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6" r:id="rId3"/>
    <p:sldMasterId id="2147483692" r:id="rId4"/>
    <p:sldMasterId id="2147483704" r:id="rId5"/>
  </p:sldMasterIdLst>
  <p:notesMasterIdLst>
    <p:notesMasterId r:id="rId23"/>
  </p:notesMasterIdLst>
  <p:sldIdLst>
    <p:sldId id="1522" r:id="rId6"/>
    <p:sldId id="1413" r:id="rId7"/>
    <p:sldId id="1512" r:id="rId8"/>
    <p:sldId id="1448" r:id="rId9"/>
    <p:sldId id="1515" r:id="rId10"/>
    <p:sldId id="1516" r:id="rId11"/>
    <p:sldId id="1517" r:id="rId12"/>
    <p:sldId id="1518" r:id="rId13"/>
    <p:sldId id="636" r:id="rId14"/>
    <p:sldId id="1483" r:id="rId15"/>
    <p:sldId id="1519" r:id="rId16"/>
    <p:sldId id="1482" r:id="rId17"/>
    <p:sldId id="277" r:id="rId18"/>
    <p:sldId id="278" r:id="rId19"/>
    <p:sldId id="279" r:id="rId20"/>
    <p:sldId id="1521" r:id="rId21"/>
    <p:sldId id="14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0DD8-5171-429A-B17C-CA28BD36D16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B268B-A205-4E56-BBFD-52D3A153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7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38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727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Ý tưởng phần này của em là xuất hiện bài giải, rồi tờ giấy biến mất hiện ra 5 viên bi, đối chiếu lại ta được bài giải đúng.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30192"/>
      </p:ext>
    </p:extLst>
  </p:cSld>
  <p:clrMapOvr>
    <a:masterClrMapping/>
  </p:clrMapOvr>
  <p:transition spd="slow" advClick="0" advTm="2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723059"/>
      </p:ext>
    </p:extLst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723835"/>
      </p:ext>
    </p:extLst>
  </p:cSld>
  <p:clrMapOvr>
    <a:masterClrMapping/>
  </p:clrMapOvr>
  <p:transition spd="slow" advClick="0" advTm="2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343728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91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2828495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42861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68915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056103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004535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92758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653202"/>
      </p:ext>
    </p:extLst>
  </p:cSld>
  <p:clrMapOvr>
    <a:masterClrMapping/>
  </p:clrMapOvr>
  <p:transition spd="slow" advClick="0" advTm="2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988828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4000588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37081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98059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08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56621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5"/>
          <p:cNvSpPr/>
          <p:nvPr/>
        </p:nvSpPr>
        <p:spPr>
          <a:xfrm>
            <a:off x="8770567" y="3717236"/>
            <a:ext cx="3421392" cy="3140735"/>
          </a:xfrm>
          <a:custGeom>
            <a:avLst/>
            <a:gdLst/>
            <a:ahLst/>
            <a:cxnLst/>
            <a:rect l="l" t="t" r="r" b="b"/>
            <a:pathLst>
              <a:path w="18420" h="16909" extrusionOk="0">
                <a:moveTo>
                  <a:pt x="15404" y="1"/>
                </a:moveTo>
                <a:cubicBezTo>
                  <a:pt x="16436" y="1"/>
                  <a:pt x="17444" y="95"/>
                  <a:pt x="18420" y="274"/>
                </a:cubicBezTo>
                <a:lnTo>
                  <a:pt x="18420" y="16908"/>
                </a:lnTo>
                <a:lnTo>
                  <a:pt x="272" y="16908"/>
                </a:lnTo>
                <a:cubicBezTo>
                  <a:pt x="94" y="16044"/>
                  <a:pt x="1" y="15152"/>
                  <a:pt x="1" y="14239"/>
                </a:cubicBezTo>
                <a:cubicBezTo>
                  <a:pt x="1" y="6376"/>
                  <a:pt x="6897" y="1"/>
                  <a:pt x="154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15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2" name="Google Shape;512;p15"/>
          <p:cNvSpPr txBox="1">
            <a:spLocks noGrp="1"/>
          </p:cNvSpPr>
          <p:nvPr>
            <p:ph type="subTitle" idx="1"/>
          </p:nvPr>
        </p:nvSpPr>
        <p:spPr>
          <a:xfrm>
            <a:off x="1244834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5"/>
          <p:cNvSpPr txBox="1">
            <a:spLocks noGrp="1"/>
          </p:cNvSpPr>
          <p:nvPr>
            <p:ph type="subTitle" idx="2"/>
          </p:nvPr>
        </p:nvSpPr>
        <p:spPr>
          <a:xfrm>
            <a:off x="1244834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5"/>
          <p:cNvSpPr txBox="1">
            <a:spLocks noGrp="1"/>
          </p:cNvSpPr>
          <p:nvPr>
            <p:ph type="subTitle" idx="3"/>
          </p:nvPr>
        </p:nvSpPr>
        <p:spPr>
          <a:xfrm>
            <a:off x="4677167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subTitle" idx="4"/>
          </p:nvPr>
        </p:nvSpPr>
        <p:spPr>
          <a:xfrm>
            <a:off x="4677167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5"/>
          <p:cNvSpPr txBox="1">
            <a:spLocks noGrp="1"/>
          </p:cNvSpPr>
          <p:nvPr>
            <p:ph type="subTitle" idx="5"/>
          </p:nvPr>
        </p:nvSpPr>
        <p:spPr>
          <a:xfrm>
            <a:off x="8109500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5"/>
          <p:cNvSpPr txBox="1">
            <a:spLocks noGrp="1"/>
          </p:cNvSpPr>
          <p:nvPr>
            <p:ph type="subTitle" idx="6"/>
          </p:nvPr>
        </p:nvSpPr>
        <p:spPr>
          <a:xfrm>
            <a:off x="8109500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5"/>
          <p:cNvSpPr/>
          <p:nvPr/>
        </p:nvSpPr>
        <p:spPr>
          <a:xfrm>
            <a:off x="392167" y="337535"/>
            <a:ext cx="763842" cy="763599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281674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10010735" y="-6"/>
            <a:ext cx="2181250" cy="2181251"/>
          </a:xfrm>
          <a:custGeom>
            <a:avLst/>
            <a:gdLst/>
            <a:ahLst/>
            <a:cxnLst/>
            <a:rect l="l" t="t" r="r" b="b"/>
            <a:pathLst>
              <a:path w="11221" h="11221" extrusionOk="0">
                <a:moveTo>
                  <a:pt x="1" y="1"/>
                </a:moveTo>
                <a:cubicBezTo>
                  <a:pt x="1" y="6197"/>
                  <a:pt x="5024" y="11221"/>
                  <a:pt x="11221" y="11221"/>
                </a:cubicBezTo>
                <a:lnTo>
                  <a:pt x="11221" y="1"/>
                </a:ln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1" name="Google Shape;31;p4"/>
          <p:cNvGrpSpPr/>
          <p:nvPr/>
        </p:nvGrpSpPr>
        <p:grpSpPr>
          <a:xfrm>
            <a:off x="11173742" y="5936025"/>
            <a:ext cx="663082" cy="658989"/>
            <a:chOff x="2971450" y="3926725"/>
            <a:chExt cx="66825" cy="66425"/>
          </a:xfrm>
        </p:grpSpPr>
        <p:sp>
          <p:nvSpPr>
            <p:cNvPr id="32" name="Google Shape;32;p4"/>
            <p:cNvSpPr/>
            <p:nvPr/>
          </p:nvSpPr>
          <p:spPr>
            <a:xfrm>
              <a:off x="2971450" y="3944350"/>
              <a:ext cx="26900" cy="48800"/>
            </a:xfrm>
            <a:custGeom>
              <a:avLst/>
              <a:gdLst/>
              <a:ahLst/>
              <a:cxnLst/>
              <a:rect l="l" t="t" r="r" b="b"/>
              <a:pathLst>
                <a:path w="1076" h="1952" extrusionOk="0">
                  <a:moveTo>
                    <a:pt x="201" y="330"/>
                  </a:moveTo>
                  <a:cubicBezTo>
                    <a:pt x="229" y="385"/>
                    <a:pt x="275" y="474"/>
                    <a:pt x="341" y="596"/>
                  </a:cubicBezTo>
                  <a:cubicBezTo>
                    <a:pt x="405" y="718"/>
                    <a:pt x="460" y="827"/>
                    <a:pt x="507" y="920"/>
                  </a:cubicBezTo>
                  <a:cubicBezTo>
                    <a:pt x="553" y="1014"/>
                    <a:pt x="589" y="1093"/>
                    <a:pt x="616" y="1158"/>
                  </a:cubicBezTo>
                  <a:cubicBezTo>
                    <a:pt x="642" y="1223"/>
                    <a:pt x="663" y="1268"/>
                    <a:pt x="679" y="1291"/>
                  </a:cubicBezTo>
                  <a:cubicBezTo>
                    <a:pt x="579" y="1324"/>
                    <a:pt x="508" y="1340"/>
                    <a:pt x="465" y="1340"/>
                  </a:cubicBezTo>
                  <a:cubicBezTo>
                    <a:pt x="456" y="1340"/>
                    <a:pt x="448" y="1339"/>
                    <a:pt x="442" y="1338"/>
                  </a:cubicBezTo>
                  <a:cubicBezTo>
                    <a:pt x="389" y="1145"/>
                    <a:pt x="308" y="809"/>
                    <a:pt x="201" y="330"/>
                  </a:cubicBezTo>
                  <a:close/>
                  <a:moveTo>
                    <a:pt x="138" y="0"/>
                  </a:moveTo>
                  <a:cubicBezTo>
                    <a:pt x="123" y="0"/>
                    <a:pt x="107" y="4"/>
                    <a:pt x="92" y="10"/>
                  </a:cubicBezTo>
                  <a:lnTo>
                    <a:pt x="8" y="44"/>
                  </a:lnTo>
                  <a:cubicBezTo>
                    <a:pt x="0" y="89"/>
                    <a:pt x="18" y="178"/>
                    <a:pt x="64" y="312"/>
                  </a:cubicBezTo>
                  <a:cubicBezTo>
                    <a:pt x="85" y="373"/>
                    <a:pt x="97" y="409"/>
                    <a:pt x="100" y="422"/>
                  </a:cubicBezTo>
                  <a:cubicBezTo>
                    <a:pt x="225" y="884"/>
                    <a:pt x="327" y="1370"/>
                    <a:pt x="404" y="1880"/>
                  </a:cubicBezTo>
                  <a:lnTo>
                    <a:pt x="408" y="1906"/>
                  </a:lnTo>
                  <a:cubicBezTo>
                    <a:pt x="417" y="1927"/>
                    <a:pt x="431" y="1941"/>
                    <a:pt x="453" y="1947"/>
                  </a:cubicBezTo>
                  <a:cubicBezTo>
                    <a:pt x="464" y="1950"/>
                    <a:pt x="473" y="1952"/>
                    <a:pt x="483" y="1952"/>
                  </a:cubicBezTo>
                  <a:cubicBezTo>
                    <a:pt x="494" y="1952"/>
                    <a:pt x="505" y="1950"/>
                    <a:pt x="515" y="1945"/>
                  </a:cubicBezTo>
                  <a:cubicBezTo>
                    <a:pt x="555" y="1930"/>
                    <a:pt x="569" y="1885"/>
                    <a:pt x="556" y="1813"/>
                  </a:cubicBezTo>
                  <a:cubicBezTo>
                    <a:pt x="550" y="1778"/>
                    <a:pt x="537" y="1723"/>
                    <a:pt x="516" y="1650"/>
                  </a:cubicBezTo>
                  <a:cubicBezTo>
                    <a:pt x="496" y="1576"/>
                    <a:pt x="481" y="1506"/>
                    <a:pt x="472" y="1441"/>
                  </a:cubicBezTo>
                  <a:lnTo>
                    <a:pt x="733" y="1380"/>
                  </a:lnTo>
                  <a:cubicBezTo>
                    <a:pt x="816" y="1515"/>
                    <a:pt x="872" y="1620"/>
                    <a:pt x="904" y="1696"/>
                  </a:cubicBezTo>
                  <a:cubicBezTo>
                    <a:pt x="918" y="1731"/>
                    <a:pt x="937" y="1751"/>
                    <a:pt x="961" y="1755"/>
                  </a:cubicBezTo>
                  <a:cubicBezTo>
                    <a:pt x="967" y="1756"/>
                    <a:pt x="973" y="1756"/>
                    <a:pt x="979" y="1756"/>
                  </a:cubicBezTo>
                  <a:cubicBezTo>
                    <a:pt x="1000" y="1756"/>
                    <a:pt x="1023" y="1751"/>
                    <a:pt x="1050" y="1740"/>
                  </a:cubicBezTo>
                  <a:cubicBezTo>
                    <a:pt x="1073" y="1717"/>
                    <a:pt x="1076" y="1687"/>
                    <a:pt x="1060" y="1647"/>
                  </a:cubicBezTo>
                  <a:lnTo>
                    <a:pt x="1059" y="1645"/>
                  </a:lnTo>
                  <a:cubicBezTo>
                    <a:pt x="1049" y="1619"/>
                    <a:pt x="1018" y="1567"/>
                    <a:pt x="968" y="1489"/>
                  </a:cubicBezTo>
                  <a:cubicBezTo>
                    <a:pt x="918" y="1411"/>
                    <a:pt x="888" y="1361"/>
                    <a:pt x="879" y="1339"/>
                  </a:cubicBezTo>
                  <a:lnTo>
                    <a:pt x="786" y="1185"/>
                  </a:lnTo>
                  <a:cubicBezTo>
                    <a:pt x="738" y="1068"/>
                    <a:pt x="643" y="882"/>
                    <a:pt x="500" y="628"/>
                  </a:cubicBezTo>
                  <a:cubicBezTo>
                    <a:pt x="358" y="374"/>
                    <a:pt x="259" y="180"/>
                    <a:pt x="204" y="44"/>
                  </a:cubicBezTo>
                  <a:cubicBezTo>
                    <a:pt x="195" y="21"/>
                    <a:pt x="179" y="8"/>
                    <a:pt x="158" y="3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989275" y="3936675"/>
              <a:ext cx="25075" cy="46950"/>
            </a:xfrm>
            <a:custGeom>
              <a:avLst/>
              <a:gdLst/>
              <a:ahLst/>
              <a:cxnLst/>
              <a:rect l="l" t="t" r="r" b="b"/>
              <a:pathLst>
                <a:path w="1003" h="1878" extrusionOk="0">
                  <a:moveTo>
                    <a:pt x="204" y="115"/>
                  </a:moveTo>
                  <a:cubicBezTo>
                    <a:pt x="271" y="115"/>
                    <a:pt x="346" y="218"/>
                    <a:pt x="430" y="424"/>
                  </a:cubicBezTo>
                  <a:cubicBezTo>
                    <a:pt x="521" y="647"/>
                    <a:pt x="523" y="778"/>
                    <a:pt x="437" y="815"/>
                  </a:cubicBezTo>
                  <a:lnTo>
                    <a:pt x="275" y="417"/>
                  </a:lnTo>
                  <a:cubicBezTo>
                    <a:pt x="215" y="270"/>
                    <a:pt x="186" y="171"/>
                    <a:pt x="187" y="117"/>
                  </a:cubicBezTo>
                  <a:cubicBezTo>
                    <a:pt x="193" y="116"/>
                    <a:pt x="199" y="115"/>
                    <a:pt x="204" y="115"/>
                  </a:cubicBezTo>
                  <a:close/>
                  <a:moveTo>
                    <a:pt x="525" y="969"/>
                  </a:moveTo>
                  <a:cubicBezTo>
                    <a:pt x="574" y="969"/>
                    <a:pt x="622" y="998"/>
                    <a:pt x="671" y="1057"/>
                  </a:cubicBezTo>
                  <a:cubicBezTo>
                    <a:pt x="694" y="1084"/>
                    <a:pt x="716" y="1117"/>
                    <a:pt x="740" y="1156"/>
                  </a:cubicBezTo>
                  <a:cubicBezTo>
                    <a:pt x="764" y="1196"/>
                    <a:pt x="781" y="1230"/>
                    <a:pt x="794" y="1258"/>
                  </a:cubicBezTo>
                  <a:cubicBezTo>
                    <a:pt x="807" y="1286"/>
                    <a:pt x="824" y="1325"/>
                    <a:pt x="844" y="1374"/>
                  </a:cubicBezTo>
                  <a:cubicBezTo>
                    <a:pt x="864" y="1423"/>
                    <a:pt x="872" y="1482"/>
                    <a:pt x="867" y="1550"/>
                  </a:cubicBezTo>
                  <a:cubicBezTo>
                    <a:pt x="862" y="1619"/>
                    <a:pt x="835" y="1672"/>
                    <a:pt x="785" y="1708"/>
                  </a:cubicBezTo>
                  <a:lnTo>
                    <a:pt x="737" y="1588"/>
                  </a:lnTo>
                  <a:lnTo>
                    <a:pt x="729" y="1576"/>
                  </a:lnTo>
                  <a:lnTo>
                    <a:pt x="659" y="1380"/>
                  </a:lnTo>
                  <a:cubicBezTo>
                    <a:pt x="596" y="1225"/>
                    <a:pt x="544" y="1088"/>
                    <a:pt x="504" y="970"/>
                  </a:cubicBezTo>
                  <a:cubicBezTo>
                    <a:pt x="511" y="969"/>
                    <a:pt x="518" y="969"/>
                    <a:pt x="525" y="969"/>
                  </a:cubicBezTo>
                  <a:close/>
                  <a:moveTo>
                    <a:pt x="172" y="0"/>
                  </a:moveTo>
                  <a:cubicBezTo>
                    <a:pt x="137" y="0"/>
                    <a:pt x="104" y="7"/>
                    <a:pt x="73" y="19"/>
                  </a:cubicBezTo>
                  <a:cubicBezTo>
                    <a:pt x="28" y="37"/>
                    <a:pt x="5" y="60"/>
                    <a:pt x="2" y="86"/>
                  </a:cubicBezTo>
                  <a:cubicBezTo>
                    <a:pt x="0" y="112"/>
                    <a:pt x="7" y="144"/>
                    <a:pt x="22" y="181"/>
                  </a:cubicBezTo>
                  <a:lnTo>
                    <a:pt x="28" y="196"/>
                  </a:lnTo>
                  <a:lnTo>
                    <a:pt x="98" y="329"/>
                  </a:lnTo>
                  <a:lnTo>
                    <a:pt x="433" y="1181"/>
                  </a:lnTo>
                  <a:lnTo>
                    <a:pt x="640" y="1761"/>
                  </a:lnTo>
                  <a:cubicBezTo>
                    <a:pt x="655" y="1796"/>
                    <a:pt x="672" y="1825"/>
                    <a:pt x="689" y="1848"/>
                  </a:cubicBezTo>
                  <a:cubicBezTo>
                    <a:pt x="704" y="1867"/>
                    <a:pt x="722" y="1877"/>
                    <a:pt x="743" y="1877"/>
                  </a:cubicBezTo>
                  <a:cubicBezTo>
                    <a:pt x="753" y="1877"/>
                    <a:pt x="764" y="1875"/>
                    <a:pt x="775" y="1871"/>
                  </a:cubicBezTo>
                  <a:cubicBezTo>
                    <a:pt x="877" y="1829"/>
                    <a:pt x="944" y="1762"/>
                    <a:pt x="977" y="1669"/>
                  </a:cubicBezTo>
                  <a:cubicBezTo>
                    <a:pt x="991" y="1627"/>
                    <a:pt x="1000" y="1580"/>
                    <a:pt x="1002" y="1530"/>
                  </a:cubicBezTo>
                  <a:cubicBezTo>
                    <a:pt x="1003" y="1480"/>
                    <a:pt x="998" y="1429"/>
                    <a:pt x="987" y="1379"/>
                  </a:cubicBezTo>
                  <a:cubicBezTo>
                    <a:pt x="976" y="1328"/>
                    <a:pt x="960" y="1280"/>
                    <a:pt x="940" y="1231"/>
                  </a:cubicBezTo>
                  <a:cubicBezTo>
                    <a:pt x="920" y="1182"/>
                    <a:pt x="902" y="1141"/>
                    <a:pt x="886" y="1107"/>
                  </a:cubicBezTo>
                  <a:cubicBezTo>
                    <a:pt x="813" y="956"/>
                    <a:pt x="731" y="862"/>
                    <a:pt x="640" y="821"/>
                  </a:cubicBezTo>
                  <a:cubicBezTo>
                    <a:pt x="654" y="750"/>
                    <a:pt x="654" y="680"/>
                    <a:pt x="644" y="608"/>
                  </a:cubicBezTo>
                  <a:cubicBezTo>
                    <a:pt x="633" y="537"/>
                    <a:pt x="605" y="446"/>
                    <a:pt x="559" y="335"/>
                  </a:cubicBezTo>
                  <a:cubicBezTo>
                    <a:pt x="514" y="223"/>
                    <a:pt x="448" y="134"/>
                    <a:pt x="364" y="67"/>
                  </a:cubicBezTo>
                  <a:cubicBezTo>
                    <a:pt x="321" y="33"/>
                    <a:pt x="273" y="12"/>
                    <a:pt x="220" y="4"/>
                  </a:cubicBezTo>
                  <a:cubicBezTo>
                    <a:pt x="203" y="2"/>
                    <a:pt x="188" y="0"/>
                    <a:pt x="172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011375" y="3926725"/>
              <a:ext cx="26900" cy="47075"/>
            </a:xfrm>
            <a:custGeom>
              <a:avLst/>
              <a:gdLst/>
              <a:ahLst/>
              <a:cxnLst/>
              <a:rect l="l" t="t" r="r" b="b"/>
              <a:pathLst>
                <a:path w="1076" h="1883" extrusionOk="0">
                  <a:moveTo>
                    <a:pt x="301" y="0"/>
                  </a:moveTo>
                  <a:cubicBezTo>
                    <a:pt x="289" y="0"/>
                    <a:pt x="276" y="3"/>
                    <a:pt x="261" y="9"/>
                  </a:cubicBezTo>
                  <a:cubicBezTo>
                    <a:pt x="155" y="53"/>
                    <a:pt x="80" y="123"/>
                    <a:pt x="37" y="219"/>
                  </a:cubicBezTo>
                  <a:cubicBezTo>
                    <a:pt x="5" y="289"/>
                    <a:pt x="1" y="394"/>
                    <a:pt x="24" y="533"/>
                  </a:cubicBezTo>
                  <a:cubicBezTo>
                    <a:pt x="41" y="646"/>
                    <a:pt x="103" y="833"/>
                    <a:pt x="211" y="1096"/>
                  </a:cubicBezTo>
                  <a:lnTo>
                    <a:pt x="237" y="1161"/>
                  </a:lnTo>
                  <a:lnTo>
                    <a:pt x="301" y="1317"/>
                  </a:lnTo>
                  <a:cubicBezTo>
                    <a:pt x="441" y="1659"/>
                    <a:pt x="581" y="1846"/>
                    <a:pt x="722" y="1878"/>
                  </a:cubicBezTo>
                  <a:cubicBezTo>
                    <a:pt x="736" y="1881"/>
                    <a:pt x="753" y="1883"/>
                    <a:pt x="772" y="1883"/>
                  </a:cubicBezTo>
                  <a:cubicBezTo>
                    <a:pt x="789" y="1883"/>
                    <a:pt x="808" y="1882"/>
                    <a:pt x="829" y="1879"/>
                  </a:cubicBezTo>
                  <a:cubicBezTo>
                    <a:pt x="875" y="1875"/>
                    <a:pt x="916" y="1864"/>
                    <a:pt x="953" y="1850"/>
                  </a:cubicBezTo>
                  <a:cubicBezTo>
                    <a:pt x="1044" y="1813"/>
                    <a:pt x="1076" y="1759"/>
                    <a:pt x="1047" y="1688"/>
                  </a:cubicBezTo>
                  <a:cubicBezTo>
                    <a:pt x="1038" y="1668"/>
                    <a:pt x="1025" y="1657"/>
                    <a:pt x="1006" y="1653"/>
                  </a:cubicBezTo>
                  <a:cubicBezTo>
                    <a:pt x="1000" y="1652"/>
                    <a:pt x="995" y="1652"/>
                    <a:pt x="989" y="1652"/>
                  </a:cubicBezTo>
                  <a:cubicBezTo>
                    <a:pt x="975" y="1652"/>
                    <a:pt x="961" y="1655"/>
                    <a:pt x="947" y="1660"/>
                  </a:cubicBezTo>
                  <a:cubicBezTo>
                    <a:pt x="938" y="1682"/>
                    <a:pt x="923" y="1698"/>
                    <a:pt x="904" y="1705"/>
                  </a:cubicBezTo>
                  <a:cubicBezTo>
                    <a:pt x="875" y="1717"/>
                    <a:pt x="847" y="1723"/>
                    <a:pt x="819" y="1723"/>
                  </a:cubicBezTo>
                  <a:cubicBezTo>
                    <a:pt x="791" y="1723"/>
                    <a:pt x="764" y="1717"/>
                    <a:pt x="738" y="1705"/>
                  </a:cubicBezTo>
                  <a:cubicBezTo>
                    <a:pt x="715" y="1696"/>
                    <a:pt x="692" y="1680"/>
                    <a:pt x="671" y="1659"/>
                  </a:cubicBezTo>
                  <a:cubicBezTo>
                    <a:pt x="648" y="1638"/>
                    <a:pt x="624" y="1609"/>
                    <a:pt x="596" y="1572"/>
                  </a:cubicBezTo>
                  <a:cubicBezTo>
                    <a:pt x="568" y="1534"/>
                    <a:pt x="531" y="1461"/>
                    <a:pt x="486" y="1353"/>
                  </a:cubicBezTo>
                  <a:lnTo>
                    <a:pt x="287" y="832"/>
                  </a:lnTo>
                  <a:lnTo>
                    <a:pt x="282" y="819"/>
                  </a:lnTo>
                  <a:cubicBezTo>
                    <a:pt x="247" y="735"/>
                    <a:pt x="214" y="624"/>
                    <a:pt x="182" y="487"/>
                  </a:cubicBezTo>
                  <a:cubicBezTo>
                    <a:pt x="166" y="414"/>
                    <a:pt x="160" y="350"/>
                    <a:pt x="165" y="292"/>
                  </a:cubicBezTo>
                  <a:cubicBezTo>
                    <a:pt x="171" y="235"/>
                    <a:pt x="191" y="199"/>
                    <a:pt x="224" y="185"/>
                  </a:cubicBezTo>
                  <a:lnTo>
                    <a:pt x="341" y="138"/>
                  </a:lnTo>
                  <a:cubicBezTo>
                    <a:pt x="356" y="131"/>
                    <a:pt x="366" y="118"/>
                    <a:pt x="369" y="100"/>
                  </a:cubicBezTo>
                  <a:cubicBezTo>
                    <a:pt x="374" y="81"/>
                    <a:pt x="372" y="63"/>
                    <a:pt x="365" y="45"/>
                  </a:cubicBezTo>
                  <a:cubicBezTo>
                    <a:pt x="357" y="26"/>
                    <a:pt x="345" y="13"/>
                    <a:pt x="327" y="5"/>
                  </a:cubicBezTo>
                  <a:cubicBezTo>
                    <a:pt x="319" y="2"/>
                    <a:pt x="310" y="0"/>
                    <a:pt x="301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950967" y="1913067"/>
            <a:ext cx="10290000" cy="4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396939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1pPr>
            <a:lvl2pPr marL="1216152" lvl="1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2pPr>
            <a:lvl3pPr marL="1824228" lvl="2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3pPr>
            <a:lvl4pPr marL="2432304" lvl="3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4pPr>
            <a:lvl5pPr marL="3040380" lvl="4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5pPr>
            <a:lvl6pPr marL="3648456" lvl="5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6pPr>
            <a:lvl7pPr marL="4256532" lvl="6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7pPr>
            <a:lvl8pPr marL="4864608" lvl="7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8pPr>
            <a:lvl9pPr marL="5472684" lvl="8" indent="-396939">
              <a:spcBef>
                <a:spcPts val="2128"/>
              </a:spcBef>
              <a:spcAft>
                <a:spcPts val="2128"/>
              </a:spcAft>
              <a:buSzPts val="1100"/>
              <a:buChar char="■"/>
              <a:defRPr sz="146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762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3"/>
          <p:cNvSpPr/>
          <p:nvPr/>
        </p:nvSpPr>
        <p:spPr>
          <a:xfrm rot="-5400000" flipH="1">
            <a:off x="11106224" y="100690"/>
            <a:ext cx="2453960" cy="2252594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6" name="Google Shape;886;p23"/>
          <p:cNvSpPr/>
          <p:nvPr/>
        </p:nvSpPr>
        <p:spPr>
          <a:xfrm flipH="1">
            <a:off x="-16" y="5787132"/>
            <a:ext cx="2512397" cy="2511597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3"/>
          <p:cNvSpPr txBox="1">
            <a:spLocks noGrp="1"/>
          </p:cNvSpPr>
          <p:nvPr>
            <p:ph type="title"/>
          </p:nvPr>
        </p:nvSpPr>
        <p:spPr>
          <a:xfrm>
            <a:off x="6845584" y="2434433"/>
            <a:ext cx="3689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23"/>
          <p:cNvSpPr txBox="1">
            <a:spLocks noGrp="1"/>
          </p:cNvSpPr>
          <p:nvPr>
            <p:ph type="subTitle" idx="1"/>
          </p:nvPr>
        </p:nvSpPr>
        <p:spPr>
          <a:xfrm>
            <a:off x="6762984" y="3585967"/>
            <a:ext cx="3854800" cy="1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918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1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216348"/>
      </p:ext>
    </p:extLst>
  </p:cSld>
  <p:clrMapOvr>
    <a:masterClrMapping/>
  </p:clrMapOvr>
  <p:transition spd="slow" advClick="0" advTm="200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83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91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99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38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3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07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4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89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7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432820"/>
      </p:ext>
    </p:extLst>
  </p:cSld>
  <p:clrMapOvr>
    <a:masterClrMapping/>
  </p:clrMapOvr>
  <p:transition spd="slow" advClick="0" advTm="200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77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05C511-A0F4-4840-A424-E84ABC1D9C2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471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53FFB2-BE08-4F8F-8C1D-809C9EBD3555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20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13857-F724-4C1E-AE53-B89A286641C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37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F227F-B74F-4CEA-9B7E-91E0947B261E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3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C41A5E-A659-48CD-B048-6C51C835A709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918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5403C-76BF-4D9D-B3CA-38E2E32CD3C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900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BF658-437B-476F-ADB8-C3795E22963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151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E2259-F376-48FE-8D13-3F698BC9F5A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785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61283-20C5-4259-ADDB-E551A7B09BE4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00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029446"/>
      </p:ext>
    </p:extLst>
  </p:cSld>
  <p:clrMapOvr>
    <a:masterClrMapping/>
  </p:clrMapOvr>
  <p:transition spd="slow" advClick="0" advTm="2000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2E9ADC-D685-4DF9-8A9E-C4EB781D9F6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231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280C-61D8-4E76-87EE-D3F3A08B8AE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29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729970"/>
      </p:ext>
    </p:extLst>
  </p:cSld>
  <p:clrMapOvr>
    <a:masterClrMapping/>
  </p:clrMapOvr>
  <p:transition spd="slow" advClick="0" advTm="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57385"/>
      </p:ext>
    </p:extLst>
  </p:cSld>
  <p:clrMapOvr>
    <a:masterClrMapping/>
  </p:clrMapOvr>
  <p:transition spd="slow" advClick="0" advTm="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139535"/>
      </p:ext>
    </p:extLst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559950"/>
      </p:ext>
    </p:extLst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91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8420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66E1FD-10E2-40F3-89E0-EFBC05D4975E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61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5" Type="http://schemas.openxmlformats.org/officeDocument/2006/relationships/image" Target="../media/image8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45.png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notesSlide" Target="../notesSlides/notesSlide8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media2.mp3"/><Relationship Id="rId7" Type="http://schemas.openxmlformats.org/officeDocument/2006/relationships/image" Target="../media/image8.png"/><Relationship Id="rId2" Type="http://schemas.microsoft.com/office/2007/relationships/media" Target="../media/media2.mp3"/><Relationship Id="rId1" Type="http://schemas.openxmlformats.org/officeDocument/2006/relationships/tags" Target="../tags/tag3.xml"/><Relationship Id="rId6" Type="http://schemas.openxmlformats.org/officeDocument/2006/relationships/image" Target="../media/image39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Relationship Id="rId5" Type="http://schemas.microsoft.com/office/2007/relationships/hdphoto" Target="../media/hdphoto3.wdp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Relationship Id="rId5" Type="http://schemas.microsoft.com/office/2007/relationships/hdphoto" Target="../media/hdphoto3.wdp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1.xml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52.png"/><Relationship Id="rId5" Type="http://schemas.openxmlformats.org/officeDocument/2006/relationships/image" Target="../media/image8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18" Type="http://schemas.openxmlformats.org/officeDocument/2006/relationships/image" Target="../media/image56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12" Type="http://schemas.openxmlformats.org/officeDocument/2006/relationships/image" Target="../media/image55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0.pn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5.w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13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989" y="1943638"/>
            <a:ext cx="9848383" cy="1371600"/>
          </a:xfrm>
        </p:spPr>
        <p:txBody>
          <a:bodyPr/>
          <a:lstStyle/>
          <a:p>
            <a:pPr>
              <a:defRPr/>
            </a:pP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4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defRPr/>
            </a:pP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25: Dài hơn, ngắn hơn  </a:t>
            </a: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Lớp: 1A5</a:t>
            </a:r>
          </a:p>
          <a:p>
            <a:pPr algn="l">
              <a:defRPr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Trường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308610" y="234315"/>
            <a:ext cx="11575415" cy="6271260"/>
          </a:xfrm>
          <a:prstGeom prst="roundRect">
            <a:avLst>
              <a:gd name="adj" fmla="val 6919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olid"/>
          </a:ln>
          <a:effectLst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10870" y="456883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8915" y="753745"/>
            <a:ext cx="892810" cy="378460"/>
            <a:chOff x="329" y="1379"/>
            <a:chExt cx="1406" cy="596"/>
          </a:xfrm>
        </p:grpSpPr>
        <p:sp>
          <p:nvSpPr>
            <p:cNvPr id="9" name="Oval 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915" y="1557020"/>
            <a:ext cx="892810" cy="378460"/>
            <a:chOff x="329" y="1379"/>
            <a:chExt cx="1406" cy="596"/>
          </a:xfrm>
        </p:grpSpPr>
        <p:sp>
          <p:nvSpPr>
            <p:cNvPr id="39" name="Oval 3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915" y="2360295"/>
            <a:ext cx="892810" cy="378460"/>
            <a:chOff x="329" y="1379"/>
            <a:chExt cx="1406" cy="596"/>
          </a:xfrm>
        </p:grpSpPr>
        <p:sp>
          <p:nvSpPr>
            <p:cNvPr id="43" name="Oval 42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8915" y="3163570"/>
            <a:ext cx="892810" cy="378460"/>
            <a:chOff x="329" y="1379"/>
            <a:chExt cx="1406" cy="596"/>
          </a:xfrm>
        </p:grpSpPr>
        <p:sp>
          <p:nvSpPr>
            <p:cNvPr id="47" name="Oval 46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8915" y="3966845"/>
            <a:ext cx="892810" cy="378460"/>
            <a:chOff x="329" y="1379"/>
            <a:chExt cx="1406" cy="596"/>
          </a:xfrm>
        </p:grpSpPr>
        <p:sp>
          <p:nvSpPr>
            <p:cNvPr id="51" name="Oval 50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8915" y="4770120"/>
            <a:ext cx="892810" cy="378460"/>
            <a:chOff x="329" y="1379"/>
            <a:chExt cx="1406" cy="596"/>
          </a:xfrm>
        </p:grpSpPr>
        <p:sp>
          <p:nvSpPr>
            <p:cNvPr id="55" name="Oval 54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8915" y="5573395"/>
            <a:ext cx="892810" cy="378460"/>
            <a:chOff x="329" y="1379"/>
            <a:chExt cx="1406" cy="596"/>
          </a:xfrm>
        </p:grpSpPr>
        <p:sp>
          <p:nvSpPr>
            <p:cNvPr id="59" name="Oval 5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7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2410" y="5967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4D33E4-5554-45B0-8CC1-D030FBDCC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555" y="504825"/>
            <a:ext cx="2790825" cy="1200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D8DBDE-56F1-40A2-BA3F-41F332EA7D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8737" y="1396210"/>
            <a:ext cx="4519346" cy="18097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1B971E-C359-41E8-A575-A4E6AEA31B7D}"/>
              </a:ext>
            </a:extLst>
          </p:cNvPr>
          <p:cNvSpPr txBox="1"/>
          <p:nvPr/>
        </p:nvSpPr>
        <p:spPr>
          <a:xfrm>
            <a:off x="3086100" y="3339465"/>
            <a:ext cx="646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mực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dài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chì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911DA79-5A41-414C-996B-01CE27B681EB}"/>
              </a:ext>
            </a:extLst>
          </p:cNvPr>
          <p:cNvSpPr txBox="1"/>
          <p:nvPr/>
        </p:nvSpPr>
        <p:spPr>
          <a:xfrm>
            <a:off x="3086099" y="4107385"/>
            <a:ext cx="709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chì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ngắn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mực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308610" y="234315"/>
            <a:ext cx="11575415" cy="6271260"/>
          </a:xfrm>
          <a:prstGeom prst="roundRect">
            <a:avLst>
              <a:gd name="adj" fmla="val 6919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olid"/>
          </a:ln>
          <a:effectLst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10870" y="456883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8915" y="753745"/>
            <a:ext cx="892810" cy="378460"/>
            <a:chOff x="329" y="1379"/>
            <a:chExt cx="1406" cy="596"/>
          </a:xfrm>
        </p:grpSpPr>
        <p:sp>
          <p:nvSpPr>
            <p:cNvPr id="9" name="Oval 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915" y="1557020"/>
            <a:ext cx="892810" cy="378460"/>
            <a:chOff x="329" y="1379"/>
            <a:chExt cx="1406" cy="596"/>
          </a:xfrm>
        </p:grpSpPr>
        <p:sp>
          <p:nvSpPr>
            <p:cNvPr id="39" name="Oval 3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915" y="2360295"/>
            <a:ext cx="892810" cy="378460"/>
            <a:chOff x="329" y="1379"/>
            <a:chExt cx="1406" cy="596"/>
          </a:xfrm>
        </p:grpSpPr>
        <p:sp>
          <p:nvSpPr>
            <p:cNvPr id="43" name="Oval 42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8915" y="3163570"/>
            <a:ext cx="892810" cy="378460"/>
            <a:chOff x="329" y="1379"/>
            <a:chExt cx="1406" cy="596"/>
          </a:xfrm>
        </p:grpSpPr>
        <p:sp>
          <p:nvSpPr>
            <p:cNvPr id="47" name="Oval 46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8915" y="3966845"/>
            <a:ext cx="892810" cy="378460"/>
            <a:chOff x="329" y="1379"/>
            <a:chExt cx="1406" cy="596"/>
          </a:xfrm>
        </p:grpSpPr>
        <p:sp>
          <p:nvSpPr>
            <p:cNvPr id="51" name="Oval 50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8915" y="4770120"/>
            <a:ext cx="892810" cy="378460"/>
            <a:chOff x="329" y="1379"/>
            <a:chExt cx="1406" cy="596"/>
          </a:xfrm>
        </p:grpSpPr>
        <p:sp>
          <p:nvSpPr>
            <p:cNvPr id="55" name="Oval 54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8915" y="5573395"/>
            <a:ext cx="892810" cy="378460"/>
            <a:chOff x="329" y="1379"/>
            <a:chExt cx="1406" cy="596"/>
          </a:xfrm>
        </p:grpSpPr>
        <p:sp>
          <p:nvSpPr>
            <p:cNvPr id="59" name="Oval 5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7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2410" y="5967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06EC27-4C1F-4458-A1EF-94688B80ED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420" y="567372"/>
            <a:ext cx="2329180" cy="10057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5F4391-D67F-4B9D-BF2C-2057B5CC8B29}"/>
              </a:ext>
            </a:extLst>
          </p:cNvPr>
          <p:cNvGrpSpPr/>
          <p:nvPr/>
        </p:nvGrpSpPr>
        <p:grpSpPr>
          <a:xfrm>
            <a:off x="4057650" y="753745"/>
            <a:ext cx="5189537" cy="701625"/>
            <a:chOff x="4057650" y="753745"/>
            <a:chExt cx="5189537" cy="7016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F1DF1E-A418-415E-B846-437104FC9BE1}"/>
                </a:ext>
              </a:extLst>
            </p:cNvPr>
            <p:cNvSpPr/>
            <p:nvPr/>
          </p:nvSpPr>
          <p:spPr>
            <a:xfrm>
              <a:off x="4057650" y="753745"/>
              <a:ext cx="714375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BD58DB-562D-4DB6-BD40-0C44A3485F06}"/>
                </a:ext>
              </a:extLst>
            </p:cNvPr>
            <p:cNvSpPr txBox="1"/>
            <p:nvPr/>
          </p:nvSpPr>
          <p:spPr>
            <a:xfrm>
              <a:off x="4772025" y="809039"/>
              <a:ext cx="4475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/>
                <a:t>Vật</a:t>
              </a:r>
              <a:r>
                <a:rPr lang="en-US" sz="3600" dirty="0"/>
                <a:t> </a:t>
              </a:r>
              <a:r>
                <a:rPr lang="en-US" sz="3600" dirty="0" err="1"/>
                <a:t>nào</a:t>
              </a:r>
              <a:r>
                <a:rPr lang="en-US" sz="3600" dirty="0"/>
                <a:t> </a:t>
              </a:r>
              <a:r>
                <a:rPr lang="en-US" sz="3600" dirty="0" err="1"/>
                <a:t>dài</a:t>
              </a:r>
              <a:r>
                <a:rPr lang="en-US" sz="3600" dirty="0"/>
                <a:t> </a:t>
              </a:r>
              <a:r>
                <a:rPr lang="en-US" sz="3600" dirty="0" err="1"/>
                <a:t>hơn</a:t>
              </a:r>
              <a:r>
                <a:rPr lang="en-US" sz="3600" dirty="0"/>
                <a:t>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BB2BF28-3CFD-4F6B-85DC-7BCC17DF09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0491" y="2020821"/>
            <a:ext cx="9379100" cy="26539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55D3FF8-F0C4-4D0A-AA80-2825249EEE93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4413643" y="2589020"/>
            <a:ext cx="1016635" cy="71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FA9605C0-0A67-48D0-8A3A-C7F3C8BDC96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62082" y="6174997"/>
            <a:ext cx="714374" cy="71437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464DD5A-B3AA-4134-BACD-3DD816772FD5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9408636" y="1979719"/>
            <a:ext cx="1016635" cy="71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C3B4833-6750-4A63-8C35-A2403574112C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5000943" y="3354195"/>
            <a:ext cx="1016635" cy="71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F27B6AF-12BD-4DAF-9E63-7338372AA179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9459753" y="3354195"/>
            <a:ext cx="1016635" cy="71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F844FBEA-E50F-4F74-BA5C-1F4EEF3673E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53773" y="6174997"/>
            <a:ext cx="714374" cy="714374"/>
          </a:xfrm>
          <a:prstGeom prst="rect">
            <a:avLst/>
          </a:prstGeom>
        </p:spPr>
      </p:pic>
      <p:pic>
        <p:nvPicPr>
          <p:cNvPr id="68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3255D8F-9B0C-4919-9183-4E0430BE6C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53826" y="6306754"/>
            <a:ext cx="714374" cy="714374"/>
          </a:xfrm>
          <a:prstGeom prst="rect">
            <a:avLst/>
          </a:prstGeom>
        </p:spPr>
      </p:pic>
      <p:pic>
        <p:nvPicPr>
          <p:cNvPr id="69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22AE71E0-5B71-4E31-802C-72D5A09E74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66017" y="6273397"/>
            <a:ext cx="714374" cy="7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7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85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085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08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308610" y="234315"/>
            <a:ext cx="11575415" cy="6271260"/>
          </a:xfrm>
          <a:prstGeom prst="roundRect">
            <a:avLst>
              <a:gd name="adj" fmla="val 6919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olid"/>
          </a:ln>
          <a:effectLst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10870" y="448628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8915" y="753745"/>
            <a:ext cx="892810" cy="378460"/>
            <a:chOff x="329" y="1379"/>
            <a:chExt cx="1406" cy="596"/>
          </a:xfrm>
        </p:grpSpPr>
        <p:sp>
          <p:nvSpPr>
            <p:cNvPr id="9" name="Oval 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915" y="1557020"/>
            <a:ext cx="892810" cy="378460"/>
            <a:chOff x="329" y="1379"/>
            <a:chExt cx="1406" cy="596"/>
          </a:xfrm>
        </p:grpSpPr>
        <p:sp>
          <p:nvSpPr>
            <p:cNvPr id="39" name="Oval 3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915" y="2360295"/>
            <a:ext cx="892810" cy="378460"/>
            <a:chOff x="329" y="1379"/>
            <a:chExt cx="1406" cy="596"/>
          </a:xfrm>
        </p:grpSpPr>
        <p:sp>
          <p:nvSpPr>
            <p:cNvPr id="43" name="Oval 42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8915" y="3163570"/>
            <a:ext cx="892810" cy="378460"/>
            <a:chOff x="329" y="1379"/>
            <a:chExt cx="1406" cy="596"/>
          </a:xfrm>
        </p:grpSpPr>
        <p:sp>
          <p:nvSpPr>
            <p:cNvPr id="47" name="Oval 46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8915" y="3966845"/>
            <a:ext cx="892810" cy="378460"/>
            <a:chOff x="329" y="1379"/>
            <a:chExt cx="1406" cy="596"/>
          </a:xfrm>
        </p:grpSpPr>
        <p:sp>
          <p:nvSpPr>
            <p:cNvPr id="51" name="Oval 50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8915" y="4770120"/>
            <a:ext cx="892810" cy="378460"/>
            <a:chOff x="329" y="1379"/>
            <a:chExt cx="1406" cy="596"/>
          </a:xfrm>
        </p:grpSpPr>
        <p:sp>
          <p:nvSpPr>
            <p:cNvPr id="55" name="Oval 54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8915" y="5573395"/>
            <a:ext cx="892810" cy="378460"/>
            <a:chOff x="329" y="1379"/>
            <a:chExt cx="1406" cy="596"/>
          </a:xfrm>
        </p:grpSpPr>
        <p:sp>
          <p:nvSpPr>
            <p:cNvPr id="59" name="Oval 5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9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A459DCF-9F5D-4B8D-9095-6DC94A8789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62082" y="6174997"/>
            <a:ext cx="714374" cy="7143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F3360C-60DF-A645-EA85-355F0998077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5" t="35300" b="1"/>
          <a:stretch/>
        </p:blipFill>
        <p:spPr>
          <a:xfrm>
            <a:off x="4523331" y="2979789"/>
            <a:ext cx="5929744" cy="25405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D483D52-52DE-8459-0ADA-3D19BE50D87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5" t="5221" b="65587"/>
          <a:stretch/>
        </p:blipFill>
        <p:spPr>
          <a:xfrm>
            <a:off x="4554592" y="817512"/>
            <a:ext cx="5929744" cy="1146279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F14844E6-910B-B1EE-65F6-009EA62E812F}"/>
              </a:ext>
            </a:extLst>
          </p:cNvPr>
          <p:cNvSpPr/>
          <p:nvPr/>
        </p:nvSpPr>
        <p:spPr>
          <a:xfrm>
            <a:off x="1254031" y="96943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id="{3448125C-85CA-267D-8DF7-FC69C7763B54}"/>
              </a:ext>
            </a:extLst>
          </p:cNvPr>
          <p:cNvSpPr txBox="1">
            <a:spLocks/>
          </p:cNvSpPr>
          <p:nvPr/>
        </p:nvSpPr>
        <p:spPr>
          <a:xfrm>
            <a:off x="1920781" y="755650"/>
            <a:ext cx="29560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 sâu A: </a:t>
            </a: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7B8C9697-FABE-C90D-4E88-945078A16FA5}"/>
              </a:ext>
            </a:extLst>
          </p:cNvPr>
          <p:cNvSpPr txBox="1">
            <a:spLocks/>
          </p:cNvSpPr>
          <p:nvPr/>
        </p:nvSpPr>
        <p:spPr>
          <a:xfrm>
            <a:off x="1965231" y="4057650"/>
            <a:ext cx="29560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 sâu C: </a:t>
            </a: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918D01C8-42E0-2B8D-E3A2-BC0807D1A0A8}"/>
              </a:ext>
            </a:extLst>
          </p:cNvPr>
          <p:cNvSpPr txBox="1">
            <a:spLocks/>
          </p:cNvSpPr>
          <p:nvPr/>
        </p:nvSpPr>
        <p:spPr>
          <a:xfrm>
            <a:off x="1965230" y="1898650"/>
            <a:ext cx="855036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 sâu nào ngắn hơn con sâu A? </a:t>
            </a:r>
          </a:p>
        </p:txBody>
      </p:sp>
      <p:sp>
        <p:nvSpPr>
          <p:cNvPr id="33" name="Title 4">
            <a:extLst>
              <a:ext uri="{FF2B5EF4-FFF2-40B4-BE49-F238E27FC236}">
                <a16:creationId xmlns:a16="http://schemas.microsoft.com/office/drawing/2014/main" id="{661D05AE-D8CF-223D-CD5B-8A732BF9E5E9}"/>
              </a:ext>
            </a:extLst>
          </p:cNvPr>
          <p:cNvSpPr txBox="1">
            <a:spLocks/>
          </p:cNvSpPr>
          <p:nvPr/>
        </p:nvSpPr>
        <p:spPr>
          <a:xfrm>
            <a:off x="1965231" y="2917825"/>
            <a:ext cx="29560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 sâu B: </a:t>
            </a:r>
          </a:p>
        </p:txBody>
      </p:sp>
      <p:sp>
        <p:nvSpPr>
          <p:cNvPr id="34" name="Down Arrow 12">
            <a:extLst>
              <a:ext uri="{FF2B5EF4-FFF2-40B4-BE49-F238E27FC236}">
                <a16:creationId xmlns:a16="http://schemas.microsoft.com/office/drawing/2014/main" id="{BF88175F-07DD-63A1-A11B-E782EB4AC32C}"/>
              </a:ext>
            </a:extLst>
          </p:cNvPr>
          <p:cNvSpPr/>
          <p:nvPr/>
        </p:nvSpPr>
        <p:spPr>
          <a:xfrm rot="7287758">
            <a:off x="10261597" y="4632763"/>
            <a:ext cx="508000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13BFEE7-50C7-B241-E687-6E4EDBBECA53}"/>
              </a:ext>
            </a:extLst>
          </p:cNvPr>
          <p:cNvSpPr/>
          <p:nvPr/>
        </p:nvSpPr>
        <p:spPr>
          <a:xfrm>
            <a:off x="1896299" y="4311650"/>
            <a:ext cx="2624901" cy="71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  <p:bldLst>
      <p:bldP spid="32" grpId="0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7231" y="4931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853981" y="2794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 sánh dài hơn, ngắn hơn.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26191" r="21690" b="22774"/>
          <a:stretch/>
        </p:blipFill>
        <p:spPr bwMode="auto">
          <a:xfrm>
            <a:off x="6167391" y="1426028"/>
            <a:ext cx="5239896" cy="497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42832" y="1426028"/>
            <a:ext cx="4130769" cy="4977795"/>
            <a:chOff x="407123" y="1069521"/>
            <a:chExt cx="3098077" cy="3733346"/>
          </a:xfrm>
        </p:grpSpPr>
        <p:sp>
          <p:nvSpPr>
            <p:cNvPr id="7" name="Rounded Rectangle 6"/>
            <p:cNvSpPr/>
            <p:nvPr/>
          </p:nvSpPr>
          <p:spPr>
            <a:xfrm>
              <a:off x="407123" y="1069521"/>
              <a:ext cx="3098077" cy="3733346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5" t="33570" r="55482" b="28731"/>
            <a:stretch/>
          </p:blipFill>
          <p:spPr bwMode="auto">
            <a:xfrm>
              <a:off x="947058" y="1557337"/>
              <a:ext cx="2090057" cy="2757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255205"/>
            <a:ext cx="5242983" cy="130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2" y="1868564"/>
            <a:ext cx="5242983" cy="118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5484889" y="255205"/>
            <a:ext cx="6808712" cy="654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Chìa khóa A ngắn hơn chìa khóa B.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484889" y="909256"/>
            <a:ext cx="6808712" cy="654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Chìa khóa B dài hơn chìa khóa A.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470372" y="1796594"/>
            <a:ext cx="6808712" cy="654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Chìa khóa D dài hơn chìa khóa C.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5470372" y="2430686"/>
            <a:ext cx="6808712" cy="654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Chìa khóa C ngắn hơn chìa khóa 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17600" y="3175459"/>
            <a:ext cx="2941976" cy="3630533"/>
            <a:chOff x="4160836" y="1940546"/>
            <a:chExt cx="2206482" cy="2722900"/>
          </a:xfrm>
        </p:grpSpPr>
        <p:grpSp>
          <p:nvGrpSpPr>
            <p:cNvPr id="18" name="Group 17"/>
            <p:cNvGrpSpPr/>
            <p:nvPr/>
          </p:nvGrpSpPr>
          <p:grpSpPr>
            <a:xfrm>
              <a:off x="4160836" y="1940546"/>
              <a:ext cx="2206482" cy="2722900"/>
              <a:chOff x="513423" y="1187169"/>
              <a:chExt cx="3098077" cy="373334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13423" y="1187169"/>
                <a:ext cx="3098077" cy="37333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55" t="33570" r="55482" b="28731"/>
              <a:stretch/>
            </p:blipFill>
            <p:spPr bwMode="auto">
              <a:xfrm>
                <a:off x="947058" y="1557337"/>
                <a:ext cx="2090057" cy="2757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" name="Straight Connector 2"/>
            <p:cNvCxnSpPr/>
            <p:nvPr/>
          </p:nvCxnSpPr>
          <p:spPr>
            <a:xfrm>
              <a:off x="5439228" y="2509721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673952" y="3023559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50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3" y="3903128"/>
            <a:ext cx="5242983" cy="999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3" y="5431363"/>
            <a:ext cx="5242983" cy="1210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5509076" y="3774161"/>
            <a:ext cx="6808712" cy="654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Chìa khóa A ngắn hơn chìa khóa C.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509076" y="4428212"/>
            <a:ext cx="6808712" cy="654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Chìa khóa C dài hơn chìa khóa A.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5509076" y="5382680"/>
            <a:ext cx="6808712" cy="654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Chìa khóa C ngắn hơn chìa khóa B.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5509076" y="6036730"/>
            <a:ext cx="6808712" cy="654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Chìa khóa B dài hơn chìa khóa C.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71063" y="156931"/>
            <a:ext cx="2941976" cy="3630533"/>
            <a:chOff x="4160836" y="1940546"/>
            <a:chExt cx="2206482" cy="2722900"/>
          </a:xfrm>
        </p:grpSpPr>
        <p:grpSp>
          <p:nvGrpSpPr>
            <p:cNvPr id="18" name="Group 17"/>
            <p:cNvGrpSpPr/>
            <p:nvPr/>
          </p:nvGrpSpPr>
          <p:grpSpPr>
            <a:xfrm>
              <a:off x="4160836" y="1940546"/>
              <a:ext cx="2206482" cy="2722900"/>
              <a:chOff x="513423" y="1187169"/>
              <a:chExt cx="3098077" cy="373334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13423" y="1187169"/>
                <a:ext cx="3098077" cy="37333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55" t="33570" r="55482" b="28731"/>
              <a:stretch/>
            </p:blipFill>
            <p:spPr bwMode="auto">
              <a:xfrm>
                <a:off x="947058" y="1557337"/>
                <a:ext cx="2090057" cy="2757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" name="Straight Connector 2"/>
            <p:cNvCxnSpPr/>
            <p:nvPr/>
          </p:nvCxnSpPr>
          <p:spPr>
            <a:xfrm>
              <a:off x="5439228" y="2509721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4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308610" y="234315"/>
            <a:ext cx="11575415" cy="6271260"/>
          </a:xfrm>
          <a:prstGeom prst="roundRect">
            <a:avLst>
              <a:gd name="adj" fmla="val 6919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olid"/>
          </a:ln>
          <a:effectLst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10870" y="456883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8915" y="753745"/>
            <a:ext cx="892810" cy="378460"/>
            <a:chOff x="329" y="1379"/>
            <a:chExt cx="1406" cy="596"/>
          </a:xfrm>
        </p:grpSpPr>
        <p:sp>
          <p:nvSpPr>
            <p:cNvPr id="9" name="Oval 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915" y="1557020"/>
            <a:ext cx="892810" cy="378460"/>
            <a:chOff x="329" y="1379"/>
            <a:chExt cx="1406" cy="596"/>
          </a:xfrm>
        </p:grpSpPr>
        <p:sp>
          <p:nvSpPr>
            <p:cNvPr id="39" name="Oval 3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915" y="2360295"/>
            <a:ext cx="892810" cy="378460"/>
            <a:chOff x="329" y="1379"/>
            <a:chExt cx="1406" cy="596"/>
          </a:xfrm>
        </p:grpSpPr>
        <p:sp>
          <p:nvSpPr>
            <p:cNvPr id="43" name="Oval 42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8915" y="3163570"/>
            <a:ext cx="892810" cy="378460"/>
            <a:chOff x="329" y="1379"/>
            <a:chExt cx="1406" cy="596"/>
          </a:xfrm>
        </p:grpSpPr>
        <p:sp>
          <p:nvSpPr>
            <p:cNvPr id="47" name="Oval 46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8915" y="3966845"/>
            <a:ext cx="892810" cy="378460"/>
            <a:chOff x="329" y="1379"/>
            <a:chExt cx="1406" cy="596"/>
          </a:xfrm>
        </p:grpSpPr>
        <p:sp>
          <p:nvSpPr>
            <p:cNvPr id="51" name="Oval 50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8915" y="4770120"/>
            <a:ext cx="892810" cy="378460"/>
            <a:chOff x="329" y="1379"/>
            <a:chExt cx="1406" cy="596"/>
          </a:xfrm>
        </p:grpSpPr>
        <p:sp>
          <p:nvSpPr>
            <p:cNvPr id="55" name="Oval 54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8915" y="5573395"/>
            <a:ext cx="892810" cy="378460"/>
            <a:chOff x="329" y="1379"/>
            <a:chExt cx="1406" cy="596"/>
          </a:xfrm>
        </p:grpSpPr>
        <p:sp>
          <p:nvSpPr>
            <p:cNvPr id="59" name="Oval 5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7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2410" y="5967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0BF0188-883B-4ED6-B889-2EA00523F5BF}"/>
              </a:ext>
            </a:extLst>
          </p:cNvPr>
          <p:cNvGrpSpPr/>
          <p:nvPr/>
        </p:nvGrpSpPr>
        <p:grpSpPr>
          <a:xfrm>
            <a:off x="1337486" y="670559"/>
            <a:ext cx="10473196" cy="732448"/>
            <a:chOff x="3801235" y="722922"/>
            <a:chExt cx="7080124" cy="732448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F352C23-D347-4C14-BEB3-8C390298A997}"/>
                </a:ext>
              </a:extLst>
            </p:cNvPr>
            <p:cNvSpPr/>
            <p:nvPr/>
          </p:nvSpPr>
          <p:spPr>
            <a:xfrm>
              <a:off x="3801235" y="722922"/>
              <a:ext cx="506176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E66EDEC-8BCB-4B0D-9CBC-DB8CEFCA768B}"/>
                </a:ext>
              </a:extLst>
            </p:cNvPr>
            <p:cNvSpPr txBox="1"/>
            <p:nvPr/>
          </p:nvSpPr>
          <p:spPr>
            <a:xfrm>
              <a:off x="4358924" y="809039"/>
              <a:ext cx="652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Con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cá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nào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dài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nhất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, con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cá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nào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ngắn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nhất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" name="Picture 5" descr="A close-up of a fish&#10;&#10;Description automatically generated with medium confidence">
            <a:extLst>
              <a:ext uri="{FF2B5EF4-FFF2-40B4-BE49-F238E27FC236}">
                <a16:creationId xmlns:a16="http://schemas.microsoft.com/office/drawing/2014/main" id="{A00CC226-5465-4F7B-AB9F-ED50986B1C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43" y="1893834"/>
            <a:ext cx="4247844" cy="2539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939787-994B-4E31-9F51-4FA26CE4D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7732" y="1710052"/>
            <a:ext cx="3567506" cy="27945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114F69-D211-4395-979E-3CAF100FD2D2}"/>
              </a:ext>
            </a:extLst>
          </p:cNvPr>
          <p:cNvSpPr txBox="1"/>
          <p:nvPr/>
        </p:nvSpPr>
        <p:spPr>
          <a:xfrm>
            <a:off x="1337486" y="4869815"/>
            <a:ext cx="451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B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2F92BB-5F1F-4FB0-86BA-926DB7D874BD}"/>
              </a:ext>
            </a:extLst>
          </p:cNvPr>
          <p:cNvSpPr txBox="1"/>
          <p:nvPr/>
        </p:nvSpPr>
        <p:spPr>
          <a:xfrm>
            <a:off x="6617155" y="4879972"/>
            <a:ext cx="451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C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8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1"/>
          <p:cNvSpPr/>
          <p:nvPr/>
        </p:nvSpPr>
        <p:spPr>
          <a:xfrm>
            <a:off x="2000885" y="687070"/>
            <a:ext cx="8011795" cy="37750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FZHei-B01S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">
            <a:off x="8821800" y="253349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45" y="143184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2381407" y="3843932"/>
            <a:ext cx="744732" cy="71948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15" y="1036320"/>
            <a:ext cx="7828915" cy="3075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39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49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457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33625" y="2129155"/>
            <a:ext cx="6873875" cy="2734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91460" y="1664970"/>
            <a:ext cx="6802120" cy="2734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Coiny" panose="02000903060500060000" charset="0"/>
              <a:cs typeface="Coiny" panose="02000903060500060000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3141980" y="1938020"/>
          <a:ext cx="598424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14" imgW="3657600" imgH="1308100" progId="Paint.Picture">
                  <p:embed/>
                </p:oleObj>
              </mc:Choice>
              <mc:Fallback>
                <p:oleObj r:id="rId14" imgW="3657600" imgH="1308100" progId="Paint.Picture">
                  <p:embed/>
                  <p:pic>
                    <p:nvPicPr>
                      <p:cNvPr id="15" name="Content Placeholder 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41980" y="1938020"/>
                        <a:ext cx="5984240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图片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19" y="-358201"/>
            <a:ext cx="3529769" cy="3529769"/>
          </a:xfrm>
          <a:prstGeom prst="rect">
            <a:avLst/>
          </a:prstGeom>
        </p:spPr>
      </p:pic>
      <p:sp>
        <p:nvSpPr>
          <p:cNvPr id="9" name="Hộp Văn bản 8"/>
          <p:cNvSpPr txBox="1"/>
          <p:nvPr/>
        </p:nvSpPr>
        <p:spPr>
          <a:xfrm>
            <a:off x="532691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2160905" y="2087245"/>
            <a:ext cx="8293100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/>
          <p:nvPr/>
        </p:nvPicPr>
        <p:blipFill>
          <a:blip r:embed="rId3"/>
          <a:srcRect l="87634"/>
          <a:stretch>
            <a:fillRect/>
          </a:stretch>
        </p:blipFill>
        <p:spPr>
          <a:xfrm>
            <a:off x="10647045" y="2087245"/>
            <a:ext cx="1025525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/>
          <p:nvPr/>
        </p:nvPicPr>
        <p:blipFill>
          <a:blip r:embed="rId3"/>
          <a:srcRect l="87634"/>
          <a:stretch>
            <a:fillRect/>
          </a:stretch>
        </p:blipFill>
        <p:spPr>
          <a:xfrm>
            <a:off x="11865610" y="2087245"/>
            <a:ext cx="1025525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/>
          <p:nvPr/>
        </p:nvPicPr>
        <p:blipFill>
          <a:blip r:embed="rId3"/>
          <a:srcRect r="92075"/>
          <a:stretch>
            <a:fillRect/>
          </a:stretch>
        </p:blipFill>
        <p:spPr>
          <a:xfrm>
            <a:off x="1310640" y="2087245"/>
            <a:ext cx="657225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/>
          <p:nvPr/>
        </p:nvPicPr>
        <p:blipFill>
          <a:blip r:embed="rId3"/>
          <a:srcRect r="92075"/>
          <a:stretch>
            <a:fillRect/>
          </a:stretch>
        </p:blipFill>
        <p:spPr>
          <a:xfrm>
            <a:off x="460375" y="2087245"/>
            <a:ext cx="657225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/>
          <p:nvPr/>
        </p:nvPicPr>
        <p:blipFill>
          <a:blip r:embed="rId3"/>
          <a:srcRect r="92075"/>
          <a:stretch>
            <a:fillRect/>
          </a:stretch>
        </p:blipFill>
        <p:spPr>
          <a:xfrm>
            <a:off x="-389890" y="2087245"/>
            <a:ext cx="657225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" y="-191"/>
            <a:ext cx="2302699" cy="218521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595245" y="-132080"/>
            <a:ext cx="7987030" cy="2850515"/>
            <a:chOff x="3975" y="-98"/>
            <a:chExt cx="12578" cy="4489"/>
          </a:xfrm>
        </p:grpSpPr>
        <p:grpSp>
          <p:nvGrpSpPr>
            <p:cNvPr id="29" name="Group 28"/>
            <p:cNvGrpSpPr/>
            <p:nvPr/>
          </p:nvGrpSpPr>
          <p:grpSpPr>
            <a:xfrm>
              <a:off x="4065" y="-98"/>
              <a:ext cx="12488" cy="4118"/>
              <a:chOff x="3975" y="273"/>
              <a:chExt cx="12488" cy="4118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30" name="Oval 29"/>
              <p:cNvSpPr/>
              <p:nvPr/>
            </p:nvSpPr>
            <p:spPr>
              <a:xfrm>
                <a:off x="6054" y="273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975" y="1015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226" y="273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543" y="422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3049" y="1015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975" y="273"/>
              <a:ext cx="12488" cy="4118"/>
              <a:chOff x="3975" y="273"/>
              <a:chExt cx="12488" cy="411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054" y="273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975" y="1015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8226" y="273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0543" y="422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049" y="1015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8" name="Text Box 27"/>
            <p:cNvSpPr txBox="1"/>
            <p:nvPr/>
          </p:nvSpPr>
          <p:spPr>
            <a:xfrm>
              <a:off x="4389" y="2271"/>
              <a:ext cx="11614" cy="10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DÀNH HUY HIỆU CÙNG RUSSELL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-288290" y="2840355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930" t="12926" r="21830" b="18917"/>
          <a:stretch>
            <a:fillRect/>
          </a:stretch>
        </p:blipFill>
        <p:spPr>
          <a:xfrm>
            <a:off x="3415665" y="2172335"/>
            <a:ext cx="1046480" cy="1296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994" t="65014" r="32305" b="2543"/>
          <a:stretch>
            <a:fillRect/>
          </a:stretch>
        </p:blipFill>
        <p:spPr>
          <a:xfrm>
            <a:off x="5792470" y="2314575"/>
            <a:ext cx="1136015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/>
          <p:nvPr/>
        </p:nvPicPr>
        <p:blipFill>
          <a:blip r:embed="rId10"/>
          <a:srcRect l="32983" t="32657" r="33195" b="33602"/>
          <a:stretch>
            <a:fillRect/>
          </a:stretch>
        </p:blipFill>
        <p:spPr>
          <a:xfrm>
            <a:off x="8258810" y="2314575"/>
            <a:ext cx="1274445" cy="1064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528445" y="470535"/>
            <a:ext cx="9143365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34, 56, 27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712335" y="3648710"/>
            <a:ext cx="4432300" cy="13627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Đáp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án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: 56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0469 -0.01 " pathEditMode="relative" ptsTypes="">
                                      <p:cBhvr>
                                        <p:cTn id="4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bldLvl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610995" y="2920365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930" t="12926" r="21830" b="18917"/>
          <a:stretch>
            <a:fillRect/>
          </a:stretch>
        </p:blipFill>
        <p:spPr>
          <a:xfrm>
            <a:off x="3415665" y="2172335"/>
            <a:ext cx="1046480" cy="1296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994" t="65014" r="32305" b="2543"/>
          <a:stretch>
            <a:fillRect/>
          </a:stretch>
        </p:blipFill>
        <p:spPr>
          <a:xfrm>
            <a:off x="5792470" y="2314575"/>
            <a:ext cx="1136015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/>
          <p:nvPr/>
        </p:nvPicPr>
        <p:blipFill>
          <a:blip r:embed="rId10"/>
          <a:srcRect l="32983" t="32657" r="33195" b="33602"/>
          <a:stretch>
            <a:fillRect/>
          </a:stretch>
        </p:blipFill>
        <p:spPr>
          <a:xfrm>
            <a:off x="8258810" y="2314575"/>
            <a:ext cx="1274445" cy="1064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76350" y="443230"/>
            <a:ext cx="8769350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26, 32, 14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236B4D10-6527-4E42-87FC-1304D54D76FF}"/>
              </a:ext>
            </a:extLst>
          </p:cNvPr>
          <p:cNvSpPr/>
          <p:nvPr/>
        </p:nvSpPr>
        <p:spPr>
          <a:xfrm>
            <a:off x="5351101" y="3625874"/>
            <a:ext cx="4432300" cy="13627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Đáp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án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: 14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875 0.301852 " pathEditMode="relative" ptsTypes="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6146 0.00166667 " pathEditMode="relative" ptsTypes="">
                                      <p:cBhvr>
                                        <p:cTn id="3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5" grpId="0" bldLvl="0" animBg="1"/>
      <p:bldP spid="15" grpId="1" animBg="1"/>
      <p:bldP spid="1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033520" y="2897505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994" t="65014" r="32305" b="2543"/>
          <a:stretch>
            <a:fillRect/>
          </a:stretch>
        </p:blipFill>
        <p:spPr>
          <a:xfrm>
            <a:off x="5792470" y="2314575"/>
            <a:ext cx="1136015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/>
          <p:nvPr/>
        </p:nvPicPr>
        <p:blipFill>
          <a:blip r:embed="rId9"/>
          <a:srcRect l="32983" t="32657" r="33195" b="33602"/>
          <a:stretch>
            <a:fillRect/>
          </a:stretch>
        </p:blipFill>
        <p:spPr>
          <a:xfrm>
            <a:off x="8258810" y="2314575"/>
            <a:ext cx="1274445" cy="1064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46580" y="443230"/>
            <a:ext cx="8199120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34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3BA015AE-2DDC-4B75-9396-5141378D6B77}"/>
              </a:ext>
            </a:extLst>
          </p:cNvPr>
          <p:cNvSpPr/>
          <p:nvPr/>
        </p:nvSpPr>
        <p:spPr>
          <a:xfrm>
            <a:off x="3826510" y="3074352"/>
            <a:ext cx="4432300" cy="13627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Đáp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án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: 43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23958 0.290185 " pathEditMode="relative" ptsTypes="">
                                      <p:cBhvr>
                                        <p:cTn id="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2292 -0.0165741 " pathEditMode="relative" ptsTypes="">
                                      <p:cBhvr>
                                        <p:cTn id="1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4" grpId="0" bldLvl="0" animBg="1"/>
      <p:bldP spid="14" grpId="1" animBg="1"/>
      <p:bldP spid="1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111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ular Callout 11"/>
          <p:cNvSpPr/>
          <p:nvPr/>
        </p:nvSpPr>
        <p:spPr>
          <a:xfrm>
            <a:off x="794385" y="772795"/>
            <a:ext cx="4299585" cy="1330325"/>
          </a:xfrm>
          <a:prstGeom prst="wedgeRoundRectCallout">
            <a:avLst>
              <a:gd name="adj1" fmla="val 59319"/>
              <a:gd name="adj2" fmla="val 1111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 thật là giỏi!</a:t>
            </a:r>
          </a:p>
        </p:txBody>
      </p:sp>
      <p:pic>
        <p:nvPicPr>
          <p:cNvPr id="13" name="y2mate.com - Sound effect  Wi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4" end="497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464810"/>
            <a:ext cx="1402080" cy="132270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65" y="1176020"/>
            <a:ext cx="2708910" cy="98996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9" y="638158"/>
            <a:ext cx="2155720" cy="62865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3019471" y="1314776"/>
            <a:ext cx="660654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toán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16" y="868687"/>
            <a:ext cx="1480533" cy="628650"/>
          </a:xfrm>
          <a:prstGeom prst="rect">
            <a:avLst/>
          </a:prstGeom>
        </p:spPr>
      </p:pic>
      <p:sp>
        <p:nvSpPr>
          <p:cNvPr id="50" name="圆角矩形 1"/>
          <p:cNvSpPr/>
          <p:nvPr/>
        </p:nvSpPr>
        <p:spPr>
          <a:xfrm>
            <a:off x="2491105" y="266700"/>
            <a:ext cx="7962265" cy="7004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87271-D3E3-4E07-9A31-61902F21B8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4887" y="2495551"/>
            <a:ext cx="8254699" cy="1505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25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F977D-B307-A2AD-EDC7-21C43FE0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07" y="4412691"/>
            <a:ext cx="1627652" cy="2445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12ECB-AF93-07F1-C436-968C5F2FF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94" y="1268761"/>
            <a:ext cx="6751413" cy="338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9898386247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9898386247_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9898386247_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9898386247_1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340</Words>
  <Application>Microsoft Office PowerPoint</Application>
  <PresentationFormat>Widescreen</PresentationFormat>
  <Paragraphs>55</Paragraphs>
  <Slides>17</Slides>
  <Notes>12</Notes>
  <HiddenSlides>0</HiddenSlides>
  <MMClips>6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44" baseType="lpstr">
      <vt:lpstr>宋体</vt:lpstr>
      <vt:lpstr>.VnArial</vt:lpstr>
      <vt:lpstr>Arial</vt:lpstr>
      <vt:lpstr>Arial Black</vt:lpstr>
      <vt:lpstr>Bebas Neue</vt:lpstr>
      <vt:lpstr>Calibri</vt:lpstr>
      <vt:lpstr>Calibri Light</vt:lpstr>
      <vt:lpstr>Coiny</vt:lpstr>
      <vt:lpstr>等线</vt:lpstr>
      <vt:lpstr>Fredoka One</vt:lpstr>
      <vt:lpstr>FZHei-B01S</vt:lpstr>
      <vt:lpstr>Lato Hairline</vt:lpstr>
      <vt:lpstr>Lato Light</vt:lpstr>
      <vt:lpstr>Lato Regular</vt:lpstr>
      <vt:lpstr>Neucha</vt:lpstr>
      <vt:lpstr>Palatino Linotype</vt:lpstr>
      <vt:lpstr>Raleway</vt:lpstr>
      <vt:lpstr>Times New Roman</vt:lpstr>
      <vt:lpstr>Wingdings</vt:lpstr>
      <vt:lpstr>方正卡通简体</vt:lpstr>
      <vt:lpstr>方正少儿简体</vt:lpstr>
      <vt:lpstr>Office 主题​​</vt:lpstr>
      <vt:lpstr>jeppt.com</vt:lpstr>
      <vt:lpstr>Children's Day in Brazil by Slidesgo</vt:lpstr>
      <vt:lpstr>Office Theme</vt:lpstr>
      <vt:lpstr>3_Office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</cp:lastModifiedBy>
  <cp:revision>25</cp:revision>
  <dcterms:created xsi:type="dcterms:W3CDTF">2021-12-05T13:02:21Z</dcterms:created>
  <dcterms:modified xsi:type="dcterms:W3CDTF">2026-02-11T14:06:48Z</dcterms:modified>
</cp:coreProperties>
</file>