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  <p:sldMasterId id="2147483738" r:id="rId3"/>
  </p:sldMasterIdLst>
  <p:notesMasterIdLst>
    <p:notesMasterId r:id="rId26"/>
  </p:notesMasterIdLst>
  <p:sldIdLst>
    <p:sldId id="490" r:id="rId4"/>
    <p:sldId id="257" r:id="rId5"/>
    <p:sldId id="281" r:id="rId6"/>
    <p:sldId id="270" r:id="rId7"/>
    <p:sldId id="276" r:id="rId8"/>
    <p:sldId id="258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74" r:id="rId19"/>
    <p:sldId id="475" r:id="rId20"/>
    <p:sldId id="476" r:id="rId21"/>
    <p:sldId id="477" r:id="rId22"/>
    <p:sldId id="478" r:id="rId23"/>
    <p:sldId id="26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6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5C511-A0F4-4840-A424-E84ABC1D9C2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73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3FFB2-BE08-4F8F-8C1D-809C9EBD355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3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13857-F724-4C1E-AE53-B89A286641C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7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F227F-B74F-4CEA-9B7E-91E0947B261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06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41A5E-A659-48CD-B048-6C51C835A709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67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5403C-76BF-4D9D-B3CA-38E2E32CD3C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34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BF658-437B-476F-ADB8-C3795E22963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4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E2259-F376-48FE-8D13-3F698BC9F5A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5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61283-20C5-4259-ADDB-E551A7B09BE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35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E9ADC-D685-4DF9-8A9E-C4EB781D9F6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716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280C-61D8-4E76-87EE-D3F3A08B8AE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6E1FD-10E2-40F3-89E0-EFBC05D4975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2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989" y="1943638"/>
            <a:ext cx="9848383" cy="1371600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Dài hơn, ngắn hơn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Lớp: 1A5</a:t>
            </a: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Trường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395</Words>
  <Application>Microsoft Office PowerPoint</Application>
  <PresentationFormat>Widescreen</PresentationFormat>
  <Paragraphs>113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等线</vt:lpstr>
      <vt:lpstr>Goudy Old Style</vt:lpstr>
      <vt:lpstr>Gill Sans MT</vt:lpstr>
      <vt:lpstr>Times New Roman</vt:lpstr>
      <vt:lpstr>ClassicFrameVTI</vt:lpstr>
      <vt:lpstr>Office Theme</vt:lpstr>
      <vt:lpstr>3_Office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Huong</cp:lastModifiedBy>
  <cp:revision>58</cp:revision>
  <dcterms:created xsi:type="dcterms:W3CDTF">2020-08-10T03:18:16Z</dcterms:created>
  <dcterms:modified xsi:type="dcterms:W3CDTF">2026-02-11T14:07:34Z</dcterms:modified>
</cp:coreProperties>
</file>