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0" r:id="rId5"/>
  </p:sldMasterIdLst>
  <p:notesMasterIdLst>
    <p:notesMasterId r:id="rId35"/>
  </p:notesMasterIdLst>
  <p:sldIdLst>
    <p:sldId id="2007577150" r:id="rId6"/>
    <p:sldId id="256" r:id="rId7"/>
    <p:sldId id="2007577133" r:id="rId8"/>
    <p:sldId id="2007577134" r:id="rId9"/>
    <p:sldId id="2007577135" r:id="rId10"/>
    <p:sldId id="2007577136" r:id="rId11"/>
    <p:sldId id="2007577137" r:id="rId12"/>
    <p:sldId id="2007577138" r:id="rId13"/>
    <p:sldId id="2007577139" r:id="rId14"/>
    <p:sldId id="2007577140" r:id="rId15"/>
    <p:sldId id="257" r:id="rId16"/>
    <p:sldId id="381" r:id="rId17"/>
    <p:sldId id="258" r:id="rId18"/>
    <p:sldId id="2007577141" r:id="rId19"/>
    <p:sldId id="2007577142" r:id="rId20"/>
    <p:sldId id="2007577143" r:id="rId21"/>
    <p:sldId id="375" r:id="rId22"/>
    <p:sldId id="2007577148" r:id="rId23"/>
    <p:sldId id="2007577125" r:id="rId24"/>
    <p:sldId id="2007577145" r:id="rId25"/>
    <p:sldId id="374" r:id="rId26"/>
    <p:sldId id="364" r:id="rId27"/>
    <p:sldId id="2007577144" r:id="rId28"/>
    <p:sldId id="2007577146" r:id="rId29"/>
    <p:sldId id="2007577147" r:id="rId30"/>
    <p:sldId id="262" r:id="rId31"/>
    <p:sldId id="2007577149" r:id="rId32"/>
    <p:sldId id="264" r:id="rId33"/>
    <p:sldId id="270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D40"/>
    <a:srgbClr val="D5760B"/>
    <a:srgbClr val="67873F"/>
    <a:srgbClr val="FF6900"/>
    <a:srgbClr val="F9F9F9"/>
    <a:srgbClr val="0ACEFF"/>
    <a:srgbClr val="BDAC82"/>
    <a:srgbClr val="683C11"/>
    <a:srgbClr val="099F00"/>
    <a:srgbClr val="FF4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2" autoAdjust="0"/>
    <p:restoredTop sz="94660"/>
  </p:normalViewPr>
  <p:slideViewPr>
    <p:cSldViewPr snapToGrid="0">
      <p:cViewPr varScale="1">
        <p:scale>
          <a:sx n="65" d="100"/>
          <a:sy n="65" d="100"/>
        </p:scale>
        <p:origin x="9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D0DA2-EDB2-4A3E-8175-34C300B2AEB6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46C8A-90CA-4D6C-B846-B71F6733D4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10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624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837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58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31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80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198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05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461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366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103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966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9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381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784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978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80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16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5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9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3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2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6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3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72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7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5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6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5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2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1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08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7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0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2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3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337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9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12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8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3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2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6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38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30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44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microsoft.com/office/2007/relationships/hdphoto" Target="../media/hdphoto1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2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image" Target="../media/image12.jp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22.png"/><Relationship Id="rId7" Type="http://schemas.openxmlformats.org/officeDocument/2006/relationships/slide" Target="slide7.xml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image" Target="../media/image21.jpg"/><Relationship Id="rId16" Type="http://schemas.openxmlformats.org/officeDocument/2006/relationships/image" Target="../media/image26.gif"/><Relationship Id="rId20" Type="http://schemas.openxmlformats.org/officeDocument/2006/relationships/slide" Target="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11" Type="http://schemas.microsoft.com/office/2007/relationships/hdphoto" Target="../media/hdphoto8.wdp"/><Relationship Id="rId5" Type="http://schemas.openxmlformats.org/officeDocument/2006/relationships/slide" Target="slide6.xml"/><Relationship Id="rId15" Type="http://schemas.microsoft.com/office/2007/relationships/hdphoto" Target="../media/hdphoto10.wdp"/><Relationship Id="rId10" Type="http://schemas.openxmlformats.org/officeDocument/2006/relationships/image" Target="../media/image23.png"/><Relationship Id="rId19" Type="http://schemas.openxmlformats.org/officeDocument/2006/relationships/image" Target="../media/image28.png"/><Relationship Id="rId4" Type="http://schemas.microsoft.com/office/2007/relationships/hdphoto" Target="../media/hdphoto7.wdp"/><Relationship Id="rId9" Type="http://schemas.openxmlformats.org/officeDocument/2006/relationships/slide" Target="slide10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44465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3" y="12549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 dirty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 dirty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05198"/>
            <a:ext cx="5029200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52" y="2770363"/>
            <a:ext cx="3297493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5626DE7-987D-181F-48EC-E5E47B363060}"/>
              </a:ext>
            </a:extLst>
          </p:cNvPr>
          <p:cNvSpPr txBox="1"/>
          <p:nvPr/>
        </p:nvSpPr>
        <p:spPr>
          <a:xfrm>
            <a:off x="2895600" y="5296649"/>
            <a:ext cx="3886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Lê Thị Thanh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1A6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Hưng Đạo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1… ai là cô giáo chủ nhiệm? Lớp có bao nhiêu bạn, bạn ngồi cạnh em là ai?. 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….; lớp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…. bạn. Bạn ngồi cạnh em………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8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61" y="255927"/>
            <a:ext cx="2013816" cy="17081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本框 35"/>
          <p:cNvSpPr txBox="1"/>
          <p:nvPr/>
        </p:nvSpPr>
        <p:spPr>
          <a:xfrm>
            <a:off x="1629246" y="1017466"/>
            <a:ext cx="3834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少儿简体" panose="03000509000000000000" pitchFamily="65" charset="-122"/>
              </a:rPr>
              <a:t>1</a:t>
            </a:r>
            <a:endParaRPr lang="zh-CN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6770247-08FE-40A0-B881-35FD883E0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46" y="2387335"/>
            <a:ext cx="5712207" cy="29007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02" y="2858695"/>
            <a:ext cx="2469476" cy="3624038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26" y="3651746"/>
            <a:ext cx="2761982" cy="29672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ADC4103-78A6-4589-B149-980F58CA8827}"/>
              </a:ext>
            </a:extLst>
          </p:cNvPr>
          <p:cNvSpPr txBox="1"/>
          <p:nvPr/>
        </p:nvSpPr>
        <p:spPr>
          <a:xfrm>
            <a:off x="3266438" y="1074449"/>
            <a:ext cx="5692015" cy="107720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 các bạn nhỏ đang trên đường tới trường.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D27DD3-D495-42D3-99AC-B9F708136F5A}"/>
              </a:ext>
            </a:extLst>
          </p:cNvPr>
          <p:cNvSpPr txBox="1"/>
          <p:nvPr/>
        </p:nvSpPr>
        <p:spPr>
          <a:xfrm>
            <a:off x="2795536" y="5957156"/>
            <a:ext cx="6420370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Các bạn trông thế nào khi đi học?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D3D2CA-89F8-498A-9FFC-E18D379C5BA2}"/>
              </a:ext>
            </a:extLst>
          </p:cNvPr>
          <p:cNvSpPr txBox="1"/>
          <p:nvPr/>
        </p:nvSpPr>
        <p:spPr>
          <a:xfrm>
            <a:off x="2803955" y="5644168"/>
            <a:ext cx="6420370" cy="10771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Nói về cảm xúc của em sau mỗi ngày đi học.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6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8" grpId="0" animBg="1"/>
          <p:bldP spid="31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01B76DA-F7AC-4E95-8174-32090E059E12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8FFDDFB-2A54-4B1D-BFD9-8EE61579373F}"/>
              </a:ext>
            </a:extLst>
          </p:cNvPr>
          <p:cNvSpPr/>
          <p:nvPr/>
        </p:nvSpPr>
        <p:spPr>
          <a:xfrm>
            <a:off x="3752627" y="565433"/>
            <a:ext cx="48950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杨任东竹石体-Semibold"/>
                <a:cs typeface="Calibri" panose="020F0502020204030204" pitchFamily="34" charset="0"/>
                <a:sym typeface="Arial"/>
              </a:rPr>
              <a:t>mẫu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81ED5-AA3B-4863-9EEF-0088ADC7B6CC}"/>
              </a:ext>
            </a:extLst>
          </p:cNvPr>
          <p:cNvSpPr txBox="1"/>
          <p:nvPr/>
        </p:nvSpPr>
        <p:spPr>
          <a:xfrm>
            <a:off x="1392277" y="4014329"/>
            <a:ext cx="2227917" cy="822305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dò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47C36-9B62-4D07-A589-6639FB59934F}"/>
              </a:ext>
            </a:extLst>
          </p:cNvPr>
          <p:cNvSpPr txBox="1"/>
          <p:nvPr/>
        </p:nvSpPr>
        <p:spPr>
          <a:xfrm>
            <a:off x="5060908" y="1639497"/>
            <a:ext cx="2489200" cy="822305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dõi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7566D2-CC20-40BA-8F1F-3E0A4B1A5DB1}"/>
              </a:ext>
            </a:extLst>
          </p:cNvPr>
          <p:cNvSpPr txBox="1"/>
          <p:nvPr/>
        </p:nvSpPr>
        <p:spPr>
          <a:xfrm>
            <a:off x="8502736" y="4135772"/>
            <a:ext cx="2489201" cy="82230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C31EE172-49F5-48F2-BBC1-CDA0CB53F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943372" y="2538349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4EA6F7A5-288B-48BD-B7E3-273C23109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99798" y="411309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482DE0A-83E4-45E2-B94D-6432E6A41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903114" y="399164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F0DE869B-19D6-465F-B285-B80847655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3" y="3297272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1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172076" y="901934"/>
            <a:ext cx="22925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7214374" y="4445814"/>
            <a:ext cx="2968210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  <p:pic>
        <p:nvPicPr>
          <p:cNvPr id="2" name="[hanhtrangso.nxbgd.vn] Đọc_ Đi học_HTS">
            <a:hlinkClick r:id="" action="ppaction://media"/>
            <a:extLst>
              <a:ext uri="{FF2B5EF4-FFF2-40B4-BE49-F238E27FC236}">
                <a16:creationId xmlns:a16="http://schemas.microsoft.com/office/drawing/2014/main" id="{83353B57-F238-4002-96C0-816A34ED0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38094" y="541598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539545" y="1740945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FF19BA-B986-4326-BE34-11860AD20372}"/>
              </a:ext>
            </a:extLst>
          </p:cNvPr>
          <p:cNvSpPr txBox="1"/>
          <p:nvPr/>
        </p:nvSpPr>
        <p:spPr>
          <a:xfrm>
            <a:off x="6769325" y="4334321"/>
            <a:ext cx="3469793" cy="1569624"/>
          </a:xfrm>
          <a:prstGeom prst="rect">
            <a:avLst/>
          </a:prstGeom>
          <a:solidFill>
            <a:srgbClr val="5B9BD5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60513F-7894-4DAF-95CB-4F026D81FD5B}"/>
              </a:ext>
            </a:extLst>
          </p:cNvPr>
          <p:cNvSpPr txBox="1"/>
          <p:nvPr/>
        </p:nvSpPr>
        <p:spPr>
          <a:xfrm>
            <a:off x="4753568" y="2586815"/>
            <a:ext cx="1223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nương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029C9-BB7D-4D83-AE21-FD7B983F1B88}"/>
              </a:ext>
            </a:extLst>
          </p:cNvPr>
          <p:cNvSpPr txBox="1"/>
          <p:nvPr/>
        </p:nvSpPr>
        <p:spPr>
          <a:xfrm>
            <a:off x="9038448" y="2159108"/>
            <a:ext cx="1732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99E6F5-366E-4707-879B-22340A9E7511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8D5AA4-7B22-41F3-B9A9-F744595F0CEC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0C394B-C6CE-439F-9D09-32ABF2FA6F54}"/>
              </a:ext>
            </a:extLst>
          </p:cNvPr>
          <p:cNvSpPr txBox="1"/>
          <p:nvPr/>
        </p:nvSpPr>
        <p:spPr>
          <a:xfrm>
            <a:off x="6194537" y="1749109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259531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539545" y="1740945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7215405" y="4293666"/>
            <a:ext cx="2968210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CC37AEE-CE64-4B15-A6C2-0256EF484F91}"/>
              </a:ext>
            </a:extLst>
          </p:cNvPr>
          <p:cNvCxnSpPr>
            <a:cxnSpLocks/>
          </p:cNvCxnSpPr>
          <p:nvPr/>
        </p:nvCxnSpPr>
        <p:spPr>
          <a:xfrm flipH="1">
            <a:off x="5794201" y="178730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18BA9D9-D56F-48CA-BC5A-1FA3D207A554}"/>
              </a:ext>
            </a:extLst>
          </p:cNvPr>
          <p:cNvCxnSpPr>
            <a:cxnSpLocks/>
          </p:cNvCxnSpPr>
          <p:nvPr/>
        </p:nvCxnSpPr>
        <p:spPr>
          <a:xfrm flipH="1">
            <a:off x="5421947" y="219372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BCDA869-6284-4129-940A-033CFD0A9706}"/>
              </a:ext>
            </a:extLst>
          </p:cNvPr>
          <p:cNvCxnSpPr>
            <a:cxnSpLocks/>
          </p:cNvCxnSpPr>
          <p:nvPr/>
        </p:nvCxnSpPr>
        <p:spPr>
          <a:xfrm flipH="1">
            <a:off x="5806219" y="260309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02E43B4-3AA1-4729-B698-7EDF42FF9B80}"/>
              </a:ext>
            </a:extLst>
          </p:cNvPr>
          <p:cNvCxnSpPr>
            <a:cxnSpLocks/>
          </p:cNvCxnSpPr>
          <p:nvPr/>
        </p:nvCxnSpPr>
        <p:spPr>
          <a:xfrm flipH="1">
            <a:off x="5284489" y="302210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89D0C7-C771-4CC4-9B38-DCF2EFDA0045}"/>
              </a:ext>
            </a:extLst>
          </p:cNvPr>
          <p:cNvCxnSpPr>
            <a:cxnSpLocks/>
          </p:cNvCxnSpPr>
          <p:nvPr/>
        </p:nvCxnSpPr>
        <p:spPr>
          <a:xfrm flipH="1">
            <a:off x="5373865" y="3032733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C780331-40BF-4ADA-8ACC-119C178BA13C}"/>
              </a:ext>
            </a:extLst>
          </p:cNvPr>
          <p:cNvCxnSpPr>
            <a:cxnSpLocks/>
          </p:cNvCxnSpPr>
          <p:nvPr/>
        </p:nvCxnSpPr>
        <p:spPr>
          <a:xfrm flipH="1">
            <a:off x="5452256" y="383686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624828-CE9A-458E-B3A9-37B033421688}"/>
              </a:ext>
            </a:extLst>
          </p:cNvPr>
          <p:cNvCxnSpPr>
            <a:cxnSpLocks/>
          </p:cNvCxnSpPr>
          <p:nvPr/>
        </p:nvCxnSpPr>
        <p:spPr>
          <a:xfrm flipH="1">
            <a:off x="5914898" y="4189411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378CF1-FC36-436E-8DE5-B7C1551249A0}"/>
              </a:ext>
            </a:extLst>
          </p:cNvPr>
          <p:cNvCxnSpPr>
            <a:cxnSpLocks/>
          </p:cNvCxnSpPr>
          <p:nvPr/>
        </p:nvCxnSpPr>
        <p:spPr>
          <a:xfrm flipH="1">
            <a:off x="4997704" y="4764122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B4BCE0-F23E-49DD-BF19-D0FC009C13B6}"/>
              </a:ext>
            </a:extLst>
          </p:cNvPr>
          <p:cNvCxnSpPr>
            <a:cxnSpLocks/>
          </p:cNvCxnSpPr>
          <p:nvPr/>
        </p:nvCxnSpPr>
        <p:spPr>
          <a:xfrm flipH="1">
            <a:off x="5225550" y="511705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7260C5-AF56-4C11-A911-6939F621D739}"/>
              </a:ext>
            </a:extLst>
          </p:cNvPr>
          <p:cNvCxnSpPr>
            <a:cxnSpLocks/>
          </p:cNvCxnSpPr>
          <p:nvPr/>
        </p:nvCxnSpPr>
        <p:spPr>
          <a:xfrm flipH="1">
            <a:off x="5348380" y="5137008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F0B0C5-1BBA-4BF4-8E62-C39C3CE31C36}"/>
              </a:ext>
            </a:extLst>
          </p:cNvPr>
          <p:cNvCxnSpPr>
            <a:cxnSpLocks/>
          </p:cNvCxnSpPr>
          <p:nvPr/>
        </p:nvCxnSpPr>
        <p:spPr>
          <a:xfrm flipH="1">
            <a:off x="10595877" y="1787305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1621D18-44FE-4CDD-9EE0-C0E5A61BC77D}"/>
              </a:ext>
            </a:extLst>
          </p:cNvPr>
          <p:cNvCxnSpPr>
            <a:cxnSpLocks/>
          </p:cNvCxnSpPr>
          <p:nvPr/>
        </p:nvCxnSpPr>
        <p:spPr>
          <a:xfrm flipH="1">
            <a:off x="10303118" y="2173147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2C9C48-1F73-4959-8943-07C9CD8BC1DF}"/>
              </a:ext>
            </a:extLst>
          </p:cNvPr>
          <p:cNvCxnSpPr>
            <a:cxnSpLocks/>
          </p:cNvCxnSpPr>
          <p:nvPr/>
        </p:nvCxnSpPr>
        <p:spPr>
          <a:xfrm flipH="1">
            <a:off x="9438873" y="2614856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005918-6385-4047-BC2A-8C586CFA07FD}"/>
              </a:ext>
            </a:extLst>
          </p:cNvPr>
          <p:cNvCxnSpPr>
            <a:cxnSpLocks/>
          </p:cNvCxnSpPr>
          <p:nvPr/>
        </p:nvCxnSpPr>
        <p:spPr>
          <a:xfrm flipH="1">
            <a:off x="10047588" y="303039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408296-4FAC-4FFF-8CE6-FBB83EA79057}"/>
              </a:ext>
            </a:extLst>
          </p:cNvPr>
          <p:cNvCxnSpPr>
            <a:cxnSpLocks/>
          </p:cNvCxnSpPr>
          <p:nvPr/>
        </p:nvCxnSpPr>
        <p:spPr>
          <a:xfrm flipH="1">
            <a:off x="10159800" y="3030394"/>
            <a:ext cx="162003" cy="5129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16AB304-6C50-4CD8-8A17-7EB193D6BEA0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C2726C-D4D4-4051-98A9-1BF3DF152359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6381F1-23C6-403E-A8A6-00D31D576902}"/>
              </a:ext>
            </a:extLst>
          </p:cNvPr>
          <p:cNvSpPr txBox="1"/>
          <p:nvPr/>
        </p:nvSpPr>
        <p:spPr>
          <a:xfrm>
            <a:off x="6205688" y="1771411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453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rừng thơm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xòe ô che nắng…</a:t>
            </a:r>
          </a:p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 mát đường em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38754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C0E58E6-FCC7-42B9-935F-6A473C49F072}"/>
              </a:ext>
            </a:extLst>
          </p:cNvPr>
          <p:cNvSpPr/>
          <p:nvPr/>
        </p:nvSpPr>
        <p:spPr>
          <a:xfrm>
            <a:off x="819150" y="266700"/>
            <a:ext cx="109918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07AD4AF2-CC08-4172-B1B6-46743F9D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479"/>
          <a:stretch/>
        </p:blipFill>
        <p:spPr>
          <a:xfrm>
            <a:off x="5384300" y="3802282"/>
            <a:ext cx="1861549" cy="2356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F474A6-E2CD-40DC-8BE3-741F483D40FE}"/>
              </a:ext>
            </a:extLst>
          </p:cNvPr>
          <p:cNvSpPr/>
          <p:nvPr/>
        </p:nvSpPr>
        <p:spPr>
          <a:xfrm>
            <a:off x="1121829" y="2126789"/>
            <a:ext cx="47950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8E010B-012E-4E98-9FF1-2398BD446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0512" y="1991210"/>
            <a:ext cx="4637808" cy="23332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30B4FC-0018-4722-B6A9-31B2078698AA}"/>
              </a:ext>
            </a:extLst>
          </p:cNvPr>
          <p:cNvSpPr/>
          <p:nvPr/>
        </p:nvSpPr>
        <p:spPr>
          <a:xfrm>
            <a:off x="3831044" y="941889"/>
            <a:ext cx="45299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120785-51DB-4E5E-B532-57ED7EA44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374093" y="1061648"/>
            <a:ext cx="511318" cy="511318"/>
          </a:xfrm>
          <a:prstGeom prst="rect">
            <a:avLst/>
          </a:prstGeom>
        </p:spPr>
      </p:pic>
      <p:sp>
        <p:nvSpPr>
          <p:cNvPr id="11" name="TextBox 16">
            <a:extLst>
              <a:ext uri="{FF2B5EF4-FFF2-40B4-BE49-F238E27FC236}">
                <a16:creationId xmlns:a16="http://schemas.microsoft.com/office/drawing/2014/main" id="{738E5473-491F-4A65-B525-42BE12BB6E54}"/>
              </a:ext>
            </a:extLst>
          </p:cNvPr>
          <p:cNvSpPr txBox="1"/>
          <p:nvPr/>
        </p:nvSpPr>
        <p:spPr>
          <a:xfrm>
            <a:off x="3355769" y="6542913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</a:t>
            </a:r>
            <a:r>
              <a:rPr lang="en-US" sz="2000" dirty="0" err="1">
                <a:solidFill>
                  <a:srgbClr val="FF6600"/>
                </a:solidFill>
              </a:rPr>
              <a:t>Zalo</a:t>
            </a:r>
            <a:r>
              <a:rPr lang="en-US" sz="2000" dirty="0">
                <a:solidFill>
                  <a:srgbClr val="FF6600"/>
                </a:solidFill>
              </a:rPr>
              <a:t> 0972.115.126</a:t>
            </a:r>
          </a:p>
        </p:txBody>
      </p:sp>
    </p:spTree>
    <p:extLst>
      <p:ext uri="{BB962C8B-B14F-4D97-AF65-F5344CB8AC3E}">
        <p14:creationId xmlns:p14="http://schemas.microsoft.com/office/powerpoint/2010/main" val="19065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xòe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7F9B14-3F76-4438-B787-F29F76FBB559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đua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9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9723788" cy="4177804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204439" y="1581195"/>
            <a:ext cx="6630056" cy="4617041"/>
            <a:chOff x="4157490" y="467780"/>
            <a:chExt cx="6195713" cy="468321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467780"/>
              <a:ext cx="6195713" cy="4683218"/>
              <a:chOff x="4125651" y="446369"/>
              <a:chExt cx="6195713" cy="46832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446369"/>
                <a:ext cx="6138785" cy="3644125"/>
                <a:chOff x="7603399" y="2430695"/>
                <a:chExt cx="3825558" cy="259673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430695"/>
                  <a:ext cx="3825558" cy="1909198"/>
                  <a:chOff x="8047282" y="-1906"/>
                  <a:chExt cx="3825558" cy="1909198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94000" y="-1906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553">
            <a:off x="6482139" y="4420592"/>
            <a:ext cx="4736372" cy="3046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8395962" y="2087411"/>
            <a:ext cx="1354086" cy="1168595"/>
            <a:chOff x="8395962" y="2087411"/>
            <a:chExt cx="1354086" cy="1168595"/>
          </a:xfrm>
        </p:grpSpPr>
        <p:sp>
          <p:nvSpPr>
            <p:cNvPr id="18" name="圆角矩形 17"/>
            <p:cNvSpPr/>
            <p:nvPr/>
          </p:nvSpPr>
          <p:spPr>
            <a:xfrm rot="897728">
              <a:off x="8395962" y="208741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 rot="854957">
              <a:off x="8732206" y="2117710"/>
              <a:ext cx="681597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rgbClr val="FF69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2</a:t>
              </a:r>
              <a:endParaRPr lang="zh-CN" altLang="en-US" sz="6600" dirty="0">
                <a:solidFill>
                  <a:srgbClr val="FF69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67172" y="1678431"/>
            <a:ext cx="1354086" cy="1175828"/>
            <a:chOff x="3067172" y="1678431"/>
            <a:chExt cx="1354086" cy="1175828"/>
          </a:xfrm>
        </p:grpSpPr>
        <p:sp>
          <p:nvSpPr>
            <p:cNvPr id="15" name="圆角矩形 14"/>
            <p:cNvSpPr/>
            <p:nvPr/>
          </p:nvSpPr>
          <p:spPr>
            <a:xfrm rot="20821610">
              <a:off x="3067172" y="1678431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0718769">
              <a:off x="3325357" y="1746263"/>
              <a:ext cx="71526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099F00"/>
                  </a:solidFill>
                  <a:latin typeface="方正少儿简体" panose="03000509000000000000" pitchFamily="65" charset="-122"/>
                  <a:ea typeface="方正少儿简体" panose="03000509000000000000" pitchFamily="65" charset="-122"/>
                </a:rPr>
                <a:t>B</a:t>
              </a:r>
              <a:endParaRPr lang="zh-CN" altLang="en-US" sz="6600" dirty="0">
                <a:solidFill>
                  <a:srgbClr val="099F00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63782" y="2031260"/>
            <a:ext cx="1354086" cy="1168595"/>
            <a:chOff x="4763782" y="2031260"/>
            <a:chExt cx="1354086" cy="1168595"/>
          </a:xfrm>
        </p:grpSpPr>
        <p:sp>
          <p:nvSpPr>
            <p:cNvPr id="16" name="圆角矩形 15"/>
            <p:cNvSpPr/>
            <p:nvPr/>
          </p:nvSpPr>
          <p:spPr>
            <a:xfrm rot="897728">
              <a:off x="4763782" y="2031260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987423">
              <a:off x="5075932" y="2065001"/>
              <a:ext cx="702436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C000"/>
                  </a:solidFill>
                  <a:ea typeface="方正少儿简体" panose="03000509000000000000" pitchFamily="65" charset="-122"/>
                </a:rPr>
                <a:t>À</a:t>
              </a:r>
              <a:endParaRPr lang="zh-CN" altLang="en-US" sz="6600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545751" y="1967332"/>
            <a:ext cx="1354086" cy="1178086"/>
            <a:chOff x="6545751" y="1967332"/>
            <a:chExt cx="1354086" cy="1178086"/>
          </a:xfrm>
        </p:grpSpPr>
        <p:sp>
          <p:nvSpPr>
            <p:cNvPr id="17" name="圆角矩形 16"/>
            <p:cNvSpPr/>
            <p:nvPr/>
          </p:nvSpPr>
          <p:spPr>
            <a:xfrm rot="20821610">
              <a:off x="6545751" y="1967332"/>
              <a:ext cx="1354086" cy="1168595"/>
            </a:xfrm>
            <a:prstGeom prst="roundRect">
              <a:avLst>
                <a:gd name="adj" fmla="val 10318"/>
              </a:avLst>
            </a:prstGeom>
            <a:solidFill>
              <a:srgbClr val="FA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0892565">
              <a:off x="7047900" y="2037422"/>
              <a:ext cx="35618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6600" dirty="0">
                  <a:solidFill>
                    <a:srgbClr val="FF4F66"/>
                  </a:solidFill>
                  <a:ea typeface="方正少儿简体" panose="03000509000000000000" pitchFamily="65" charset="-122"/>
                </a:rPr>
                <a:t>I</a:t>
              </a:r>
              <a:endParaRPr lang="zh-CN" altLang="en-US" sz="6600" dirty="0">
                <a:solidFill>
                  <a:srgbClr val="FF4F66"/>
                </a:solidFill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 rot="18455707">
            <a:off x="2709943" y="1804998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 rot="20118966">
            <a:off x="4635925" y="1816637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 rot="1119809">
            <a:off x="7357675" y="1852964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 rot="20691888">
            <a:off x="9084817" y="2014730"/>
            <a:ext cx="654056" cy="177371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376541" y="3660644"/>
            <a:ext cx="337143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6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Đi</a:t>
            </a:r>
            <a:r>
              <a:rPr lang="en-US" altLang="zh-CN" sz="96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 </a:t>
            </a:r>
            <a:r>
              <a:rPr lang="en-US" altLang="zh-CN" sz="96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  <a:cs typeface="Pattaya" panose="00000500000000000000" pitchFamily="2" charset="-34"/>
              </a:rPr>
              <a:t>học</a:t>
            </a:r>
            <a:endParaRPr lang="zh-CN" altLang="en-US" sz="9600" dirty="0">
              <a:solidFill>
                <a:schemeClr val="bg1">
                  <a:lumMod val="95000"/>
                </a:schemeClr>
              </a:solidFill>
              <a:latin typeface="+mj-lt"/>
              <a:ea typeface="方正少儿简体" panose="03000509000000000000" pitchFamily="65" charset="-122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2167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0.00023 L 0.00834 -0.00556 C 0.01042 -0.00694 0.01459 -0.00926 0.01459 -0.00903 C 0.02474 -0.0088 0.03477 -0.00926 0.04479 -0.00741 C 0.04597 -0.00741 0.04675 -0.00486 0.04792 -0.0037 C 0.0487 -0.00301 0.04987 -0.00255 0.05104 -0.00185 C 0.05313 0.00995 0.05013 -0.00139 0.05521 0.00556 C 0.05729 0.00856 0.05977 0.01227 0.06133 0.01667 C 0.06511 0.02685 0.06133 0.01806 0.06667 0.02593 C 0.06771 0.02755 0.06862 0.02963 0.06979 0.03148 C 0.0711 0.03333 0.07253 0.03518 0.07396 0.03704 C 0.07487 0.03819 0.07604 0.03912 0.07696 0.04074 C 0.07813 0.04236 0.07904 0.04444 0.08021 0.0463 C 0.08203 0.04884 0.08529 0.05208 0.0875 0.0537 C 0.08998 0.05556 0.09206 0.05602 0.09479 0.05741 C 0.09584 0.05787 0.09675 0.05856 0.09792 0.05926 L 0.15104 0.05741 C 0.15326 0.05718 0.15807 0.0544 0.16042 0.0537 C 0.16237 0.05278 0.16459 0.05255 0.16667 0.05185 C 0.16875 0.05069 0.17071 0.04907 0.17292 0.04815 L 0.17696 0.0463 C 0.17813 0.04444 0.17891 0.04213 0.18021 0.04074 C 0.18112 0.03958 0.18229 0.03958 0.18334 0.03889 C 0.19037 0.03241 0.1819 0.03704 0.19063 0.03333 C 0.21849 0.03657 0.1987 0.03194 0.20938 0.03704 C 0.21211 0.03819 0.21771 0.04074 0.21771 0.04097 C 0.23151 0.05718 0.21094 0.03333 0.22396 0.0463 C 0.23334 0.05556 0.22722 0.05023 0.23334 0.05926 C 0.23425 0.06065 0.23542 0.06134 0.23646 0.06296 C 0.23737 0.06458 0.23828 0.0669 0.23946 0.06852 C 0.24141 0.07106 0.24375 0.07338 0.24571 0.07593 L 0.24883 0.07963 C 0.25 0.08079 0.25078 0.08264 0.25209 0.08333 C 0.25482 0.08449 0.25755 0.08634 0.26029 0.08704 C 0.27774 0.09074 0.26589 0.08843 0.29584 0.09259 C 0.29922 0.0919 0.30274 0.09167 0.30625 0.09074 C 0.30729 0.09028 0.30847 0.08981 0.30938 0.08889 C 0.31094 0.08681 0.31211 0.0838 0.31354 0.08148 C 0.31498 0.07315 0.3138 0.07639 0.31875 0.07037 C 0.32071 0.06759 0.325 0.06296 0.325 0.06319 C 0.34779 0.06366 0.36485 0.04421 0.37696 0.07037 C 0.37774 0.07199 0.37852 0.07384 0.37917 0.07593 C 0.38177 0.08542 0.37813 0.07778 0.38229 0.08518 " pathEditMode="relative" rAng="0" ptsTypes="AAAAAAAAAAAAAAAAAAAAAAAAAAAAAAAAAAAAAAAAAAAA">
                                          <p:cBhvr>
                                            <p:cTn id="19" dur="3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115" y="4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0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4.16667E-6 1.11111E-6 L -4.16667E-6 0.00023 C -0.00286 0.00417 -0.00729 0.01273 -0.01145 0.01481 C -0.01393 0.01597 -0.0164 0.01597 -0.01875 0.01667 C -0.01979 0.01782 -0.02083 0.01944 -0.02187 0.02037 C -0.02474 0.02245 -0.03255 0.02361 -0.03437 0.02407 C -0.03541 0.02454 -0.03645 0.02523 -0.0375 0.02592 C -0.05612 0.03518 -0.07005 0.02662 -0.09375 0.02592 C -0.10169 0.02106 -0.09192 0.02755 -0.1 0.02037 C -0.10104 0.01944 -0.10221 0.01921 -0.10312 0.01852 C -0.1108 0.0125 -0.1039 0.0162 -0.11145 0.01296 C -0.1207 0.00185 -0.10599 0.01875 -0.12083 0.00555 C -0.12369 0.00301 -0.12669 0.00116 -0.12916 -0.00185 C -0.1302 -0.00324 -0.13125 -0.00463 -0.13229 -0.00556 C -0.13398 -0.00718 -0.13815 -0.00857 -0.13958 -0.00926 C -0.15013 -0.01458 -0.13385 -0.00718 -0.14687 -0.01296 C -0.15286 -0.0125 -0.15885 -0.01273 -0.16458 -0.01111 C -0.16679 -0.01065 -0.1694 -0.0037 -0.17083 -0.00185 C -0.17187 -0.00093 -0.17291 -0.0007 -0.17395 1.11111E-6 C -0.175 0.00185 -0.17604 0.00393 -0.17708 0.00555 C -0.17916 0.0081 -0.18333 0.01296 -0.18333 0.01319 C -0.18619 0.0206 -0.18567 0.02037 -0.19166 0.02592 L -0.19583 0.02963 " pathEditMode="relative" rAng="0" ptsTypes="AAAAAAAAAAAAAAAAAAAAAAA">
                                          <p:cBhvr>
                                            <p:cTn id="21" dur="2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92" y="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400" tmFilter="0,0; .5, 1; 1, 1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1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 animBg="1"/>
          <p:bldP spid="25" grpId="0" animBg="1"/>
          <p:bldP spid="26" grpId="0" animBg="1"/>
          <p:bldP spid="27" grpId="0" animBg="1"/>
          <p:bldP spid="2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1" y="217650"/>
            <a:ext cx="179591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1580119" y="809602"/>
            <a:ext cx="48603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+mj-lt"/>
                <a:ea typeface="方正少儿简体" panose="03000509000000000000" pitchFamily="65" charset="-122"/>
              </a:rPr>
              <a:t>2</a:t>
            </a:r>
            <a:endParaRPr lang="zh-CN" altLang="en-US" sz="4400" dirty="0">
              <a:latin typeface="+mj-lt"/>
              <a:ea typeface="方正少儿简体" panose="03000509000000000000" pitchFamily="65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930AEB8-2DB9-4B6C-B137-54F695D67F32}"/>
              </a:ext>
            </a:extLst>
          </p:cNvPr>
          <p:cNvSpPr/>
          <p:nvPr/>
        </p:nvSpPr>
        <p:spPr>
          <a:xfrm>
            <a:off x="2212753" y="1740946"/>
            <a:ext cx="48352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của em be bé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lặng giữa rừng cây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giáo em tre trẻ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GB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 hát rất hay.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A9E1524-4C06-4F86-B1DB-5EE6F4028418}"/>
              </a:ext>
            </a:extLst>
          </p:cNvPr>
          <p:cNvSpPr/>
          <p:nvPr/>
        </p:nvSpPr>
        <p:spPr>
          <a:xfrm>
            <a:off x="6647062" y="1736191"/>
            <a:ext cx="443325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Hương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rừng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thơm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đồi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GB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suối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endParaRPr lang="en-GB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Cọ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xòe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>
              <a:defRPr/>
            </a:pP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mát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GB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GB" sz="2800" b="1" i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GB" sz="2400" b="1" i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(Hoàng Minh Chính)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9484" y="3731659"/>
            <a:ext cx="1713785" cy="27707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268A8EB-6487-47E1-9A88-036BEF389838}"/>
              </a:ext>
            </a:extLst>
          </p:cNvPr>
          <p:cNvSpPr txBox="1"/>
          <p:nvPr/>
        </p:nvSpPr>
        <p:spPr>
          <a:xfrm>
            <a:off x="5412368" y="901934"/>
            <a:ext cx="15236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99C6A845-78C9-4FB1-B44F-A8FAED45CC90}"/>
              </a:ext>
            </a:extLst>
          </p:cNvPr>
          <p:cNvSpPr/>
          <p:nvPr/>
        </p:nvSpPr>
        <p:spPr>
          <a:xfrm>
            <a:off x="6936059" y="4441546"/>
            <a:ext cx="3339532" cy="1193799"/>
          </a:xfrm>
          <a:prstGeom prst="cloud">
            <a:avLst/>
          </a:prstGeom>
          <a:solidFill>
            <a:schemeClr val="bg1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958FB7C-72FA-4F6E-AAA3-555CCFE62E66}"/>
              </a:ext>
            </a:extLst>
          </p:cNvPr>
          <p:cNvSpPr txBox="1"/>
          <p:nvPr/>
        </p:nvSpPr>
        <p:spPr>
          <a:xfrm>
            <a:off x="1735347" y="1740945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E49261-A26F-41B8-92CE-6E8A4506C4F8}"/>
              </a:ext>
            </a:extLst>
          </p:cNvPr>
          <p:cNvSpPr txBox="1"/>
          <p:nvPr/>
        </p:nvSpPr>
        <p:spPr>
          <a:xfrm>
            <a:off x="1725135" y="3831730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0277C6-5DBC-425C-A81D-878ABF5BCA7A}"/>
              </a:ext>
            </a:extLst>
          </p:cNvPr>
          <p:cNvSpPr txBox="1"/>
          <p:nvPr/>
        </p:nvSpPr>
        <p:spPr>
          <a:xfrm>
            <a:off x="6230419" y="1765678"/>
            <a:ext cx="5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148492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2156EE-8F67-4F61-9612-0618EC65B52B}"/>
              </a:ext>
            </a:extLst>
          </p:cNvPr>
          <p:cNvSpPr/>
          <p:nvPr/>
        </p:nvSpPr>
        <p:spPr>
          <a:xfrm>
            <a:off x="0" y="656492"/>
            <a:ext cx="12192000" cy="569741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39E6B04-D272-4DF8-A24E-D83A0E55B39A}"/>
              </a:ext>
            </a:extLst>
          </p:cNvPr>
          <p:cNvSpPr/>
          <p:nvPr/>
        </p:nvSpPr>
        <p:spPr>
          <a:xfrm>
            <a:off x="1358478" y="1053961"/>
            <a:ext cx="723085" cy="60960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03" tIns="45702" rIns="91403" bIns="45702"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itchFamily="18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041B17-F393-4A46-9D40-7A8C558FF89F}"/>
              </a:ext>
            </a:extLst>
          </p:cNvPr>
          <p:cNvSpPr txBox="1"/>
          <p:nvPr/>
        </p:nvSpPr>
        <p:spPr>
          <a:xfrm>
            <a:off x="2163294" y="1090531"/>
            <a:ext cx="971275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ở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cuối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dòng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/>
                <a:ea typeface="Arial-Rounded"/>
                <a:cs typeface="Arial-Rounded" pitchFamily="34" charset="0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FDDFDAE9-44C3-489D-8615-E5AABFFDF487}"/>
              </a:ext>
            </a:extLst>
          </p:cNvPr>
          <p:cNvSpPr/>
          <p:nvPr/>
        </p:nvSpPr>
        <p:spPr>
          <a:xfrm>
            <a:off x="3291848" y="1802284"/>
            <a:ext cx="2262010" cy="708579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rường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2072A73-34AF-471C-81CE-CAAF909791C3}"/>
              </a:ext>
            </a:extLst>
          </p:cNvPr>
          <p:cNvSpPr/>
          <p:nvPr/>
        </p:nvSpPr>
        <p:spPr>
          <a:xfrm>
            <a:off x="6841293" y="1834720"/>
            <a:ext cx="2262009" cy="709635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Arial-Rounded" pitchFamily="34" charset="0"/>
              </a:rPr>
              <a:t>nương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E5499A4-5A46-4869-A048-3C34E0484485}"/>
              </a:ext>
            </a:extLst>
          </p:cNvPr>
          <p:cNvSpPr/>
          <p:nvPr/>
        </p:nvSpPr>
        <p:spPr>
          <a:xfrm>
            <a:off x="3291848" y="307418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bé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6751916-08E8-2544-89B2-87F4F43B63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598" y="3996472"/>
            <a:ext cx="2867584" cy="2867584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ED1D916-2749-40E3-A4E0-09126A7FEA88}"/>
              </a:ext>
            </a:extLst>
          </p:cNvPr>
          <p:cNvSpPr/>
          <p:nvPr/>
        </p:nvSpPr>
        <p:spPr>
          <a:xfrm>
            <a:off x="6841293" y="307418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trẻ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8867F44-CA8D-4DCD-84E4-1D4A0C8C51B7}"/>
              </a:ext>
            </a:extLst>
          </p:cNvPr>
          <p:cNvSpPr/>
          <p:nvPr/>
        </p:nvSpPr>
        <p:spPr>
          <a:xfrm>
            <a:off x="3291848" y="4230051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vắng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2E69FB0-BB85-497C-83A8-6C0B79F3A3CC}"/>
              </a:ext>
            </a:extLst>
          </p:cNvPr>
          <p:cNvSpPr/>
          <p:nvPr/>
        </p:nvSpPr>
        <p:spPr>
          <a:xfrm>
            <a:off x="6841293" y="4292320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nắng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B4F253CB-0786-4C1E-8D92-AC07C5FC1980}"/>
              </a:ext>
            </a:extLst>
          </p:cNvPr>
          <p:cNvSpPr/>
          <p:nvPr/>
        </p:nvSpPr>
        <p:spPr>
          <a:xfrm>
            <a:off x="3291848" y="532543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thì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AAC54E-5CE6-47E7-86A7-BC8D29AEF4C7}"/>
              </a:ext>
            </a:extLst>
          </p:cNvPr>
          <p:cNvSpPr/>
          <p:nvPr/>
        </p:nvSpPr>
        <p:spPr>
          <a:xfrm>
            <a:off x="6841293" y="5325432"/>
            <a:ext cx="2153594" cy="709636"/>
          </a:xfrm>
          <a:prstGeom prst="ellipse">
            <a:avLst/>
          </a:prstGeom>
          <a:solidFill>
            <a:srgbClr val="FFC0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ea typeface="Arial-Rounded"/>
                <a:cs typeface="Arial-Rounded" pitchFamily="34" charset="0"/>
              </a:rPr>
              <a:t>đi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Arial-Rounded" pitchFamily="34" charset="0"/>
            </a:endParaRPr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CA5AD34B-2DD2-4374-A38C-94CB95D85F14}"/>
              </a:ext>
            </a:extLst>
          </p:cNvPr>
          <p:cNvSpPr/>
          <p:nvPr/>
        </p:nvSpPr>
        <p:spPr>
          <a:xfrm>
            <a:off x="5570609" y="2086776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Wave 61">
            <a:extLst>
              <a:ext uri="{FF2B5EF4-FFF2-40B4-BE49-F238E27FC236}">
                <a16:creationId xmlns:a16="http://schemas.microsoft.com/office/drawing/2014/main" id="{8FF12CEF-4CB5-42B4-BD10-AD58B2A1316E}"/>
              </a:ext>
            </a:extLst>
          </p:cNvPr>
          <p:cNvSpPr/>
          <p:nvPr/>
        </p:nvSpPr>
        <p:spPr>
          <a:xfrm>
            <a:off x="5544589" y="3275102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Wave 62">
            <a:extLst>
              <a:ext uri="{FF2B5EF4-FFF2-40B4-BE49-F238E27FC236}">
                <a16:creationId xmlns:a16="http://schemas.microsoft.com/office/drawing/2014/main" id="{40A1FD42-7DC9-437E-812E-4041C7A4C77B}"/>
              </a:ext>
            </a:extLst>
          </p:cNvPr>
          <p:cNvSpPr/>
          <p:nvPr/>
        </p:nvSpPr>
        <p:spPr>
          <a:xfrm>
            <a:off x="5508025" y="4534686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Wave 63">
            <a:extLst>
              <a:ext uri="{FF2B5EF4-FFF2-40B4-BE49-F238E27FC236}">
                <a16:creationId xmlns:a16="http://schemas.microsoft.com/office/drawing/2014/main" id="{5EDDAAB7-6860-49A1-85CD-839D388DB0DC}"/>
              </a:ext>
            </a:extLst>
          </p:cNvPr>
          <p:cNvSpPr/>
          <p:nvPr/>
        </p:nvSpPr>
        <p:spPr>
          <a:xfrm>
            <a:off x="5544589" y="5584990"/>
            <a:ext cx="1270684" cy="190710"/>
          </a:xfrm>
          <a:prstGeom prst="wave">
            <a:avLst>
              <a:gd name="adj1" fmla="val 12500"/>
              <a:gd name="adj2" fmla="val -1000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1" grpId="0" animBg="1"/>
      <p:bldP spid="32" grpId="0" animBg="1"/>
      <p:bldP spid="59" grpId="0" animBg="1"/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182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3558360" y="2496368"/>
            <a:ext cx="55210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Trả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lời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1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1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endParaRPr kumimoji="1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473" y="5213667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0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949533" cy="274083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3" y="2385807"/>
            <a:ext cx="6448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hôm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nay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mình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682987" y="3643897"/>
            <a:ext cx="6715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nhỏ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một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mình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vì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mẹ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nhỏ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nương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120858" cy="316642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3" y="2385807"/>
            <a:ext cx="468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của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bạn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đặc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điểm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980404" y="3764002"/>
            <a:ext cx="4873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FF00"/>
                </a:solidFill>
              </a:rPr>
              <a:t>Trường của em be bé</a:t>
            </a:r>
          </a:p>
          <a:p>
            <a:r>
              <a:rPr lang="vi-VN" sz="3600" b="1" dirty="0">
                <a:solidFill>
                  <a:srgbClr val="FFFF00"/>
                </a:solidFill>
              </a:rPr>
              <a:t>Nằm lặng giữa rừng cây</a:t>
            </a:r>
          </a:p>
        </p:txBody>
      </p:sp>
    </p:spTree>
    <p:extLst>
      <p:ext uri="{BB962C8B-B14F-4D97-AF65-F5344CB8AC3E}">
        <p14:creationId xmlns:p14="http://schemas.microsoft.com/office/powerpoint/2010/main" val="1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97709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3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56689154-857C-435A-A1FE-381D22F5FB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87" y="385929"/>
            <a:ext cx="6858001" cy="15232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7C0D2-D54A-4277-B9D7-49CF6CCED404}"/>
              </a:ext>
            </a:extLst>
          </p:cNvPr>
          <p:cNvSpPr txBox="1"/>
          <p:nvPr/>
        </p:nvSpPr>
        <p:spPr>
          <a:xfrm>
            <a:off x="4600924" y="1050220"/>
            <a:ext cx="2836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Trả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417E5E-B638-403B-A0BF-9EED987FDBAE}"/>
              </a:ext>
            </a:extLst>
          </p:cNvPr>
          <p:cNvSpPr/>
          <p:nvPr/>
        </p:nvSpPr>
        <p:spPr>
          <a:xfrm>
            <a:off x="3356517" y="2207941"/>
            <a:ext cx="6749508" cy="2740835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EB37E8-31DD-4E4C-A2AD-7835293E5BE8}"/>
              </a:ext>
            </a:extLst>
          </p:cNvPr>
          <p:cNvSpPr txBox="1"/>
          <p:nvPr/>
        </p:nvSpPr>
        <p:spPr>
          <a:xfrm>
            <a:off x="3590692" y="2385807"/>
            <a:ext cx="6315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FFA14-E90D-404F-899D-59C9AE5E5A43}"/>
              </a:ext>
            </a:extLst>
          </p:cNvPr>
          <p:cNvSpPr txBox="1"/>
          <p:nvPr/>
        </p:nvSpPr>
        <p:spPr>
          <a:xfrm>
            <a:off x="3682987" y="3616949"/>
            <a:ext cx="6515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endParaRPr lang="vi-VN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2030398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4" y="3657343"/>
            <a:ext cx="2153499" cy="2313556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3703534" y="4563627"/>
            <a:ext cx="5622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5.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Học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thuộc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lòng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2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khổ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thơ</a:t>
            </a:r>
            <a:r>
              <a:rPr lang="en-US" altLang="zh-CN" sz="3200" b="1" dirty="0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3200" b="1" dirty="0" err="1">
                <a:solidFill>
                  <a:srgbClr val="B6CD40"/>
                </a:solidFill>
                <a:latin typeface="+mj-lt"/>
                <a:ea typeface="方正少儿简体" panose="03000509000000000000" pitchFamily="65" charset="-122"/>
              </a:rPr>
              <a:t>đầu</a:t>
            </a:r>
            <a:endParaRPr lang="zh-CN" altLang="en-US" sz="3200" b="1" dirty="0">
              <a:solidFill>
                <a:srgbClr val="B6CD40"/>
              </a:solidFill>
              <a:latin typeface="+mj-lt"/>
              <a:ea typeface="方正少儿简体" panose="03000509000000000000" pitchFamily="65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19769" y="4322336"/>
            <a:ext cx="5753100" cy="1129462"/>
            <a:chOff x="3721087" y="4253009"/>
            <a:chExt cx="5753100" cy="1129462"/>
          </a:xfrm>
        </p:grpSpPr>
        <p:sp>
          <p:nvSpPr>
            <p:cNvPr id="5" name="任意多边形 4"/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E0DCD05-597B-4555-8D26-5B0D2B084F8C}"/>
              </a:ext>
            </a:extLst>
          </p:cNvPr>
          <p:cNvSpPr/>
          <p:nvPr/>
        </p:nvSpPr>
        <p:spPr>
          <a:xfrm>
            <a:off x="2103874" y="1742661"/>
            <a:ext cx="3998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r>
              <a:rPr lang="en-GB" altLang="en-US" sz="28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GB" alt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endParaRPr lang="en-GB" altLang="en-US" sz="28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66B72-D6EA-4C9B-BF47-00F3503DF7C2}"/>
              </a:ext>
            </a:extLst>
          </p:cNvPr>
          <p:cNvSpPr txBox="1"/>
          <p:nvPr/>
        </p:nvSpPr>
        <p:spPr>
          <a:xfrm>
            <a:off x="6605603" y="1742661"/>
            <a:ext cx="3998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3A09C0-FDFC-4D8B-8147-F07631C9ED4C}"/>
              </a:ext>
            </a:extLst>
          </p:cNvPr>
          <p:cNvSpPr/>
          <p:nvPr/>
        </p:nvSpPr>
        <p:spPr>
          <a:xfrm>
            <a:off x="2998381" y="1742661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DA4B39-D3A3-4044-8F60-587673F14077}"/>
              </a:ext>
            </a:extLst>
          </p:cNvPr>
          <p:cNvSpPr/>
          <p:nvPr/>
        </p:nvSpPr>
        <p:spPr>
          <a:xfrm>
            <a:off x="2710246" y="2195921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21C847-9FEC-43B7-AB5F-532EF2BD4961}"/>
              </a:ext>
            </a:extLst>
          </p:cNvPr>
          <p:cNvSpPr/>
          <p:nvPr/>
        </p:nvSpPr>
        <p:spPr>
          <a:xfrm>
            <a:off x="2968745" y="2606951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5FB14A-E621-45DE-8C8D-DC0006EFE4A3}"/>
              </a:ext>
            </a:extLst>
          </p:cNvPr>
          <p:cNvSpPr/>
          <p:nvPr/>
        </p:nvSpPr>
        <p:spPr>
          <a:xfrm>
            <a:off x="2864508" y="3140527"/>
            <a:ext cx="2419990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5B23A2-E52B-4E9D-987C-23B237090A86}"/>
              </a:ext>
            </a:extLst>
          </p:cNvPr>
          <p:cNvSpPr/>
          <p:nvPr/>
        </p:nvSpPr>
        <p:spPr>
          <a:xfrm>
            <a:off x="7770524" y="1742661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A82C76-1A40-4180-B90B-F46ACC32DC70}"/>
              </a:ext>
            </a:extLst>
          </p:cNvPr>
          <p:cNvSpPr/>
          <p:nvPr/>
        </p:nvSpPr>
        <p:spPr>
          <a:xfrm>
            <a:off x="7484774" y="2215796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1319C7-A61B-4A4C-8528-A8C21F50C1E6}"/>
              </a:ext>
            </a:extLst>
          </p:cNvPr>
          <p:cNvSpPr/>
          <p:nvPr/>
        </p:nvSpPr>
        <p:spPr>
          <a:xfrm>
            <a:off x="7179100" y="2575377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8540A5-3DAC-4F2C-9897-042ED852BCDD}"/>
              </a:ext>
            </a:extLst>
          </p:cNvPr>
          <p:cNvSpPr/>
          <p:nvPr/>
        </p:nvSpPr>
        <p:spPr>
          <a:xfrm>
            <a:off x="7331937" y="3013756"/>
            <a:ext cx="28689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2030398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方正少儿简体" panose="03000509000000000000" pitchFamily="65" charset="-122"/>
              <a:ea typeface="方正少儿简体" panose="03000509000000000000" pitchFamily="65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4" y="3657343"/>
            <a:ext cx="2153499" cy="2313556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3703534" y="4563627"/>
            <a:ext cx="5622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5.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Học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thuộc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lòng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2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khổ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thơ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6CD40"/>
                </a:solidFill>
                <a:effectLst/>
                <a:uLnTx/>
                <a:uFillTx/>
                <a:latin typeface="Arial-Rounded"/>
                <a:ea typeface="方正少儿简体" panose="03000509000000000000" pitchFamily="65" charset="-122"/>
                <a:cs typeface="+mn-cs"/>
              </a:rPr>
              <a:t>đầu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B6CD40"/>
              </a:solidFill>
              <a:effectLst/>
              <a:uLnTx/>
              <a:uFillTx/>
              <a:latin typeface="Arial-Rounded"/>
              <a:ea typeface="方正少儿简体" panose="03000509000000000000" pitchFamily="65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519769" y="4322336"/>
            <a:ext cx="5753100" cy="1129462"/>
            <a:chOff x="3721087" y="4253009"/>
            <a:chExt cx="5753100" cy="1129462"/>
          </a:xfrm>
        </p:grpSpPr>
        <p:sp>
          <p:nvSpPr>
            <p:cNvPr id="5" name="任意多边形 4"/>
            <p:cNvSpPr/>
            <p:nvPr/>
          </p:nvSpPr>
          <p:spPr>
            <a:xfrm>
              <a:off x="3721087" y="4253009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3721087" y="5269635"/>
              <a:ext cx="5753100" cy="112836"/>
            </a:xfrm>
            <a:custGeom>
              <a:avLst/>
              <a:gdLst>
                <a:gd name="connsiteX0" fmla="*/ 0 w 5753100"/>
                <a:gd name="connsiteY0" fmla="*/ 85725 h 112836"/>
                <a:gd name="connsiteX1" fmla="*/ 200025 w 5753100"/>
                <a:gd name="connsiteY1" fmla="*/ 66675 h 112836"/>
                <a:gd name="connsiteX2" fmla="*/ 476250 w 5753100"/>
                <a:gd name="connsiteY2" fmla="*/ 57150 h 112836"/>
                <a:gd name="connsiteX3" fmla="*/ 619125 w 5753100"/>
                <a:gd name="connsiteY3" fmla="*/ 28575 h 112836"/>
                <a:gd name="connsiteX4" fmla="*/ 742950 w 5753100"/>
                <a:gd name="connsiteY4" fmla="*/ 19050 h 112836"/>
                <a:gd name="connsiteX5" fmla="*/ 962025 w 5753100"/>
                <a:gd name="connsiteY5" fmla="*/ 0 h 112836"/>
                <a:gd name="connsiteX6" fmla="*/ 3867150 w 5753100"/>
                <a:gd name="connsiteY6" fmla="*/ 28575 h 112836"/>
                <a:gd name="connsiteX7" fmla="*/ 3990975 w 5753100"/>
                <a:gd name="connsiteY7" fmla="*/ 47625 h 112836"/>
                <a:gd name="connsiteX8" fmla="*/ 4324350 w 5753100"/>
                <a:gd name="connsiteY8" fmla="*/ 66675 h 112836"/>
                <a:gd name="connsiteX9" fmla="*/ 4610100 w 5753100"/>
                <a:gd name="connsiteY9" fmla="*/ 85725 h 112836"/>
                <a:gd name="connsiteX10" fmla="*/ 4733925 w 5753100"/>
                <a:gd name="connsiteY10" fmla="*/ 104775 h 112836"/>
                <a:gd name="connsiteX11" fmla="*/ 5438775 w 5753100"/>
                <a:gd name="connsiteY11" fmla="*/ 76200 h 112836"/>
                <a:gd name="connsiteX12" fmla="*/ 5505450 w 5753100"/>
                <a:gd name="connsiteY12" fmla="*/ 38100 h 112836"/>
                <a:gd name="connsiteX13" fmla="*/ 5600700 w 5753100"/>
                <a:gd name="connsiteY13" fmla="*/ 28575 h 112836"/>
                <a:gd name="connsiteX14" fmla="*/ 5629275 w 5753100"/>
                <a:gd name="connsiteY14" fmla="*/ 19050 h 112836"/>
                <a:gd name="connsiteX15" fmla="*/ 5753100 w 5753100"/>
                <a:gd name="connsiteY15" fmla="*/ 9525 h 112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53100" h="112836">
                  <a:moveTo>
                    <a:pt x="0" y="85725"/>
                  </a:moveTo>
                  <a:cubicBezTo>
                    <a:pt x="66675" y="79375"/>
                    <a:pt x="133169" y="70686"/>
                    <a:pt x="200025" y="66675"/>
                  </a:cubicBezTo>
                  <a:cubicBezTo>
                    <a:pt x="291989" y="61157"/>
                    <a:pt x="384499" y="65491"/>
                    <a:pt x="476250" y="57150"/>
                  </a:cubicBezTo>
                  <a:cubicBezTo>
                    <a:pt x="524619" y="52753"/>
                    <a:pt x="571045" y="35444"/>
                    <a:pt x="619125" y="28575"/>
                  </a:cubicBezTo>
                  <a:cubicBezTo>
                    <a:pt x="660106" y="22721"/>
                    <a:pt x="701696" y="22488"/>
                    <a:pt x="742950" y="19050"/>
                  </a:cubicBezTo>
                  <a:lnTo>
                    <a:pt x="962025" y="0"/>
                  </a:lnTo>
                  <a:lnTo>
                    <a:pt x="3867150" y="28575"/>
                  </a:lnTo>
                  <a:cubicBezTo>
                    <a:pt x="3908905" y="29232"/>
                    <a:pt x="3949452" y="43176"/>
                    <a:pt x="3990975" y="47625"/>
                  </a:cubicBezTo>
                  <a:cubicBezTo>
                    <a:pt x="4054667" y="54449"/>
                    <a:pt x="4276156" y="63998"/>
                    <a:pt x="4324350" y="66675"/>
                  </a:cubicBezTo>
                  <a:cubicBezTo>
                    <a:pt x="4435093" y="72827"/>
                    <a:pt x="4501392" y="77960"/>
                    <a:pt x="4610100" y="85725"/>
                  </a:cubicBezTo>
                  <a:cubicBezTo>
                    <a:pt x="4651375" y="92075"/>
                    <a:pt x="4692168" y="104226"/>
                    <a:pt x="4733925" y="104775"/>
                  </a:cubicBezTo>
                  <a:cubicBezTo>
                    <a:pt x="5274860" y="111893"/>
                    <a:pt x="5153969" y="127983"/>
                    <a:pt x="5438775" y="76200"/>
                  </a:cubicBezTo>
                  <a:cubicBezTo>
                    <a:pt x="5454550" y="65683"/>
                    <a:pt x="5487641" y="41916"/>
                    <a:pt x="5505450" y="38100"/>
                  </a:cubicBezTo>
                  <a:cubicBezTo>
                    <a:pt x="5536650" y="31414"/>
                    <a:pt x="5568950" y="31750"/>
                    <a:pt x="5600700" y="28575"/>
                  </a:cubicBezTo>
                  <a:cubicBezTo>
                    <a:pt x="5610225" y="25400"/>
                    <a:pt x="5619323" y="20377"/>
                    <a:pt x="5629275" y="19050"/>
                  </a:cubicBezTo>
                  <a:cubicBezTo>
                    <a:pt x="5702690" y="9261"/>
                    <a:pt x="5709001" y="9525"/>
                    <a:pt x="5753100" y="9525"/>
                  </a:cubicBezTo>
                </a:path>
              </a:pathLst>
            </a:custGeom>
            <a:no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E0DCD05-597B-4555-8D26-5B0D2B084F8C}"/>
              </a:ext>
            </a:extLst>
          </p:cNvPr>
          <p:cNvSpPr/>
          <p:nvPr/>
        </p:nvSpPr>
        <p:spPr>
          <a:xfrm>
            <a:off x="2103874" y="1742661"/>
            <a:ext cx="39984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em tới trường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dắt tay từng bước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mẹ lên nương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mình em tới lớp.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C66B72-D6EA-4C9B-BF47-00F3503DF7C2}"/>
              </a:ext>
            </a:extLst>
          </p:cNvPr>
          <p:cNvSpPr txBox="1"/>
          <p:nvPr/>
        </p:nvSpPr>
        <p:spPr>
          <a:xfrm>
            <a:off x="6605603" y="1742661"/>
            <a:ext cx="3998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endParaRPr kumimoji="0" lang="en-GB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3A09C0-FDFC-4D8B-8147-F07631C9ED4C}"/>
              </a:ext>
            </a:extLst>
          </p:cNvPr>
          <p:cNvSpPr/>
          <p:nvPr/>
        </p:nvSpPr>
        <p:spPr>
          <a:xfrm>
            <a:off x="1836634" y="1714116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DA4B39-D3A3-4044-8F60-587673F14077}"/>
              </a:ext>
            </a:extLst>
          </p:cNvPr>
          <p:cNvSpPr/>
          <p:nvPr/>
        </p:nvSpPr>
        <p:spPr>
          <a:xfrm>
            <a:off x="1775616" y="2235100"/>
            <a:ext cx="278573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21C847-9FEC-43B7-AB5F-532EF2BD4961}"/>
              </a:ext>
            </a:extLst>
          </p:cNvPr>
          <p:cNvSpPr/>
          <p:nvPr/>
        </p:nvSpPr>
        <p:spPr>
          <a:xfrm>
            <a:off x="1951037" y="2702990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5FB14A-E621-45DE-8C8D-DC0006EFE4A3}"/>
              </a:ext>
            </a:extLst>
          </p:cNvPr>
          <p:cNvSpPr/>
          <p:nvPr/>
        </p:nvSpPr>
        <p:spPr>
          <a:xfrm>
            <a:off x="1991162" y="3217380"/>
            <a:ext cx="2601077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E5B23A2-E52B-4E9D-987C-23B237090A86}"/>
              </a:ext>
            </a:extLst>
          </p:cNvPr>
          <p:cNvSpPr/>
          <p:nvPr/>
        </p:nvSpPr>
        <p:spPr>
          <a:xfrm>
            <a:off x="6667049" y="1695096"/>
            <a:ext cx="2708155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AA82C76-1A40-4180-B90B-F46ACC32DC70}"/>
              </a:ext>
            </a:extLst>
          </p:cNvPr>
          <p:cNvSpPr/>
          <p:nvPr/>
        </p:nvSpPr>
        <p:spPr>
          <a:xfrm>
            <a:off x="6643252" y="2279266"/>
            <a:ext cx="3063903" cy="3381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1319C7-A61B-4A4C-8528-A8C21F50C1E6}"/>
              </a:ext>
            </a:extLst>
          </p:cNvPr>
          <p:cNvSpPr/>
          <p:nvPr/>
        </p:nvSpPr>
        <p:spPr>
          <a:xfrm>
            <a:off x="6667049" y="2569351"/>
            <a:ext cx="2210348" cy="44440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8540A5-3DAC-4F2C-9897-042ED852BCDD}"/>
              </a:ext>
            </a:extLst>
          </p:cNvPr>
          <p:cNvSpPr/>
          <p:nvPr/>
        </p:nvSpPr>
        <p:spPr>
          <a:xfrm>
            <a:off x="6605603" y="3065450"/>
            <a:ext cx="2280501" cy="5651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5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6600" dirty="0">
              <a:solidFill>
                <a:srgbClr val="099F00"/>
              </a:solidFill>
              <a:latin typeface="方正少儿简体" panose="03000509000000000000" pitchFamily="65" charset="-122"/>
              <a:ea typeface="方正少儿简体" panose="03000509000000000000" pitchFamily="65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332083" y="2260433"/>
            <a:ext cx="1361782" cy="1333835"/>
            <a:chOff x="3640255" y="1500541"/>
            <a:chExt cx="1010329" cy="98959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0255" y="1500541"/>
              <a:ext cx="1010329" cy="989595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3876896" y="1766530"/>
              <a:ext cx="411734" cy="6850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5400" dirty="0">
                  <a:solidFill>
                    <a:schemeClr val="bg1">
                      <a:lumMod val="95000"/>
                    </a:schemeClr>
                  </a:solidFill>
                  <a:latin typeface="+mj-lt"/>
                  <a:ea typeface="方正少儿简体" panose="03000509000000000000" pitchFamily="65" charset="-122"/>
                </a:rPr>
                <a:t>6</a:t>
              </a:r>
              <a:endParaRPr lang="zh-CN" altLang="en-US" sz="5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endParaRPr>
            </a:p>
          </p:txBody>
        </p:sp>
      </p:grpSp>
      <p:sp>
        <p:nvSpPr>
          <p:cNvPr id="51" name="矩形 50"/>
          <p:cNvSpPr/>
          <p:nvPr/>
        </p:nvSpPr>
        <p:spPr>
          <a:xfrm>
            <a:off x="5751711" y="2446504"/>
            <a:ext cx="36092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Hát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về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một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bài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hát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về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thầy</a:t>
            </a:r>
            <a:r>
              <a:rPr lang="en-US" altLang="zh-CN" sz="4400" dirty="0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 </a:t>
            </a:r>
            <a:r>
              <a:rPr lang="en-US" altLang="zh-CN" sz="4400" dirty="0" err="1">
                <a:solidFill>
                  <a:schemeClr val="bg1">
                    <a:lumMod val="95000"/>
                  </a:schemeClr>
                </a:solidFill>
                <a:latin typeface="+mj-lt"/>
                <a:ea typeface="方正少儿简体" panose="03000509000000000000" pitchFamily="65" charset="-122"/>
              </a:rPr>
              <a:t>cô</a:t>
            </a:r>
            <a:endParaRPr lang="zh-CN" altLang="en-US" sz="4400" dirty="0">
              <a:solidFill>
                <a:schemeClr val="bg1">
                  <a:lumMod val="95000"/>
                </a:schemeClr>
              </a:solidFill>
              <a:latin typeface="+mj-lt"/>
              <a:ea typeface="方正少儿简体" panose="03000509000000000000" pitchFamily="65" charset="-122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pic>
        <p:nvPicPr>
          <p:cNvPr id="5" name="[hanhtrangso.nxbgd.vn] Bài hát Cô và mẹ là đôi bàn tay_HTS">
            <a:hlinkClick r:id="" action="ppaction://media"/>
            <a:extLst>
              <a:ext uri="{FF2B5EF4-FFF2-40B4-BE49-F238E27FC236}">
                <a16:creationId xmlns:a16="http://schemas.microsoft.com/office/drawing/2014/main" id="{8B5E21F4-5A13-4BC8-82E1-F44E6D2C0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07199" y="4076961"/>
            <a:ext cx="1295047" cy="129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3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353" y="0"/>
            <a:ext cx="12405353" cy="69707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7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823" y="4543065"/>
            <a:ext cx="2230809" cy="20930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735626" y="4927599"/>
            <a:ext cx="583267" cy="4095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12295989" y="5663638"/>
            <a:ext cx="466376" cy="43663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1" y="991464"/>
            <a:ext cx="1487438" cy="13932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69" y="731606"/>
            <a:ext cx="1997731" cy="6239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8EAB71-F1C6-4590-AEF2-50A1A94B6ED8}"/>
              </a:ext>
            </a:extLst>
          </p:cNvPr>
          <p:cNvSpPr txBox="1"/>
          <p:nvPr/>
        </p:nvSpPr>
        <p:spPr>
          <a:xfrm>
            <a:off x="3881308" y="2380493"/>
            <a:ext cx="46960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</a:rPr>
              <a:t>Chào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tạm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biệt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các</a:t>
            </a:r>
            <a:r>
              <a:rPr lang="en-US" sz="6000" b="1" dirty="0"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solidFill>
                  <a:schemeClr val="bg1"/>
                </a:solidFill>
              </a:rPr>
              <a:t>em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4800601" y="2506683"/>
            <a:ext cx="1371600" cy="27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7025752" y="2504385"/>
            <a:ext cx="1486489" cy="31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3581400" y="2504386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5881255" y="2150964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Di-Hoc-Phien-Ban-Sao-Meo-Nguyen-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57400" y="60960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5326568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Ôn và khởi động</a:t>
            </a:r>
          </a:p>
        </p:txBody>
      </p:sp>
      <p:sp>
        <p:nvSpPr>
          <p:cNvPr id="12" name="Cloud 11"/>
          <p:cNvSpPr/>
          <p:nvPr/>
        </p:nvSpPr>
        <p:spPr>
          <a:xfrm>
            <a:off x="6875160" y="992840"/>
            <a:ext cx="3274160" cy="495744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23799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3261282" y="2887009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400800" y="3882343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246269" y="3967359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410997" y="2590800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2563165" y="4627952"/>
            <a:ext cx="1971719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7996" r="1368" b="18868"/>
          <a:stretch/>
        </p:blipFill>
        <p:spPr bwMode="auto">
          <a:xfrm>
            <a:off x="8763001" y="4648852"/>
            <a:ext cx="1589299" cy="9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470178" y="4613454"/>
            <a:ext cx="1584015" cy="962850"/>
            <a:chOff x="737044" y="6847558"/>
            <a:chExt cx="1584015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883586" y="4645982"/>
            <a:ext cx="1584015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386348" y="4633176"/>
            <a:ext cx="1584015" cy="962850"/>
            <a:chOff x="737044" y="6847558"/>
            <a:chExt cx="1584015" cy="96285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5" action="ppaction://hlinksldjump"/>
          </p:cNvPr>
          <p:cNvSpPr/>
          <p:nvPr/>
        </p:nvSpPr>
        <p:spPr>
          <a:xfrm>
            <a:off x="2721112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7" name="Flowchart: Connector 36">
            <a:hlinkClick r:id="rId6" action="ppaction://hlinksldjump"/>
          </p:cNvPr>
          <p:cNvSpPr/>
          <p:nvPr/>
        </p:nvSpPr>
        <p:spPr>
          <a:xfrm>
            <a:off x="4540804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7" action="ppaction://hlinksldjump"/>
          </p:cNvPr>
          <p:cNvSpPr/>
          <p:nvPr/>
        </p:nvSpPr>
        <p:spPr>
          <a:xfrm>
            <a:off x="3629918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9" name="Flowchart: Connector 38">
            <a:hlinkClick r:id="rId8" action="ppaction://hlinksldjump"/>
          </p:cNvPr>
          <p:cNvSpPr/>
          <p:nvPr/>
        </p:nvSpPr>
        <p:spPr>
          <a:xfrm>
            <a:off x="5499865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0" name="Flowchart: Connector 39">
            <a:hlinkClick r:id="rId9" action="ppaction://hlinksldjump"/>
          </p:cNvPr>
          <p:cNvSpPr/>
          <p:nvPr/>
        </p:nvSpPr>
        <p:spPr>
          <a:xfrm>
            <a:off x="6402481" y="480685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1879211" y="-68960"/>
            <a:ext cx="747670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783659" y="3076269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1295401" y="3136635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278277" y="3014205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0" y="384559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006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3414424" y="2718488"/>
            <a:ext cx="5320200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r>
              <a:rPr lang="en-US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</a:p>
        </p:txBody>
      </p:sp>
      <p:pic>
        <p:nvPicPr>
          <p:cNvPr id="27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9769048" y="3346551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A28EF2AF-5F0D-5E05-B260-D7EAB6E1078B}"/>
              </a:ext>
            </a:extLst>
          </p:cNvPr>
          <p:cNvSpPr/>
          <p:nvPr/>
        </p:nvSpPr>
        <p:spPr>
          <a:xfrm>
            <a:off x="11065266" y="0"/>
            <a:ext cx="1126733" cy="493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24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26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28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380381" y="-21628"/>
            <a:ext cx="683626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đầu đi học bạn nhỏ thấy cảnh vật xung quanh ra sao?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276601" y="3733800"/>
            <a:ext cx="5029200" cy="225209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 vật thay đổi, con đường quen bỗng thành lạ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 cậu học trò mới ra sao?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429001" y="3276600"/>
            <a:ext cx="4327706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Bỡ ngỡ, đứng nép bên người thân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 giáo trẻ gương mặt như thế nào?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 mặt hiền từ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82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thấy người bạn ngồi bên thế nào?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3609108" y="3276600"/>
            <a:ext cx="4147599" cy="190500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cảm nhận người bạn ngồi bên không còn xa lạ chút nào</a:t>
            </a: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儿童卡通课件教育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1160</Words>
  <Application>Microsoft Office PowerPoint</Application>
  <PresentationFormat>Widescreen</PresentationFormat>
  <Paragraphs>277</Paragraphs>
  <Slides>29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等线</vt:lpstr>
      <vt:lpstr>等线</vt:lpstr>
      <vt:lpstr>等线 Light</vt:lpstr>
      <vt:lpstr>.VnArial</vt:lpstr>
      <vt:lpstr>Arial</vt:lpstr>
      <vt:lpstr>Arial-Rounded</vt:lpstr>
      <vt:lpstr>AvantGarde</vt:lpstr>
      <vt:lpstr>Calibri</vt:lpstr>
      <vt:lpstr>Times New Roman</vt:lpstr>
      <vt:lpstr>方正少儿简体</vt:lpstr>
      <vt:lpstr>Office 主题</vt:lpstr>
      <vt:lpstr>Office Theme</vt:lpstr>
      <vt:lpstr>1_Office Theme</vt:lpstr>
      <vt:lpstr>1_Office 主题</vt:lpstr>
      <vt:lpstr>2_Office 主题​​</vt:lpstr>
      <vt:lpstr>TIẾNG VIỆT 1</vt:lpstr>
      <vt:lpstr>PowerPoint Presentation</vt:lpstr>
      <vt:lpstr>1. 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绿色儿童卡通课件教育PPT模板</dc:title>
  <dc:creator>Http://Dian1.taobao.com</dc:creator>
  <dc:description>Http://Dian1.taobao.com</dc:description>
  <cp:lastModifiedBy>Administrator</cp:lastModifiedBy>
  <cp:revision>37</cp:revision>
  <dcterms:created xsi:type="dcterms:W3CDTF">2016-02-15T09:22:00Z</dcterms:created>
  <dcterms:modified xsi:type="dcterms:W3CDTF">2026-02-25T14:31:24Z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