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19" r:id="rId2"/>
    <p:sldMasterId id="2147483727" r:id="rId3"/>
    <p:sldMasterId id="2147483740" r:id="rId4"/>
  </p:sldMasterIdLst>
  <p:notesMasterIdLst>
    <p:notesMasterId r:id="rId22"/>
  </p:notesMasterIdLst>
  <p:sldIdLst>
    <p:sldId id="2007577130" r:id="rId5"/>
    <p:sldId id="258" r:id="rId6"/>
    <p:sldId id="359" r:id="rId7"/>
    <p:sldId id="259" r:id="rId8"/>
    <p:sldId id="2007577120" r:id="rId9"/>
    <p:sldId id="335" r:id="rId10"/>
    <p:sldId id="2007577129" r:id="rId11"/>
    <p:sldId id="2007577121" r:id="rId12"/>
    <p:sldId id="2007577126" r:id="rId13"/>
    <p:sldId id="265" r:id="rId14"/>
    <p:sldId id="346" r:id="rId15"/>
    <p:sldId id="351" r:id="rId16"/>
    <p:sldId id="2007577127" r:id="rId17"/>
    <p:sldId id="2007577128" r:id="rId18"/>
    <p:sldId id="257" r:id="rId19"/>
    <p:sldId id="261" r:id="rId20"/>
    <p:sldId id="30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AA"/>
    <a:srgbClr val="C5E5A1"/>
    <a:srgbClr val="EC9DAE"/>
    <a:srgbClr val="F5D1D9"/>
    <a:srgbClr val="74C3C6"/>
    <a:srgbClr val="A4ECE5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2121CB-9439-40C6-A8AD-6C56513EA90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53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9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22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118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93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00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4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007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6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1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74" y="1110373"/>
            <a:ext cx="1120674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7747" y="149248"/>
            <a:ext cx="1223999" cy="99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4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0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1_仅标题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29" y="-298"/>
            <a:ext cx="12193057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" y="-298"/>
            <a:ext cx="12065031" cy="685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3246" y="103203"/>
            <a:ext cx="11979679" cy="676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16361" y="6498620"/>
            <a:ext cx="12424725" cy="56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2404" y="5776387"/>
            <a:ext cx="1146147" cy="597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38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4F27F4-E913-43D7-AD0C-00B508DBC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492971-D6CB-4E29-AD5E-C3C4381A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B076BE-7A61-44A4-BE97-989E7221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F5C7B5-5B9A-4AFA-9EC4-4F4654FC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CC629-2424-4BDA-8274-584DD357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25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8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24EA9-7100-4BAD-88BE-E73530FAA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41E99D-9383-4CCE-8C78-F93B5E95F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E5B506-081A-403D-A4FC-DB0D9DAB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4781E-6E8D-4496-A782-E04E43D1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A7BA04-B1A4-4565-B8A8-1200B49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47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75378F-D804-45C0-8869-6810DE817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B7C80B-8E48-477A-8215-64DA66D82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785243-2A56-40A8-824A-3B7DE987C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27D962-982B-4D18-B23A-17BA96A5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1538D5-3E18-49F0-B727-218B9F3E6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804F80-DF02-41FA-A80D-4382DD7E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6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92938-EEB7-424E-8CE9-CEC34B78D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07C6B9-CDDD-45B4-BCF8-CF7B8F69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CAB06A-29B6-4B29-8DEC-15450FB43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083C25F-368C-4216-849C-96B16AF98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BD49E5-FF5D-436E-B805-AD663129D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0D386F-92A5-4253-A09B-50C7D900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9C9393-C265-4F5B-A271-72C94516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6E8F71-058B-4A01-AF10-C98DFBAB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29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0E20E8-693B-4187-91B7-4ED53D5B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C2235B9-7825-4857-A13A-44EB0539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F43CE1-308D-4A8F-BF7C-34482D9C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2C6E43-66A4-4537-935F-64BFD31F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7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EA18B4-4107-4E56-BE2B-DB24DC16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03D616-43D3-4283-B269-E8DCB932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7DDA00-571E-4BA2-81BF-18405202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5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8A2C5F-F7A4-4FFB-ADEF-BFFFD25E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532055-C49F-492B-93DC-C7736C87E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53738B-85C7-47CB-8085-D8D4EDEC8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BBA39D-804F-46DA-8A32-AEA16D96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E51214-5701-42B5-91B3-2070B4A6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4E1D75-3578-4F90-A26A-0E856715A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92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7D44D9-5906-4444-A2E3-82B13E71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E9AA3FA-2CD3-493F-8734-89E07A3594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B53FEB-9E2D-4956-9D7E-CB8C8B21E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36B280-EC89-44E4-B8B2-7AA6F98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E7856-2077-4F60-A12B-B38DD4510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453A37-A6B7-45DC-B9D5-0C6A0B0E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0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1F83A-D995-4DA6-B0BF-E5E9E789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9CD03B-1487-40AF-B331-B0E4932D3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9D57E2-B860-44E0-9AF4-67C43FFE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8EF83-F0D5-4924-B50A-63CD1260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156CA0-1F81-4701-B1B5-7A7B7349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1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6A8EB87-89B7-4DC2-886F-D82971062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ACC57C-342E-48B2-8BEF-335D81EB1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0D7DA-C54F-4E6C-8577-97D6C4F57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D76-960B-46FE-A880-7E807A291F2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A5339C-8C92-490C-B8BE-D9AE0EB88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9922C0-8706-4F1B-A4F5-FB826806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14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9"/>
          <p:cNvGrpSpPr/>
          <p:nvPr/>
        </p:nvGrpSpPr>
        <p:grpSpPr>
          <a:xfrm>
            <a:off x="-780732" y="-335158"/>
            <a:ext cx="2930263" cy="1657595"/>
            <a:chOff x="3260100" y="4040200"/>
            <a:chExt cx="1579600" cy="893550"/>
          </a:xfrm>
        </p:grpSpPr>
        <p:sp>
          <p:nvSpPr>
            <p:cNvPr id="618" name="Google Shape;618;p9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10523615" y="-50572"/>
            <a:ext cx="2007692" cy="1572725"/>
            <a:chOff x="3495050" y="1152875"/>
            <a:chExt cx="1082275" cy="847800"/>
          </a:xfrm>
        </p:grpSpPr>
        <p:sp>
          <p:nvSpPr>
            <p:cNvPr id="646" name="Google Shape;646;p9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54" name="Google Shape;654;p9"/>
          <p:cNvGrpSpPr/>
          <p:nvPr/>
        </p:nvGrpSpPr>
        <p:grpSpPr>
          <a:xfrm>
            <a:off x="1066381" y="483441"/>
            <a:ext cx="553552" cy="839000"/>
            <a:chOff x="2525525" y="689125"/>
            <a:chExt cx="298400" cy="452275"/>
          </a:xfrm>
        </p:grpSpPr>
        <p:sp>
          <p:nvSpPr>
            <p:cNvPr id="655" name="Google Shape;655;p9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78" name="Google Shape;678;p9"/>
          <p:cNvGrpSpPr/>
          <p:nvPr/>
        </p:nvGrpSpPr>
        <p:grpSpPr>
          <a:xfrm>
            <a:off x="11107211" y="2675429"/>
            <a:ext cx="840484" cy="1507149"/>
            <a:chOff x="6608925" y="2056050"/>
            <a:chExt cx="453075" cy="812450"/>
          </a:xfrm>
        </p:grpSpPr>
        <p:sp>
          <p:nvSpPr>
            <p:cNvPr id="679" name="Google Shape;679;p9"/>
            <p:cNvSpPr/>
            <p:nvPr/>
          </p:nvSpPr>
          <p:spPr>
            <a:xfrm>
              <a:off x="6766525" y="2277050"/>
              <a:ext cx="230350" cy="544975"/>
            </a:xfrm>
            <a:custGeom>
              <a:avLst/>
              <a:gdLst/>
              <a:ahLst/>
              <a:cxnLst/>
              <a:rect l="l" t="t" r="r" b="b"/>
              <a:pathLst>
                <a:path w="9214" h="21799" extrusionOk="0">
                  <a:moveTo>
                    <a:pt x="2816" y="1"/>
                  </a:moveTo>
                  <a:lnTo>
                    <a:pt x="2420" y="1536"/>
                  </a:lnTo>
                  <a:cubicBezTo>
                    <a:pt x="1932" y="3188"/>
                    <a:pt x="1560" y="4933"/>
                    <a:pt x="1164" y="6584"/>
                  </a:cubicBezTo>
                  <a:cubicBezTo>
                    <a:pt x="885" y="8236"/>
                    <a:pt x="582" y="9888"/>
                    <a:pt x="396" y="11633"/>
                  </a:cubicBezTo>
                  <a:lnTo>
                    <a:pt x="303" y="12889"/>
                  </a:lnTo>
                  <a:lnTo>
                    <a:pt x="187" y="14145"/>
                  </a:lnTo>
                  <a:lnTo>
                    <a:pt x="94" y="15401"/>
                  </a:lnTo>
                  <a:lnTo>
                    <a:pt x="1" y="16751"/>
                  </a:lnTo>
                  <a:cubicBezTo>
                    <a:pt x="1" y="18402"/>
                    <a:pt x="1" y="20147"/>
                    <a:pt x="187" y="21799"/>
                  </a:cubicBezTo>
                  <a:cubicBezTo>
                    <a:pt x="303" y="20147"/>
                    <a:pt x="489" y="18402"/>
                    <a:pt x="676" y="16751"/>
                  </a:cubicBezTo>
                  <a:lnTo>
                    <a:pt x="769" y="15494"/>
                  </a:lnTo>
                  <a:lnTo>
                    <a:pt x="978" y="14238"/>
                  </a:lnTo>
                  <a:lnTo>
                    <a:pt x="1164" y="12982"/>
                  </a:lnTo>
                  <a:lnTo>
                    <a:pt x="1350" y="11726"/>
                  </a:lnTo>
                  <a:cubicBezTo>
                    <a:pt x="1653" y="10074"/>
                    <a:pt x="1932" y="8422"/>
                    <a:pt x="2327" y="6770"/>
                  </a:cubicBezTo>
                  <a:cubicBezTo>
                    <a:pt x="2528" y="5674"/>
                    <a:pt x="2800" y="4589"/>
                    <a:pt x="3076" y="3527"/>
                  </a:cubicBezTo>
                  <a:lnTo>
                    <a:pt x="3076" y="3527"/>
                  </a:lnTo>
                  <a:cubicBezTo>
                    <a:pt x="3384" y="4251"/>
                    <a:pt x="3697" y="4976"/>
                    <a:pt x="3979" y="5700"/>
                  </a:cubicBezTo>
                  <a:lnTo>
                    <a:pt x="4840" y="7655"/>
                  </a:lnTo>
                  <a:lnTo>
                    <a:pt x="5724" y="9492"/>
                  </a:lnTo>
                  <a:cubicBezTo>
                    <a:pt x="6212" y="10749"/>
                    <a:pt x="6794" y="12005"/>
                    <a:pt x="7375" y="13168"/>
                  </a:cubicBezTo>
                  <a:cubicBezTo>
                    <a:pt x="7957" y="14424"/>
                    <a:pt x="8632" y="15704"/>
                    <a:pt x="9213" y="16867"/>
                  </a:cubicBezTo>
                  <a:cubicBezTo>
                    <a:pt x="8818" y="15587"/>
                    <a:pt x="8329" y="14238"/>
                    <a:pt x="7864" y="12982"/>
                  </a:cubicBezTo>
                  <a:cubicBezTo>
                    <a:pt x="7469" y="11726"/>
                    <a:pt x="6980" y="10469"/>
                    <a:pt x="6491" y="9097"/>
                  </a:cubicBezTo>
                  <a:lnTo>
                    <a:pt x="5724" y="7259"/>
                  </a:lnTo>
                  <a:lnTo>
                    <a:pt x="5049" y="5328"/>
                  </a:lnTo>
                  <a:cubicBezTo>
                    <a:pt x="4468" y="4072"/>
                    <a:pt x="3979" y="2792"/>
                    <a:pt x="3490" y="1536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6694575" y="2713450"/>
              <a:ext cx="171425" cy="155050"/>
            </a:xfrm>
            <a:custGeom>
              <a:avLst/>
              <a:gdLst/>
              <a:ahLst/>
              <a:cxnLst/>
              <a:rect l="l" t="t" r="r" b="b"/>
              <a:pathLst>
                <a:path w="6857" h="6202" extrusionOk="0">
                  <a:moveTo>
                    <a:pt x="3476" y="0"/>
                  </a:moveTo>
                  <a:cubicBezTo>
                    <a:pt x="1752" y="0"/>
                    <a:pt x="0" y="1571"/>
                    <a:pt x="157" y="3273"/>
                  </a:cubicBezTo>
                  <a:cubicBezTo>
                    <a:pt x="248" y="4952"/>
                    <a:pt x="1929" y="6201"/>
                    <a:pt x="3536" y="6201"/>
                  </a:cubicBezTo>
                  <a:cubicBezTo>
                    <a:pt x="3978" y="6201"/>
                    <a:pt x="4414" y="6107"/>
                    <a:pt x="4810" y="5902"/>
                  </a:cubicBezTo>
                  <a:cubicBezTo>
                    <a:pt x="6671" y="4925"/>
                    <a:pt x="6857" y="1830"/>
                    <a:pt x="5205" y="574"/>
                  </a:cubicBezTo>
                  <a:lnTo>
                    <a:pt x="4438" y="179"/>
                  </a:lnTo>
                  <a:cubicBezTo>
                    <a:pt x="4127" y="57"/>
                    <a:pt x="3802" y="0"/>
                    <a:pt x="3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6890800" y="2558000"/>
              <a:ext cx="171200" cy="155450"/>
            </a:xfrm>
            <a:custGeom>
              <a:avLst/>
              <a:gdLst/>
              <a:ahLst/>
              <a:cxnLst/>
              <a:rect l="l" t="t" r="r" b="b"/>
              <a:pathLst>
                <a:path w="6848" h="6218" extrusionOk="0">
                  <a:moveTo>
                    <a:pt x="3358" y="1"/>
                  </a:moveTo>
                  <a:cubicBezTo>
                    <a:pt x="1678" y="1"/>
                    <a:pt x="0" y="1514"/>
                    <a:pt x="78" y="3303"/>
                  </a:cubicBezTo>
                  <a:cubicBezTo>
                    <a:pt x="224" y="4960"/>
                    <a:pt x="1866" y="6217"/>
                    <a:pt x="3454" y="6217"/>
                  </a:cubicBezTo>
                  <a:cubicBezTo>
                    <a:pt x="3895" y="6217"/>
                    <a:pt x="4331" y="6120"/>
                    <a:pt x="4731" y="5908"/>
                  </a:cubicBezTo>
                  <a:cubicBezTo>
                    <a:pt x="6569" y="4838"/>
                    <a:pt x="6848" y="1837"/>
                    <a:pt x="5103" y="581"/>
                  </a:cubicBezTo>
                  <a:lnTo>
                    <a:pt x="4335" y="185"/>
                  </a:lnTo>
                  <a:cubicBezTo>
                    <a:pt x="4018" y="59"/>
                    <a:pt x="3688" y="1"/>
                    <a:pt x="3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6608925" y="2056050"/>
              <a:ext cx="257075" cy="273950"/>
            </a:xfrm>
            <a:custGeom>
              <a:avLst/>
              <a:gdLst/>
              <a:ahLst/>
              <a:cxnLst/>
              <a:rect l="l" t="t" r="r" b="b"/>
              <a:pathLst>
                <a:path w="10283" h="10958" extrusionOk="0">
                  <a:moveTo>
                    <a:pt x="0" y="0"/>
                  </a:moveTo>
                  <a:cubicBezTo>
                    <a:pt x="1373" y="4374"/>
                    <a:pt x="5235" y="9795"/>
                    <a:pt x="9794" y="10958"/>
                  </a:cubicBezTo>
                  <a:cubicBezTo>
                    <a:pt x="10283" y="8841"/>
                    <a:pt x="8050" y="5816"/>
                    <a:pt x="6491" y="4188"/>
                  </a:cubicBezTo>
                  <a:cubicBezTo>
                    <a:pt x="5630" y="3211"/>
                    <a:pt x="210" y="58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6829350" y="2146200"/>
              <a:ext cx="138450" cy="183800"/>
            </a:xfrm>
            <a:custGeom>
              <a:avLst/>
              <a:gdLst/>
              <a:ahLst/>
              <a:cxnLst/>
              <a:rect l="l" t="t" r="r" b="b"/>
              <a:pathLst>
                <a:path w="5538" h="7352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61" y="1047"/>
                    <a:pt x="0" y="4072"/>
                    <a:pt x="303" y="6979"/>
                  </a:cubicBezTo>
                  <a:lnTo>
                    <a:pt x="884" y="7352"/>
                  </a:lnTo>
                  <a:cubicBezTo>
                    <a:pt x="3792" y="6398"/>
                    <a:pt x="5537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84" name="Google Shape;684;p9"/>
          <p:cNvGrpSpPr/>
          <p:nvPr/>
        </p:nvGrpSpPr>
        <p:grpSpPr>
          <a:xfrm>
            <a:off x="417667" y="5335849"/>
            <a:ext cx="1169373" cy="1178219"/>
            <a:chOff x="1474000" y="3672875"/>
            <a:chExt cx="492050" cy="495800"/>
          </a:xfrm>
        </p:grpSpPr>
        <p:sp>
          <p:nvSpPr>
            <p:cNvPr id="685" name="Google Shape;685;p9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4" name="Google Shape;694;p9"/>
          <p:cNvGrpSpPr/>
          <p:nvPr/>
        </p:nvGrpSpPr>
        <p:grpSpPr>
          <a:xfrm>
            <a:off x="5134683" y="5590110"/>
            <a:ext cx="908472" cy="904484"/>
            <a:chOff x="2302775" y="3407725"/>
            <a:chExt cx="489725" cy="487575"/>
          </a:xfrm>
        </p:grpSpPr>
        <p:sp>
          <p:nvSpPr>
            <p:cNvPr id="695" name="Google Shape;695;p9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697" name="Google Shape;697;p9"/>
          <p:cNvGrpSpPr/>
          <p:nvPr/>
        </p:nvGrpSpPr>
        <p:grpSpPr>
          <a:xfrm>
            <a:off x="10676992" y="5335820"/>
            <a:ext cx="799533" cy="1040368"/>
            <a:chOff x="6936350" y="2855900"/>
            <a:chExt cx="431000" cy="560825"/>
          </a:xfrm>
        </p:grpSpPr>
        <p:sp>
          <p:nvSpPr>
            <p:cNvPr id="698" name="Google Shape;698;p9"/>
            <p:cNvSpPr/>
            <p:nvPr/>
          </p:nvSpPr>
          <p:spPr>
            <a:xfrm>
              <a:off x="7144575" y="2855900"/>
              <a:ext cx="132525" cy="214775"/>
            </a:xfrm>
            <a:custGeom>
              <a:avLst/>
              <a:gdLst/>
              <a:ahLst/>
              <a:cxnLst/>
              <a:rect l="l" t="t" r="r" b="b"/>
              <a:pathLst>
                <a:path w="5301" h="8591" extrusionOk="0">
                  <a:moveTo>
                    <a:pt x="4241" y="0"/>
                  </a:moveTo>
                  <a:cubicBezTo>
                    <a:pt x="4127" y="0"/>
                    <a:pt x="4006" y="34"/>
                    <a:pt x="3885" y="111"/>
                  </a:cubicBezTo>
                  <a:cubicBezTo>
                    <a:pt x="1466" y="1948"/>
                    <a:pt x="0" y="4763"/>
                    <a:pt x="303" y="7857"/>
                  </a:cubicBezTo>
                  <a:cubicBezTo>
                    <a:pt x="303" y="8346"/>
                    <a:pt x="687" y="8590"/>
                    <a:pt x="1059" y="8590"/>
                  </a:cubicBezTo>
                  <a:cubicBezTo>
                    <a:pt x="1431" y="8590"/>
                    <a:pt x="1792" y="8346"/>
                    <a:pt x="1745" y="7857"/>
                  </a:cubicBezTo>
                  <a:cubicBezTo>
                    <a:pt x="1559" y="5345"/>
                    <a:pt x="2629" y="2902"/>
                    <a:pt x="4653" y="1460"/>
                  </a:cubicBezTo>
                  <a:cubicBezTo>
                    <a:pt x="5300" y="970"/>
                    <a:pt x="4856" y="0"/>
                    <a:pt x="4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6936350" y="2970950"/>
              <a:ext cx="431000" cy="445775"/>
            </a:xfrm>
            <a:custGeom>
              <a:avLst/>
              <a:gdLst/>
              <a:ahLst/>
              <a:cxnLst/>
              <a:rect l="l" t="t" r="r" b="b"/>
              <a:pathLst>
                <a:path w="17240" h="17831" extrusionOk="0">
                  <a:moveTo>
                    <a:pt x="5064" y="1"/>
                  </a:moveTo>
                  <a:cubicBezTo>
                    <a:pt x="3862" y="1"/>
                    <a:pt x="2602" y="896"/>
                    <a:pt x="1653" y="3162"/>
                  </a:cubicBezTo>
                  <a:cubicBezTo>
                    <a:pt x="1" y="6838"/>
                    <a:pt x="187" y="11305"/>
                    <a:pt x="2234" y="14887"/>
                  </a:cubicBezTo>
                  <a:cubicBezTo>
                    <a:pt x="2700" y="15655"/>
                    <a:pt x="3397" y="16539"/>
                    <a:pt x="4351" y="16632"/>
                  </a:cubicBezTo>
                  <a:cubicBezTo>
                    <a:pt x="4453" y="16648"/>
                    <a:pt x="4553" y="16656"/>
                    <a:pt x="4649" y="16656"/>
                  </a:cubicBezTo>
                  <a:cubicBezTo>
                    <a:pt x="5102" y="16656"/>
                    <a:pt x="5491" y="16486"/>
                    <a:pt x="5817" y="16237"/>
                  </a:cubicBezTo>
                  <a:cubicBezTo>
                    <a:pt x="6189" y="16911"/>
                    <a:pt x="6678" y="17493"/>
                    <a:pt x="7469" y="17493"/>
                  </a:cubicBezTo>
                  <a:cubicBezTo>
                    <a:pt x="7934" y="17493"/>
                    <a:pt x="8329" y="17400"/>
                    <a:pt x="8725" y="17214"/>
                  </a:cubicBezTo>
                  <a:cubicBezTo>
                    <a:pt x="9004" y="17493"/>
                    <a:pt x="9399" y="17702"/>
                    <a:pt x="9795" y="17795"/>
                  </a:cubicBezTo>
                  <a:cubicBezTo>
                    <a:pt x="9907" y="17819"/>
                    <a:pt x="10020" y="17831"/>
                    <a:pt x="10135" y="17831"/>
                  </a:cubicBezTo>
                  <a:cubicBezTo>
                    <a:pt x="10906" y="17831"/>
                    <a:pt x="11732" y="17324"/>
                    <a:pt x="12401" y="16818"/>
                  </a:cubicBezTo>
                  <a:cubicBezTo>
                    <a:pt x="15495" y="14213"/>
                    <a:pt x="17239" y="10048"/>
                    <a:pt x="16960" y="6070"/>
                  </a:cubicBezTo>
                  <a:cubicBezTo>
                    <a:pt x="16826" y="2984"/>
                    <a:pt x="15519" y="1772"/>
                    <a:pt x="13972" y="1772"/>
                  </a:cubicBezTo>
                  <a:cubicBezTo>
                    <a:pt x="13373" y="1772"/>
                    <a:pt x="12738" y="1954"/>
                    <a:pt x="12121" y="2278"/>
                  </a:cubicBezTo>
                  <a:cubicBezTo>
                    <a:pt x="11469" y="1300"/>
                    <a:pt x="10634" y="870"/>
                    <a:pt x="9767" y="870"/>
                  </a:cubicBezTo>
                  <a:cubicBezTo>
                    <a:pt x="9089" y="870"/>
                    <a:pt x="8391" y="1134"/>
                    <a:pt x="7748" y="1604"/>
                  </a:cubicBezTo>
                  <a:cubicBezTo>
                    <a:pt x="7037" y="628"/>
                    <a:pt x="6071" y="1"/>
                    <a:pt x="50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7205050" y="3023250"/>
              <a:ext cx="82625" cy="324550"/>
            </a:xfrm>
            <a:custGeom>
              <a:avLst/>
              <a:gdLst/>
              <a:ahLst/>
              <a:cxnLst/>
              <a:rect l="l" t="t" r="r" b="b"/>
              <a:pathLst>
                <a:path w="3305" h="12982" extrusionOk="0">
                  <a:moveTo>
                    <a:pt x="1955" y="0"/>
                  </a:moveTo>
                  <a:lnTo>
                    <a:pt x="1955" y="0"/>
                  </a:lnTo>
                  <a:cubicBezTo>
                    <a:pt x="2141" y="1163"/>
                    <a:pt x="2234" y="2327"/>
                    <a:pt x="2234" y="3397"/>
                  </a:cubicBezTo>
                  <a:cubicBezTo>
                    <a:pt x="2234" y="4467"/>
                    <a:pt x="2141" y="5630"/>
                    <a:pt x="2048" y="6677"/>
                  </a:cubicBezTo>
                  <a:cubicBezTo>
                    <a:pt x="1839" y="7747"/>
                    <a:pt x="1559" y="8817"/>
                    <a:pt x="1257" y="9887"/>
                  </a:cubicBezTo>
                  <a:cubicBezTo>
                    <a:pt x="978" y="10957"/>
                    <a:pt x="489" y="11911"/>
                    <a:pt x="1" y="12981"/>
                  </a:cubicBezTo>
                  <a:cubicBezTo>
                    <a:pt x="885" y="12214"/>
                    <a:pt x="1559" y="11237"/>
                    <a:pt x="2141" y="10166"/>
                  </a:cubicBezTo>
                  <a:cubicBezTo>
                    <a:pt x="2630" y="9120"/>
                    <a:pt x="3002" y="8049"/>
                    <a:pt x="3118" y="6886"/>
                  </a:cubicBezTo>
                  <a:cubicBezTo>
                    <a:pt x="3304" y="5723"/>
                    <a:pt x="3304" y="4467"/>
                    <a:pt x="3118" y="3304"/>
                  </a:cubicBezTo>
                  <a:cubicBezTo>
                    <a:pt x="2909" y="2140"/>
                    <a:pt x="2537" y="1070"/>
                    <a:pt x="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7045125" y="3132000"/>
              <a:ext cx="36650" cy="244875"/>
            </a:xfrm>
            <a:custGeom>
              <a:avLst/>
              <a:gdLst/>
              <a:ahLst/>
              <a:cxnLst/>
              <a:rect l="l" t="t" r="r" b="b"/>
              <a:pathLst>
                <a:path w="1466" h="9795" extrusionOk="0">
                  <a:moveTo>
                    <a:pt x="884" y="1"/>
                  </a:moveTo>
                  <a:cubicBezTo>
                    <a:pt x="582" y="792"/>
                    <a:pt x="303" y="1559"/>
                    <a:pt x="210" y="2443"/>
                  </a:cubicBezTo>
                  <a:cubicBezTo>
                    <a:pt x="93" y="3211"/>
                    <a:pt x="0" y="4072"/>
                    <a:pt x="93" y="4956"/>
                  </a:cubicBezTo>
                  <a:cubicBezTo>
                    <a:pt x="210" y="5816"/>
                    <a:pt x="303" y="6607"/>
                    <a:pt x="489" y="7468"/>
                  </a:cubicBezTo>
                  <a:cubicBezTo>
                    <a:pt x="791" y="8259"/>
                    <a:pt x="1070" y="9027"/>
                    <a:pt x="1466" y="9795"/>
                  </a:cubicBezTo>
                  <a:cubicBezTo>
                    <a:pt x="1466" y="8934"/>
                    <a:pt x="1466" y="8050"/>
                    <a:pt x="1373" y="7282"/>
                  </a:cubicBezTo>
                  <a:lnTo>
                    <a:pt x="1256" y="4863"/>
                  </a:lnTo>
                  <a:lnTo>
                    <a:pt x="1163" y="2443"/>
                  </a:lnTo>
                  <a:cubicBezTo>
                    <a:pt x="1070" y="1652"/>
                    <a:pt x="1070" y="792"/>
                    <a:pt x="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2" name="Google Shape;702;p9"/>
          <p:cNvGrpSpPr/>
          <p:nvPr/>
        </p:nvGrpSpPr>
        <p:grpSpPr>
          <a:xfrm>
            <a:off x="5438396" y="8383"/>
            <a:ext cx="907941" cy="826489"/>
            <a:chOff x="853450" y="2614875"/>
            <a:chExt cx="654325" cy="595625"/>
          </a:xfrm>
        </p:grpSpPr>
        <p:sp>
          <p:nvSpPr>
            <p:cNvPr id="703" name="Google Shape;703;p9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706" name="Google Shape;706;p9"/>
          <p:cNvGrpSpPr/>
          <p:nvPr/>
        </p:nvGrpSpPr>
        <p:grpSpPr>
          <a:xfrm>
            <a:off x="499878" y="2387843"/>
            <a:ext cx="566491" cy="1013655"/>
            <a:chOff x="478300" y="2547225"/>
            <a:chExt cx="305375" cy="546425"/>
          </a:xfrm>
        </p:grpSpPr>
        <p:sp>
          <p:nvSpPr>
            <p:cNvPr id="707" name="Google Shape;707;p9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712" name="Google Shape;712;p9"/>
          <p:cNvSpPr txBox="1">
            <a:spLocks noGrp="1"/>
          </p:cNvSpPr>
          <p:nvPr>
            <p:ph type="subTitle" idx="1"/>
          </p:nvPr>
        </p:nvSpPr>
        <p:spPr>
          <a:xfrm>
            <a:off x="3378600" y="3300167"/>
            <a:ext cx="5434800" cy="12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3" name="Google Shape;713;p9"/>
          <p:cNvSpPr txBox="1">
            <a:spLocks noGrp="1"/>
          </p:cNvSpPr>
          <p:nvPr>
            <p:ph type="title"/>
          </p:nvPr>
        </p:nvSpPr>
        <p:spPr>
          <a:xfrm>
            <a:off x="2736800" y="1872927"/>
            <a:ext cx="6718400" cy="13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9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70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0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5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6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7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E7CA289-D41E-4361-AC67-58BF5B816852}" type="datetimeFigureOut">
              <a:rPr lang="zh-CN" altLang="en-US">
                <a:solidFill>
                  <a:srgbClr val="000000"/>
                </a:solidFill>
              </a:rPr>
              <a:pPr>
                <a:defRPr/>
              </a:pPr>
              <a:t>2026/2/26</a:t>
            </a:fld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D93F2F-8375-4777-B11E-1498901BFD7D}" type="slidenum">
              <a:rPr lang="zh-CN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2026/2/26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9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4122" y="4543119"/>
            <a:ext cx="4827879" cy="2317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52494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060670-4D26-48ED-9635-2C1F39A6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3775CD-3B67-46D3-B2A2-63098E80E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489BB3-2455-41C7-AC8A-304689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7D76-960B-46FE-A880-7E807A291F2E}" type="datetimeFigureOut">
              <a:rPr lang="zh-CN" altLang="en-US" smtClean="0"/>
              <a:t>2026/2/26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789089-EC4B-49E7-BB95-074FD5FD2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10331C-5BA4-4482-94B3-C523C76E7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F747-6B13-4A8D-B9C6-88738E2C9F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83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>
              <a:defRPr/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cs typeface="Arial" panose="020B0604020202020204" pitchFamily="34" charset="0"/>
                <a:sym typeface="+mn-ea"/>
              </a:rPr>
              <a:t>ibaotu.com</a:t>
            </a:r>
          </a:p>
        </p:txBody>
      </p:sp>
      <p:grpSp>
        <p:nvGrpSpPr>
          <p:cNvPr id="2051" name="组合 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52" name="Group 4"/>
          <p:cNvGrpSpPr>
            <a:grpSpLocks noChangeAspect="1"/>
          </p:cNvGrpSpPr>
          <p:nvPr userDrawn="1"/>
        </p:nvGrpSpPr>
        <p:grpSpPr bwMode="auto">
          <a:xfrm>
            <a:off x="-319088" y="5518150"/>
            <a:ext cx="12830176" cy="1339850"/>
            <a:chOff x="0" y="1761"/>
            <a:chExt cx="7678" cy="802"/>
          </a:xfrm>
        </p:grpSpPr>
        <p:grpSp>
          <p:nvGrpSpPr>
            <p:cNvPr id="2053" name="Group 205"/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>
                <a:spLocks/>
              </p:cNvSpPr>
              <p:nvPr/>
            </p:nvSpPr>
            <p:spPr bwMode="auto">
              <a:xfrm>
                <a:off x="710" y="2057"/>
                <a:ext cx="162" cy="143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6"/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1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8"/>
              <p:cNvSpPr>
                <a:spLocks/>
              </p:cNvSpPr>
              <p:nvPr/>
            </p:nvSpPr>
            <p:spPr bwMode="auto">
              <a:xfrm>
                <a:off x="599" y="1831"/>
                <a:ext cx="243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9"/>
              <p:cNvSpPr>
                <a:spLocks/>
              </p:cNvSpPr>
              <p:nvPr/>
            </p:nvSpPr>
            <p:spPr bwMode="auto">
              <a:xfrm>
                <a:off x="4931" y="2057"/>
                <a:ext cx="160" cy="143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"/>
              <p:cNvSpPr>
                <a:spLocks/>
              </p:cNvSpPr>
              <p:nvPr/>
            </p:nvSpPr>
            <p:spPr bwMode="auto">
              <a:xfrm>
                <a:off x="4818" y="2112"/>
                <a:ext cx="126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3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2"/>
              <p:cNvSpPr>
                <a:spLocks/>
              </p:cNvSpPr>
              <p:nvPr/>
            </p:nvSpPr>
            <p:spPr bwMode="auto">
              <a:xfrm>
                <a:off x="4818" y="1831"/>
                <a:ext cx="243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3"/>
              <p:cNvSpPr>
                <a:spLocks/>
              </p:cNvSpPr>
              <p:nvPr/>
            </p:nvSpPr>
            <p:spPr bwMode="auto">
              <a:xfrm>
                <a:off x="2530" y="2001"/>
                <a:ext cx="159" cy="145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4"/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"/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7"/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8"/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1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20"/>
              <p:cNvSpPr>
                <a:spLocks/>
              </p:cNvSpPr>
              <p:nvPr/>
            </p:nvSpPr>
            <p:spPr bwMode="auto">
              <a:xfrm>
                <a:off x="3353" y="1831"/>
                <a:ext cx="293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21"/>
              <p:cNvSpPr>
                <a:spLocks/>
              </p:cNvSpPr>
              <p:nvPr/>
            </p:nvSpPr>
            <p:spPr bwMode="auto">
              <a:xfrm>
                <a:off x="6641" y="2108"/>
                <a:ext cx="137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22"/>
              <p:cNvSpPr>
                <a:spLocks/>
              </p:cNvSpPr>
              <p:nvPr/>
            </p:nvSpPr>
            <p:spPr bwMode="auto">
              <a:xfrm>
                <a:off x="6765" y="2159"/>
                <a:ext cx="108" cy="87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0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24"/>
              <p:cNvSpPr>
                <a:spLocks/>
              </p:cNvSpPr>
              <p:nvPr/>
            </p:nvSpPr>
            <p:spPr bwMode="auto">
              <a:xfrm>
                <a:off x="6631" y="1868"/>
                <a:ext cx="276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27"/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28"/>
              <p:cNvSpPr>
                <a:spLocks/>
              </p:cNvSpPr>
              <p:nvPr/>
            </p:nvSpPr>
            <p:spPr bwMode="auto">
              <a:xfrm>
                <a:off x="2979" y="2061"/>
                <a:ext cx="163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1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31"/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32"/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3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35"/>
              <p:cNvSpPr>
                <a:spLocks/>
              </p:cNvSpPr>
              <p:nvPr/>
            </p:nvSpPr>
            <p:spPr bwMode="auto">
              <a:xfrm>
                <a:off x="6926" y="2040"/>
                <a:ext cx="201" cy="181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36"/>
              <p:cNvSpPr>
                <a:spLocks/>
              </p:cNvSpPr>
              <p:nvPr/>
            </p:nvSpPr>
            <p:spPr bwMode="auto">
              <a:xfrm>
                <a:off x="7099" y="2040"/>
                <a:ext cx="200" cy="181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39"/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40"/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41"/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42"/>
              <p:cNvSpPr>
                <a:spLocks/>
              </p:cNvSpPr>
              <p:nvPr/>
            </p:nvSpPr>
            <p:spPr bwMode="auto">
              <a:xfrm>
                <a:off x="1514" y="1982"/>
                <a:ext cx="109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43"/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44"/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45"/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46"/>
              <p:cNvSpPr>
                <a:spLocks/>
              </p:cNvSpPr>
              <p:nvPr/>
            </p:nvSpPr>
            <p:spPr bwMode="auto">
              <a:xfrm>
                <a:off x="1514" y="2101"/>
                <a:ext cx="109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49"/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50"/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51"/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52"/>
              <p:cNvSpPr>
                <a:spLocks/>
              </p:cNvSpPr>
              <p:nvPr/>
            </p:nvSpPr>
            <p:spPr bwMode="auto">
              <a:xfrm>
                <a:off x="4553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53"/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54"/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55"/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56"/>
              <p:cNvSpPr>
                <a:spLocks/>
              </p:cNvSpPr>
              <p:nvPr/>
            </p:nvSpPr>
            <p:spPr bwMode="auto">
              <a:xfrm>
                <a:off x="4553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59"/>
              <p:cNvSpPr>
                <a:spLocks/>
              </p:cNvSpPr>
              <p:nvPr/>
            </p:nvSpPr>
            <p:spPr bwMode="auto">
              <a:xfrm>
                <a:off x="5767" y="2005"/>
                <a:ext cx="100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60"/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61"/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62"/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63"/>
              <p:cNvSpPr>
                <a:spLocks/>
              </p:cNvSpPr>
              <p:nvPr/>
            </p:nvSpPr>
            <p:spPr bwMode="auto">
              <a:xfrm>
                <a:off x="5767" y="2133"/>
                <a:ext cx="100" cy="85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64"/>
              <p:cNvSpPr>
                <a:spLocks/>
              </p:cNvSpPr>
              <p:nvPr/>
            </p:nvSpPr>
            <p:spPr bwMode="auto">
              <a:xfrm>
                <a:off x="5701" y="2068"/>
                <a:ext cx="119" cy="124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65"/>
              <p:cNvSpPr>
                <a:spLocks/>
              </p:cNvSpPr>
              <p:nvPr/>
            </p:nvSpPr>
            <p:spPr bwMode="auto">
              <a:xfrm>
                <a:off x="5857" y="2133"/>
                <a:ext cx="99" cy="85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66"/>
              <p:cNvSpPr>
                <a:spLocks/>
              </p:cNvSpPr>
              <p:nvPr/>
            </p:nvSpPr>
            <p:spPr bwMode="auto">
              <a:xfrm>
                <a:off x="5903" y="2068"/>
                <a:ext cx="118" cy="124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2021" y="2108"/>
                <a:ext cx="139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2145" y="2159"/>
                <a:ext cx="111" cy="87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0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2143" y="1936"/>
                <a:ext cx="133" cy="66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2062" y="1836"/>
                <a:ext cx="98" cy="124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2134" y="1947"/>
                <a:ext cx="96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2016" y="1936"/>
                <a:ext cx="134" cy="66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82"/>
              <p:cNvSpPr>
                <a:spLocks/>
              </p:cNvSpPr>
              <p:nvPr/>
            </p:nvSpPr>
            <p:spPr bwMode="auto">
              <a:xfrm>
                <a:off x="2028" y="1871"/>
                <a:ext cx="125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83"/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84"/>
              <p:cNvSpPr>
                <a:spLocks/>
              </p:cNvSpPr>
              <p:nvPr/>
            </p:nvSpPr>
            <p:spPr bwMode="auto">
              <a:xfrm>
                <a:off x="2064" y="1947"/>
                <a:ext cx="95" cy="125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85"/>
              <p:cNvSpPr>
                <a:spLocks/>
              </p:cNvSpPr>
              <p:nvPr/>
            </p:nvSpPr>
            <p:spPr bwMode="auto">
              <a:xfrm>
                <a:off x="2134" y="1836"/>
                <a:ext cx="94" cy="124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86"/>
              <p:cNvSpPr>
                <a:spLocks/>
              </p:cNvSpPr>
              <p:nvPr/>
            </p:nvSpPr>
            <p:spPr bwMode="auto">
              <a:xfrm>
                <a:off x="2101" y="1910"/>
                <a:ext cx="89" cy="87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87"/>
              <p:cNvSpPr>
                <a:spLocks/>
              </p:cNvSpPr>
              <p:nvPr/>
            </p:nvSpPr>
            <p:spPr bwMode="auto">
              <a:xfrm>
                <a:off x="3836" y="2115"/>
                <a:ext cx="136" cy="124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88"/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10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90"/>
              <p:cNvSpPr>
                <a:spLocks/>
              </p:cNvSpPr>
              <p:nvPr/>
            </p:nvSpPr>
            <p:spPr bwMode="auto">
              <a:xfrm>
                <a:off x="3942" y="1829"/>
                <a:ext cx="66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91"/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92"/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93"/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94"/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95"/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96"/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97"/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98"/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99"/>
              <p:cNvSpPr>
                <a:spLocks/>
              </p:cNvSpPr>
              <p:nvPr/>
            </p:nvSpPr>
            <p:spPr bwMode="auto">
              <a:xfrm>
                <a:off x="3942" y="1959"/>
                <a:ext cx="66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00"/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01"/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02"/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03"/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04"/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05"/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06"/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07"/>
              <p:cNvSpPr>
                <a:spLocks/>
              </p:cNvSpPr>
              <p:nvPr/>
            </p:nvSpPr>
            <p:spPr bwMode="auto">
              <a:xfrm>
                <a:off x="5254" y="2075"/>
                <a:ext cx="139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08"/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1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10"/>
              <p:cNvSpPr>
                <a:spLocks/>
              </p:cNvSpPr>
              <p:nvPr/>
            </p:nvSpPr>
            <p:spPr bwMode="auto">
              <a:xfrm>
                <a:off x="5360" y="1789"/>
                <a:ext cx="64" cy="136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11"/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5376" y="1903"/>
                <a:ext cx="133" cy="66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116"/>
              <p:cNvSpPr>
                <a:spLocks/>
              </p:cNvSpPr>
              <p:nvPr/>
            </p:nvSpPr>
            <p:spPr bwMode="auto">
              <a:xfrm>
                <a:off x="5260" y="1910"/>
                <a:ext cx="126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332" y="1789"/>
                <a:ext cx="64" cy="136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5249" y="1903"/>
                <a:ext cx="134" cy="66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5260" y="1838"/>
                <a:ext cx="126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124"/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5334" y="1878"/>
                <a:ext cx="89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128"/>
              <p:cNvSpPr>
                <a:spLocks/>
              </p:cNvSpPr>
              <p:nvPr/>
            </p:nvSpPr>
            <p:spPr bwMode="auto">
              <a:xfrm>
                <a:off x="106" y="2398"/>
                <a:ext cx="7465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129"/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130"/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131"/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132"/>
              <p:cNvSpPr>
                <a:spLocks/>
              </p:cNvSpPr>
              <p:nvPr/>
            </p:nvSpPr>
            <p:spPr bwMode="auto">
              <a:xfrm>
                <a:off x="175" y="2303"/>
                <a:ext cx="35" cy="101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133"/>
              <p:cNvSpPr>
                <a:spLocks/>
              </p:cNvSpPr>
              <p:nvPr/>
            </p:nvSpPr>
            <p:spPr bwMode="auto">
              <a:xfrm>
                <a:off x="346" y="2319"/>
                <a:ext cx="30" cy="85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134"/>
              <p:cNvSpPr>
                <a:spLocks/>
              </p:cNvSpPr>
              <p:nvPr/>
            </p:nvSpPr>
            <p:spPr bwMode="auto">
              <a:xfrm>
                <a:off x="484" y="2303"/>
                <a:ext cx="30" cy="101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135"/>
              <p:cNvSpPr>
                <a:spLocks/>
              </p:cNvSpPr>
              <p:nvPr/>
            </p:nvSpPr>
            <p:spPr bwMode="auto">
              <a:xfrm>
                <a:off x="456" y="2319"/>
                <a:ext cx="28" cy="85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136"/>
              <p:cNvSpPr>
                <a:spLocks/>
              </p:cNvSpPr>
              <p:nvPr/>
            </p:nvSpPr>
            <p:spPr bwMode="auto">
              <a:xfrm>
                <a:off x="359" y="2305"/>
                <a:ext cx="53" cy="99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137"/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138"/>
              <p:cNvSpPr>
                <a:spLocks/>
              </p:cNvSpPr>
              <p:nvPr/>
            </p:nvSpPr>
            <p:spPr bwMode="auto">
              <a:xfrm>
                <a:off x="539" y="2277"/>
                <a:ext cx="66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139"/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140"/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141"/>
              <p:cNvSpPr>
                <a:spLocks/>
              </p:cNvSpPr>
              <p:nvPr/>
            </p:nvSpPr>
            <p:spPr bwMode="auto">
              <a:xfrm>
                <a:off x="514" y="2303"/>
                <a:ext cx="41" cy="101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142"/>
              <p:cNvSpPr>
                <a:spLocks/>
              </p:cNvSpPr>
              <p:nvPr/>
            </p:nvSpPr>
            <p:spPr bwMode="auto">
              <a:xfrm>
                <a:off x="726" y="2319"/>
                <a:ext cx="37" cy="85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143"/>
              <p:cNvSpPr>
                <a:spLocks/>
              </p:cNvSpPr>
              <p:nvPr/>
            </p:nvSpPr>
            <p:spPr bwMode="auto">
              <a:xfrm>
                <a:off x="899" y="2303"/>
                <a:ext cx="36" cy="101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144"/>
              <p:cNvSpPr>
                <a:spLocks/>
              </p:cNvSpPr>
              <p:nvPr/>
            </p:nvSpPr>
            <p:spPr bwMode="auto">
              <a:xfrm>
                <a:off x="862" y="2319"/>
                <a:ext cx="37" cy="85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145"/>
              <p:cNvSpPr>
                <a:spLocks/>
              </p:cNvSpPr>
              <p:nvPr/>
            </p:nvSpPr>
            <p:spPr bwMode="auto">
              <a:xfrm>
                <a:off x="744" y="2305"/>
                <a:ext cx="66" cy="99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146"/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147"/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148"/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149"/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150"/>
              <p:cNvSpPr>
                <a:spLocks/>
              </p:cNvSpPr>
              <p:nvPr/>
            </p:nvSpPr>
            <p:spPr bwMode="auto">
              <a:xfrm>
                <a:off x="935" y="2303"/>
                <a:ext cx="35" cy="101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151"/>
              <p:cNvSpPr>
                <a:spLocks/>
              </p:cNvSpPr>
              <p:nvPr/>
            </p:nvSpPr>
            <p:spPr bwMode="auto">
              <a:xfrm>
                <a:off x="1106" y="2319"/>
                <a:ext cx="30" cy="85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152"/>
              <p:cNvSpPr>
                <a:spLocks/>
              </p:cNvSpPr>
              <p:nvPr/>
            </p:nvSpPr>
            <p:spPr bwMode="auto">
              <a:xfrm>
                <a:off x="1244" y="2303"/>
                <a:ext cx="30" cy="101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153"/>
              <p:cNvSpPr>
                <a:spLocks/>
              </p:cNvSpPr>
              <p:nvPr/>
            </p:nvSpPr>
            <p:spPr bwMode="auto">
              <a:xfrm>
                <a:off x="1214" y="2319"/>
                <a:ext cx="29" cy="85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154"/>
              <p:cNvSpPr>
                <a:spLocks/>
              </p:cNvSpPr>
              <p:nvPr/>
            </p:nvSpPr>
            <p:spPr bwMode="auto">
              <a:xfrm>
                <a:off x="1120" y="2305"/>
                <a:ext cx="53" cy="99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155"/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156"/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157"/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158"/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159"/>
              <p:cNvSpPr>
                <a:spLocks/>
              </p:cNvSpPr>
              <p:nvPr/>
            </p:nvSpPr>
            <p:spPr bwMode="auto">
              <a:xfrm>
                <a:off x="1274" y="2303"/>
                <a:ext cx="42" cy="101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160"/>
              <p:cNvSpPr>
                <a:spLocks/>
              </p:cNvSpPr>
              <p:nvPr/>
            </p:nvSpPr>
            <p:spPr bwMode="auto">
              <a:xfrm>
                <a:off x="1484" y="2319"/>
                <a:ext cx="39" cy="85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161"/>
              <p:cNvSpPr>
                <a:spLocks/>
              </p:cNvSpPr>
              <p:nvPr/>
            </p:nvSpPr>
            <p:spPr bwMode="auto">
              <a:xfrm>
                <a:off x="1659" y="2303"/>
                <a:ext cx="37" cy="101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162"/>
              <p:cNvSpPr>
                <a:spLocks/>
              </p:cNvSpPr>
              <p:nvPr/>
            </p:nvSpPr>
            <p:spPr bwMode="auto">
              <a:xfrm>
                <a:off x="1622" y="2319"/>
                <a:ext cx="37" cy="85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163"/>
              <p:cNvSpPr>
                <a:spLocks/>
              </p:cNvSpPr>
              <p:nvPr/>
            </p:nvSpPr>
            <p:spPr bwMode="auto">
              <a:xfrm>
                <a:off x="1502" y="2305"/>
                <a:ext cx="67" cy="99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164"/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165"/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166"/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167"/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168"/>
              <p:cNvSpPr>
                <a:spLocks/>
              </p:cNvSpPr>
              <p:nvPr/>
            </p:nvSpPr>
            <p:spPr bwMode="auto">
              <a:xfrm>
                <a:off x="1696" y="2303"/>
                <a:ext cx="32" cy="101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169"/>
              <p:cNvSpPr>
                <a:spLocks/>
              </p:cNvSpPr>
              <p:nvPr/>
            </p:nvSpPr>
            <p:spPr bwMode="auto">
              <a:xfrm>
                <a:off x="1864" y="2319"/>
                <a:ext cx="30" cy="85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170"/>
              <p:cNvSpPr>
                <a:spLocks/>
              </p:cNvSpPr>
              <p:nvPr/>
            </p:nvSpPr>
            <p:spPr bwMode="auto">
              <a:xfrm>
                <a:off x="2005" y="2303"/>
                <a:ext cx="30" cy="101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71"/>
              <p:cNvSpPr>
                <a:spLocks/>
              </p:cNvSpPr>
              <p:nvPr/>
            </p:nvSpPr>
            <p:spPr bwMode="auto">
              <a:xfrm>
                <a:off x="1975" y="2319"/>
                <a:ext cx="29" cy="85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72"/>
              <p:cNvSpPr>
                <a:spLocks/>
              </p:cNvSpPr>
              <p:nvPr/>
            </p:nvSpPr>
            <p:spPr bwMode="auto">
              <a:xfrm>
                <a:off x="1880" y="2305"/>
                <a:ext cx="53" cy="99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73"/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74"/>
              <p:cNvSpPr>
                <a:spLocks/>
              </p:cNvSpPr>
              <p:nvPr/>
            </p:nvSpPr>
            <p:spPr bwMode="auto">
              <a:xfrm>
                <a:off x="2058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75"/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176"/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177"/>
              <p:cNvSpPr>
                <a:spLocks/>
              </p:cNvSpPr>
              <p:nvPr/>
            </p:nvSpPr>
            <p:spPr bwMode="auto">
              <a:xfrm>
                <a:off x="2035" y="2303"/>
                <a:ext cx="41" cy="101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178"/>
              <p:cNvSpPr>
                <a:spLocks/>
              </p:cNvSpPr>
              <p:nvPr/>
            </p:nvSpPr>
            <p:spPr bwMode="auto">
              <a:xfrm>
                <a:off x="2244" y="2319"/>
                <a:ext cx="37" cy="85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179"/>
              <p:cNvSpPr>
                <a:spLocks/>
              </p:cNvSpPr>
              <p:nvPr/>
            </p:nvSpPr>
            <p:spPr bwMode="auto">
              <a:xfrm>
                <a:off x="2419" y="2303"/>
                <a:ext cx="37" cy="101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180"/>
              <p:cNvSpPr>
                <a:spLocks/>
              </p:cNvSpPr>
              <p:nvPr/>
            </p:nvSpPr>
            <p:spPr bwMode="auto">
              <a:xfrm>
                <a:off x="2382" y="2319"/>
                <a:ext cx="37" cy="85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181"/>
              <p:cNvSpPr>
                <a:spLocks/>
              </p:cNvSpPr>
              <p:nvPr/>
            </p:nvSpPr>
            <p:spPr bwMode="auto">
              <a:xfrm>
                <a:off x="2263" y="2305"/>
                <a:ext cx="64" cy="99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182"/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183"/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184"/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185"/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186"/>
              <p:cNvSpPr>
                <a:spLocks/>
              </p:cNvSpPr>
              <p:nvPr/>
            </p:nvSpPr>
            <p:spPr bwMode="auto">
              <a:xfrm>
                <a:off x="2456" y="2303"/>
                <a:ext cx="32" cy="101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187"/>
              <p:cNvSpPr>
                <a:spLocks/>
              </p:cNvSpPr>
              <p:nvPr/>
            </p:nvSpPr>
            <p:spPr bwMode="auto">
              <a:xfrm>
                <a:off x="2624" y="2319"/>
                <a:ext cx="30" cy="85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188"/>
              <p:cNvSpPr>
                <a:spLocks/>
              </p:cNvSpPr>
              <p:nvPr/>
            </p:nvSpPr>
            <p:spPr bwMode="auto">
              <a:xfrm>
                <a:off x="2765" y="2303"/>
                <a:ext cx="30" cy="101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189"/>
              <p:cNvSpPr>
                <a:spLocks/>
              </p:cNvSpPr>
              <p:nvPr/>
            </p:nvSpPr>
            <p:spPr bwMode="auto">
              <a:xfrm>
                <a:off x="2735" y="2319"/>
                <a:ext cx="29" cy="85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190"/>
              <p:cNvSpPr>
                <a:spLocks/>
              </p:cNvSpPr>
              <p:nvPr/>
            </p:nvSpPr>
            <p:spPr bwMode="auto">
              <a:xfrm>
                <a:off x="2641" y="2305"/>
                <a:ext cx="50" cy="99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191"/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192"/>
              <p:cNvSpPr>
                <a:spLocks/>
              </p:cNvSpPr>
              <p:nvPr/>
            </p:nvSpPr>
            <p:spPr bwMode="auto">
              <a:xfrm>
                <a:off x="2818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193"/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194"/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95"/>
              <p:cNvSpPr>
                <a:spLocks/>
              </p:cNvSpPr>
              <p:nvPr/>
            </p:nvSpPr>
            <p:spPr bwMode="auto">
              <a:xfrm>
                <a:off x="2795" y="2303"/>
                <a:ext cx="41" cy="101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6"/>
              <p:cNvSpPr>
                <a:spLocks/>
              </p:cNvSpPr>
              <p:nvPr/>
            </p:nvSpPr>
            <p:spPr bwMode="auto">
              <a:xfrm>
                <a:off x="3005" y="2319"/>
                <a:ext cx="36" cy="85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197"/>
              <p:cNvSpPr>
                <a:spLocks/>
              </p:cNvSpPr>
              <p:nvPr/>
            </p:nvSpPr>
            <p:spPr bwMode="auto">
              <a:xfrm>
                <a:off x="3180" y="2303"/>
                <a:ext cx="37" cy="101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198"/>
              <p:cNvSpPr>
                <a:spLocks/>
              </p:cNvSpPr>
              <p:nvPr/>
            </p:nvSpPr>
            <p:spPr bwMode="auto">
              <a:xfrm>
                <a:off x="3143" y="2319"/>
                <a:ext cx="37" cy="85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199"/>
              <p:cNvSpPr>
                <a:spLocks/>
              </p:cNvSpPr>
              <p:nvPr/>
            </p:nvSpPr>
            <p:spPr bwMode="auto">
              <a:xfrm>
                <a:off x="3023" y="2305"/>
                <a:ext cx="65" cy="99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00"/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01"/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202"/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203"/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204"/>
              <p:cNvSpPr>
                <a:spLocks/>
              </p:cNvSpPr>
              <p:nvPr/>
            </p:nvSpPr>
            <p:spPr bwMode="auto">
              <a:xfrm>
                <a:off x="3191" y="2303"/>
                <a:ext cx="33" cy="101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</p:spPr>
            <p:txBody>
              <a:bodyPr/>
              <a:lstStyle/>
              <a:p>
                <a:pPr defTabSz="457200"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Freeform 206"/>
            <p:cNvSpPr>
              <a:spLocks/>
            </p:cNvSpPr>
            <p:nvPr/>
          </p:nvSpPr>
          <p:spPr bwMode="auto">
            <a:xfrm>
              <a:off x="3359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07"/>
            <p:cNvSpPr>
              <a:spLocks/>
            </p:cNvSpPr>
            <p:nvPr/>
          </p:nvSpPr>
          <p:spPr bwMode="auto">
            <a:xfrm>
              <a:off x="3500" y="2303"/>
              <a:ext cx="30" cy="101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08"/>
            <p:cNvSpPr>
              <a:spLocks/>
            </p:cNvSpPr>
            <p:nvPr/>
          </p:nvSpPr>
          <p:spPr bwMode="auto">
            <a:xfrm>
              <a:off x="3470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09"/>
            <p:cNvSpPr>
              <a:spLocks/>
            </p:cNvSpPr>
            <p:nvPr/>
          </p:nvSpPr>
          <p:spPr bwMode="auto">
            <a:xfrm>
              <a:off x="3376" y="2305"/>
              <a:ext cx="49" cy="99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10"/>
            <p:cNvSpPr>
              <a:spLocks/>
            </p:cNvSpPr>
            <p:nvPr/>
          </p:nvSpPr>
          <p:spPr bwMode="auto">
            <a:xfrm>
              <a:off x="3263" y="2287"/>
              <a:ext cx="52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1"/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12"/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13"/>
            <p:cNvSpPr>
              <a:spLocks/>
            </p:cNvSpPr>
            <p:nvPr/>
          </p:nvSpPr>
          <p:spPr bwMode="auto">
            <a:xfrm>
              <a:off x="3675" y="2277"/>
              <a:ext cx="66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14"/>
            <p:cNvSpPr>
              <a:spLocks/>
            </p:cNvSpPr>
            <p:nvPr/>
          </p:nvSpPr>
          <p:spPr bwMode="auto">
            <a:xfrm>
              <a:off x="3530" y="2303"/>
              <a:ext cx="41" cy="101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15"/>
            <p:cNvSpPr>
              <a:spLocks/>
            </p:cNvSpPr>
            <p:nvPr/>
          </p:nvSpPr>
          <p:spPr bwMode="auto">
            <a:xfrm>
              <a:off x="3740" y="2319"/>
              <a:ext cx="37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6"/>
            <p:cNvSpPr>
              <a:spLocks/>
            </p:cNvSpPr>
            <p:nvPr/>
          </p:nvSpPr>
          <p:spPr bwMode="auto">
            <a:xfrm>
              <a:off x="3915" y="2303"/>
              <a:ext cx="37" cy="101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17"/>
            <p:cNvSpPr>
              <a:spLocks/>
            </p:cNvSpPr>
            <p:nvPr/>
          </p:nvSpPr>
          <p:spPr bwMode="auto">
            <a:xfrm>
              <a:off x="3878" y="2319"/>
              <a:ext cx="37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18"/>
            <p:cNvSpPr>
              <a:spLocks/>
            </p:cNvSpPr>
            <p:nvPr/>
          </p:nvSpPr>
          <p:spPr bwMode="auto">
            <a:xfrm>
              <a:off x="3758" y="2305"/>
              <a:ext cx="65" cy="99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19"/>
            <p:cNvSpPr>
              <a:spLocks/>
            </p:cNvSpPr>
            <p:nvPr/>
          </p:nvSpPr>
          <p:spPr bwMode="auto">
            <a:xfrm>
              <a:off x="3618" y="2287"/>
              <a:ext cx="67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20"/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21"/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22"/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23"/>
            <p:cNvSpPr>
              <a:spLocks/>
            </p:cNvSpPr>
            <p:nvPr/>
          </p:nvSpPr>
          <p:spPr bwMode="auto">
            <a:xfrm>
              <a:off x="3952" y="2303"/>
              <a:ext cx="32" cy="101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24"/>
            <p:cNvSpPr>
              <a:spLocks/>
            </p:cNvSpPr>
            <p:nvPr/>
          </p:nvSpPr>
          <p:spPr bwMode="auto">
            <a:xfrm>
              <a:off x="4120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225"/>
            <p:cNvSpPr>
              <a:spLocks/>
            </p:cNvSpPr>
            <p:nvPr/>
          </p:nvSpPr>
          <p:spPr bwMode="auto">
            <a:xfrm>
              <a:off x="4260" y="2303"/>
              <a:ext cx="30" cy="101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226"/>
            <p:cNvSpPr>
              <a:spLocks/>
            </p:cNvSpPr>
            <p:nvPr/>
          </p:nvSpPr>
          <p:spPr bwMode="auto">
            <a:xfrm>
              <a:off x="4230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27"/>
            <p:cNvSpPr>
              <a:spLocks/>
            </p:cNvSpPr>
            <p:nvPr/>
          </p:nvSpPr>
          <p:spPr bwMode="auto">
            <a:xfrm>
              <a:off x="4136" y="2305"/>
              <a:ext cx="50" cy="99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28"/>
            <p:cNvSpPr>
              <a:spLocks/>
            </p:cNvSpPr>
            <p:nvPr/>
          </p:nvSpPr>
          <p:spPr bwMode="auto">
            <a:xfrm>
              <a:off x="4023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229"/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30"/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231"/>
            <p:cNvSpPr>
              <a:spLocks/>
            </p:cNvSpPr>
            <p:nvPr/>
          </p:nvSpPr>
          <p:spPr bwMode="auto">
            <a:xfrm>
              <a:off x="443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232"/>
            <p:cNvSpPr>
              <a:spLocks/>
            </p:cNvSpPr>
            <p:nvPr/>
          </p:nvSpPr>
          <p:spPr bwMode="auto">
            <a:xfrm>
              <a:off x="4290" y="2303"/>
              <a:ext cx="42" cy="101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233"/>
            <p:cNvSpPr>
              <a:spLocks/>
            </p:cNvSpPr>
            <p:nvPr/>
          </p:nvSpPr>
          <p:spPr bwMode="auto">
            <a:xfrm>
              <a:off x="4500" y="2319"/>
              <a:ext cx="37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234"/>
            <p:cNvSpPr>
              <a:spLocks/>
            </p:cNvSpPr>
            <p:nvPr/>
          </p:nvSpPr>
          <p:spPr bwMode="auto">
            <a:xfrm>
              <a:off x="4675" y="2303"/>
              <a:ext cx="37" cy="101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35"/>
            <p:cNvSpPr>
              <a:spLocks/>
            </p:cNvSpPr>
            <p:nvPr/>
          </p:nvSpPr>
          <p:spPr bwMode="auto">
            <a:xfrm>
              <a:off x="4638" y="2319"/>
              <a:ext cx="37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36"/>
            <p:cNvSpPr>
              <a:spLocks/>
            </p:cNvSpPr>
            <p:nvPr/>
          </p:nvSpPr>
          <p:spPr bwMode="auto">
            <a:xfrm>
              <a:off x="4518" y="2305"/>
              <a:ext cx="65" cy="99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37"/>
            <p:cNvSpPr>
              <a:spLocks/>
            </p:cNvSpPr>
            <p:nvPr/>
          </p:nvSpPr>
          <p:spPr bwMode="auto">
            <a:xfrm>
              <a:off x="4378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38"/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39"/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40"/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241"/>
            <p:cNvSpPr>
              <a:spLocks/>
            </p:cNvSpPr>
            <p:nvPr/>
          </p:nvSpPr>
          <p:spPr bwMode="auto">
            <a:xfrm>
              <a:off x="4675" y="2303"/>
              <a:ext cx="32" cy="101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242"/>
            <p:cNvSpPr>
              <a:spLocks/>
            </p:cNvSpPr>
            <p:nvPr/>
          </p:nvSpPr>
          <p:spPr bwMode="auto">
            <a:xfrm>
              <a:off x="4843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243"/>
            <p:cNvSpPr>
              <a:spLocks/>
            </p:cNvSpPr>
            <p:nvPr/>
          </p:nvSpPr>
          <p:spPr bwMode="auto">
            <a:xfrm>
              <a:off x="4984" y="2303"/>
              <a:ext cx="30" cy="101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244"/>
            <p:cNvSpPr>
              <a:spLocks/>
            </p:cNvSpPr>
            <p:nvPr/>
          </p:nvSpPr>
          <p:spPr bwMode="auto">
            <a:xfrm>
              <a:off x="4954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245"/>
            <p:cNvSpPr>
              <a:spLocks/>
            </p:cNvSpPr>
            <p:nvPr/>
          </p:nvSpPr>
          <p:spPr bwMode="auto">
            <a:xfrm>
              <a:off x="4857" y="2305"/>
              <a:ext cx="52" cy="99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246"/>
            <p:cNvSpPr>
              <a:spLocks/>
            </p:cNvSpPr>
            <p:nvPr/>
          </p:nvSpPr>
          <p:spPr bwMode="auto">
            <a:xfrm>
              <a:off x="4747" y="2287"/>
              <a:ext cx="49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247"/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248"/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249"/>
            <p:cNvSpPr>
              <a:spLocks/>
            </p:cNvSpPr>
            <p:nvPr/>
          </p:nvSpPr>
          <p:spPr bwMode="auto">
            <a:xfrm>
              <a:off x="5159" y="2277"/>
              <a:ext cx="66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250"/>
            <p:cNvSpPr>
              <a:spLocks/>
            </p:cNvSpPr>
            <p:nvPr/>
          </p:nvSpPr>
          <p:spPr bwMode="auto">
            <a:xfrm>
              <a:off x="5014" y="2303"/>
              <a:ext cx="39" cy="101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251"/>
            <p:cNvSpPr>
              <a:spLocks/>
            </p:cNvSpPr>
            <p:nvPr/>
          </p:nvSpPr>
          <p:spPr bwMode="auto">
            <a:xfrm>
              <a:off x="5224" y="2319"/>
              <a:ext cx="36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252"/>
            <p:cNvSpPr>
              <a:spLocks/>
            </p:cNvSpPr>
            <p:nvPr/>
          </p:nvSpPr>
          <p:spPr bwMode="auto">
            <a:xfrm>
              <a:off x="5396" y="2303"/>
              <a:ext cx="40" cy="101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253"/>
            <p:cNvSpPr>
              <a:spLocks/>
            </p:cNvSpPr>
            <p:nvPr/>
          </p:nvSpPr>
          <p:spPr bwMode="auto">
            <a:xfrm>
              <a:off x="5360" y="2319"/>
              <a:ext cx="36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254"/>
            <p:cNvSpPr>
              <a:spLocks/>
            </p:cNvSpPr>
            <p:nvPr/>
          </p:nvSpPr>
          <p:spPr bwMode="auto">
            <a:xfrm>
              <a:off x="5242" y="2305"/>
              <a:ext cx="65" cy="99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255"/>
            <p:cNvSpPr>
              <a:spLocks/>
            </p:cNvSpPr>
            <p:nvPr/>
          </p:nvSpPr>
          <p:spPr bwMode="auto">
            <a:xfrm>
              <a:off x="5101" y="2287"/>
              <a:ext cx="66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256"/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257"/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258"/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259"/>
            <p:cNvSpPr>
              <a:spLocks/>
            </p:cNvSpPr>
            <p:nvPr/>
          </p:nvSpPr>
          <p:spPr bwMode="auto">
            <a:xfrm>
              <a:off x="5436" y="2303"/>
              <a:ext cx="32" cy="101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260"/>
            <p:cNvSpPr>
              <a:spLocks/>
            </p:cNvSpPr>
            <p:nvPr/>
          </p:nvSpPr>
          <p:spPr bwMode="auto">
            <a:xfrm>
              <a:off x="5604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261"/>
            <p:cNvSpPr>
              <a:spLocks/>
            </p:cNvSpPr>
            <p:nvPr/>
          </p:nvSpPr>
          <p:spPr bwMode="auto">
            <a:xfrm>
              <a:off x="5744" y="2303"/>
              <a:ext cx="30" cy="101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262"/>
            <p:cNvSpPr>
              <a:spLocks/>
            </p:cNvSpPr>
            <p:nvPr/>
          </p:nvSpPr>
          <p:spPr bwMode="auto">
            <a:xfrm>
              <a:off x="5714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263"/>
            <p:cNvSpPr>
              <a:spLocks/>
            </p:cNvSpPr>
            <p:nvPr/>
          </p:nvSpPr>
          <p:spPr bwMode="auto">
            <a:xfrm>
              <a:off x="5618" y="2305"/>
              <a:ext cx="52" cy="99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264"/>
            <p:cNvSpPr>
              <a:spLocks/>
            </p:cNvSpPr>
            <p:nvPr/>
          </p:nvSpPr>
          <p:spPr bwMode="auto">
            <a:xfrm>
              <a:off x="5505" y="2287"/>
              <a:ext cx="52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265"/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266"/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267"/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268"/>
            <p:cNvSpPr>
              <a:spLocks/>
            </p:cNvSpPr>
            <p:nvPr/>
          </p:nvSpPr>
          <p:spPr bwMode="auto">
            <a:xfrm>
              <a:off x="5774" y="2303"/>
              <a:ext cx="39" cy="101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269"/>
            <p:cNvSpPr>
              <a:spLocks/>
            </p:cNvSpPr>
            <p:nvPr/>
          </p:nvSpPr>
          <p:spPr bwMode="auto">
            <a:xfrm>
              <a:off x="5984" y="2319"/>
              <a:ext cx="37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270"/>
            <p:cNvSpPr>
              <a:spLocks/>
            </p:cNvSpPr>
            <p:nvPr/>
          </p:nvSpPr>
          <p:spPr bwMode="auto">
            <a:xfrm>
              <a:off x="6157" y="2303"/>
              <a:ext cx="37" cy="101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271"/>
            <p:cNvSpPr>
              <a:spLocks/>
            </p:cNvSpPr>
            <p:nvPr/>
          </p:nvSpPr>
          <p:spPr bwMode="auto">
            <a:xfrm>
              <a:off x="6120" y="2319"/>
              <a:ext cx="37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272"/>
            <p:cNvSpPr>
              <a:spLocks/>
            </p:cNvSpPr>
            <p:nvPr/>
          </p:nvSpPr>
          <p:spPr bwMode="auto">
            <a:xfrm>
              <a:off x="6002" y="2305"/>
              <a:ext cx="65" cy="99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273"/>
            <p:cNvSpPr>
              <a:spLocks/>
            </p:cNvSpPr>
            <p:nvPr/>
          </p:nvSpPr>
          <p:spPr bwMode="auto">
            <a:xfrm>
              <a:off x="5862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274"/>
            <p:cNvSpPr>
              <a:spLocks/>
            </p:cNvSpPr>
            <p:nvPr/>
          </p:nvSpPr>
          <p:spPr bwMode="auto">
            <a:xfrm>
              <a:off x="6189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275"/>
            <p:cNvSpPr>
              <a:spLocks/>
            </p:cNvSpPr>
            <p:nvPr/>
          </p:nvSpPr>
          <p:spPr bwMode="auto">
            <a:xfrm>
              <a:off x="6399" y="2277"/>
              <a:ext cx="52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276"/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277"/>
            <p:cNvSpPr>
              <a:spLocks/>
            </p:cNvSpPr>
            <p:nvPr/>
          </p:nvSpPr>
          <p:spPr bwMode="auto">
            <a:xfrm>
              <a:off x="6171" y="2303"/>
              <a:ext cx="31" cy="101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278"/>
            <p:cNvSpPr>
              <a:spLocks/>
            </p:cNvSpPr>
            <p:nvPr/>
          </p:nvSpPr>
          <p:spPr bwMode="auto">
            <a:xfrm>
              <a:off x="6339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279"/>
            <p:cNvSpPr>
              <a:spLocks/>
            </p:cNvSpPr>
            <p:nvPr/>
          </p:nvSpPr>
          <p:spPr bwMode="auto">
            <a:xfrm>
              <a:off x="6479" y="2303"/>
              <a:ext cx="29" cy="101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280"/>
            <p:cNvSpPr>
              <a:spLocks/>
            </p:cNvSpPr>
            <p:nvPr/>
          </p:nvSpPr>
          <p:spPr bwMode="auto">
            <a:xfrm>
              <a:off x="6449" y="2319"/>
              <a:ext cx="30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281"/>
            <p:cNvSpPr>
              <a:spLocks/>
            </p:cNvSpPr>
            <p:nvPr/>
          </p:nvSpPr>
          <p:spPr bwMode="auto">
            <a:xfrm>
              <a:off x="6353" y="2305"/>
              <a:ext cx="53" cy="99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282"/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283"/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284"/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285"/>
            <p:cNvSpPr>
              <a:spLocks/>
            </p:cNvSpPr>
            <p:nvPr/>
          </p:nvSpPr>
          <p:spPr bwMode="auto">
            <a:xfrm>
              <a:off x="6654" y="2277"/>
              <a:ext cx="66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286"/>
            <p:cNvSpPr>
              <a:spLocks/>
            </p:cNvSpPr>
            <p:nvPr/>
          </p:nvSpPr>
          <p:spPr bwMode="auto">
            <a:xfrm>
              <a:off x="6509" y="2303"/>
              <a:ext cx="40" cy="101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287"/>
            <p:cNvSpPr>
              <a:spLocks/>
            </p:cNvSpPr>
            <p:nvPr/>
          </p:nvSpPr>
          <p:spPr bwMode="auto">
            <a:xfrm>
              <a:off x="6719" y="2319"/>
              <a:ext cx="36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288"/>
            <p:cNvSpPr>
              <a:spLocks/>
            </p:cNvSpPr>
            <p:nvPr/>
          </p:nvSpPr>
          <p:spPr bwMode="auto">
            <a:xfrm>
              <a:off x="6892" y="2303"/>
              <a:ext cx="39" cy="101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289"/>
            <p:cNvSpPr>
              <a:spLocks/>
            </p:cNvSpPr>
            <p:nvPr/>
          </p:nvSpPr>
          <p:spPr bwMode="auto">
            <a:xfrm>
              <a:off x="6855" y="2319"/>
              <a:ext cx="37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290"/>
            <p:cNvSpPr>
              <a:spLocks/>
            </p:cNvSpPr>
            <p:nvPr/>
          </p:nvSpPr>
          <p:spPr bwMode="auto">
            <a:xfrm>
              <a:off x="6737" y="2305"/>
              <a:ext cx="66" cy="99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291"/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292"/>
            <p:cNvSpPr>
              <a:spLocks/>
            </p:cNvSpPr>
            <p:nvPr/>
          </p:nvSpPr>
          <p:spPr bwMode="auto">
            <a:xfrm>
              <a:off x="6949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293"/>
            <p:cNvSpPr>
              <a:spLocks/>
            </p:cNvSpPr>
            <p:nvPr/>
          </p:nvSpPr>
          <p:spPr bwMode="auto">
            <a:xfrm>
              <a:off x="7159" y="2277"/>
              <a:ext cx="52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294"/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295"/>
            <p:cNvSpPr>
              <a:spLocks/>
            </p:cNvSpPr>
            <p:nvPr/>
          </p:nvSpPr>
          <p:spPr bwMode="auto">
            <a:xfrm>
              <a:off x="6931" y="2303"/>
              <a:ext cx="31" cy="101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296"/>
            <p:cNvSpPr>
              <a:spLocks/>
            </p:cNvSpPr>
            <p:nvPr/>
          </p:nvSpPr>
          <p:spPr bwMode="auto">
            <a:xfrm>
              <a:off x="7099" y="2319"/>
              <a:ext cx="29" cy="85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297"/>
            <p:cNvSpPr>
              <a:spLocks/>
            </p:cNvSpPr>
            <p:nvPr/>
          </p:nvSpPr>
          <p:spPr bwMode="auto">
            <a:xfrm>
              <a:off x="7240" y="2303"/>
              <a:ext cx="27" cy="101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298"/>
            <p:cNvSpPr>
              <a:spLocks/>
            </p:cNvSpPr>
            <p:nvPr/>
          </p:nvSpPr>
          <p:spPr bwMode="auto">
            <a:xfrm>
              <a:off x="7210" y="2319"/>
              <a:ext cx="30" cy="85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299"/>
            <p:cNvSpPr>
              <a:spLocks/>
            </p:cNvSpPr>
            <p:nvPr/>
          </p:nvSpPr>
          <p:spPr bwMode="auto">
            <a:xfrm>
              <a:off x="7113" y="2305"/>
              <a:ext cx="53" cy="99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300"/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301"/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02"/>
            <p:cNvSpPr>
              <a:spLocks/>
            </p:cNvSpPr>
            <p:nvPr/>
          </p:nvSpPr>
          <p:spPr bwMode="auto">
            <a:xfrm>
              <a:off x="741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03"/>
            <p:cNvSpPr>
              <a:spLocks/>
            </p:cNvSpPr>
            <p:nvPr/>
          </p:nvSpPr>
          <p:spPr bwMode="auto">
            <a:xfrm>
              <a:off x="7267" y="2303"/>
              <a:ext cx="43" cy="101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304"/>
            <p:cNvSpPr>
              <a:spLocks/>
            </p:cNvSpPr>
            <p:nvPr/>
          </p:nvSpPr>
          <p:spPr bwMode="auto">
            <a:xfrm>
              <a:off x="7479" y="2319"/>
              <a:ext cx="36" cy="85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305"/>
            <p:cNvSpPr>
              <a:spLocks/>
            </p:cNvSpPr>
            <p:nvPr/>
          </p:nvSpPr>
          <p:spPr bwMode="auto">
            <a:xfrm>
              <a:off x="7357" y="2287"/>
              <a:ext cx="66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</p:spPr>
          <p:txBody>
            <a:bodyPr/>
            <a:lstStyle/>
            <a:p>
              <a:pPr defTabSz="457200">
                <a:defRPr/>
              </a:pPr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BCED9A5-F5D4-273D-EF33-1E2E7751F8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7351" y="361949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39ACA0B1-4C1B-419F-87A5-7148EE0445E0}"/>
              </a:ext>
            </a:extLst>
          </p:cNvPr>
          <p:cNvGrpSpPr/>
          <p:nvPr/>
        </p:nvGrpSpPr>
        <p:grpSpPr>
          <a:xfrm>
            <a:off x="-14514" y="-36198"/>
            <a:ext cx="12249265" cy="6981372"/>
            <a:chOff x="-14514" y="-36198"/>
            <a:chExt cx="12249265" cy="6981372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D781484F-583E-4238-A688-4E2B6C647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514" y="-36198"/>
              <a:ext cx="12249265" cy="6981372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7CC9FBAD-098D-413C-9491-02D1E67076EC}"/>
                </a:ext>
              </a:extLst>
            </p:cNvPr>
            <p:cNvSpPr/>
            <p:nvPr/>
          </p:nvSpPr>
          <p:spPr>
            <a:xfrm>
              <a:off x="215078" y="174171"/>
              <a:ext cx="11700678" cy="648788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Arial-Rounded"/>
                <a:sym typeface="+mn-lt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D8F0A903-C987-4FEE-954F-518FFEC146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>
              <a:off x="10014857" y="443744"/>
              <a:ext cx="827314" cy="813214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610E0978-86F3-4310-869E-1886A2C39A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68" t="27937" r="38598" b="62529"/>
            <a:stretch/>
          </p:blipFill>
          <p:spPr>
            <a:xfrm rot="15662064">
              <a:off x="7005736" y="316017"/>
              <a:ext cx="770963" cy="653873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A734A63F-D534-4C49-90D0-061B929A5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>
              <a:off x="5204921" y="431575"/>
              <a:ext cx="868148" cy="813694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79BCECA5-9D09-4671-B815-D959ABCBA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>
              <a:off x="4011947" y="2827935"/>
              <a:ext cx="664387" cy="745126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337053D9-B75B-43AD-807B-346419922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8034877" y="642954"/>
              <a:ext cx="856723" cy="954003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9D03EA6B-70F8-4323-9088-FB515806A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>
              <a:off x="2920292" y="4639376"/>
              <a:ext cx="771461" cy="971321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94B1301C-EDA1-42E0-AACD-697E829F9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20" t="26191" r="65486" b="60877"/>
            <a:stretch/>
          </p:blipFill>
          <p:spPr>
            <a:xfrm>
              <a:off x="7395067" y="4944156"/>
              <a:ext cx="730776" cy="886857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6773E914-F6FC-4A9D-B8C2-44F1D4D78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>
              <a:off x="2114323" y="2715356"/>
              <a:ext cx="538571" cy="857705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3CBBF982-5B03-4DAC-A958-26E45BF01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>
              <a:off x="9147536" y="1876244"/>
              <a:ext cx="867321" cy="622673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8511225D-CC47-468C-9536-9D52B7F60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6200000">
              <a:off x="4016409" y="520957"/>
              <a:ext cx="856723" cy="954003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B225E615-CD9A-406E-8B26-3B6D2CED1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58732" r="79323" b="27105"/>
            <a:stretch/>
          </p:blipFill>
          <p:spPr>
            <a:xfrm rot="4436850">
              <a:off x="2134843" y="552079"/>
              <a:ext cx="771461" cy="971321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AD232828-20E3-46E1-963C-4C6B5020FD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29" t="12848" r="25383" b="78072"/>
            <a:stretch/>
          </p:blipFill>
          <p:spPr>
            <a:xfrm rot="16427068">
              <a:off x="1143831" y="4872840"/>
              <a:ext cx="867321" cy="622673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28FDD0AA-89FB-43E5-B408-2EF3A3E689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605173">
              <a:off x="8174224" y="5026879"/>
              <a:ext cx="856723" cy="954003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6CB0DED9-971E-4F21-A4F4-470B57EB9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0609007">
              <a:off x="5350494" y="5131317"/>
              <a:ext cx="664387" cy="745126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190015A2-1923-4B4E-9DD0-9667D722E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9927949">
              <a:off x="11185682" y="558634"/>
              <a:ext cx="664387" cy="745126"/>
            </a:xfrm>
            <a:prstGeom prst="rect">
              <a:avLst/>
            </a:prstGeom>
          </p:spPr>
        </p:pic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94431E04-4786-45B4-9DCC-79782D8DB69B}"/>
                </a:ext>
              </a:extLst>
            </p:cNvPr>
            <p:cNvGrpSpPr/>
            <p:nvPr/>
          </p:nvGrpSpPr>
          <p:grpSpPr>
            <a:xfrm>
              <a:off x="14118" y="4606503"/>
              <a:ext cx="12191999" cy="2326243"/>
              <a:chOff x="1" y="4546271"/>
              <a:chExt cx="12191999" cy="2326243"/>
            </a:xfrm>
          </p:grpSpPr>
          <p:sp>
            <p:nvSpPr>
              <p:cNvPr id="59" name="任意多边形 38">
                <a:extLst>
                  <a:ext uri="{FF2B5EF4-FFF2-40B4-BE49-F238E27FC236}">
                    <a16:creationId xmlns:a16="http://schemas.microsoft.com/office/drawing/2014/main" id="{74FBDC02-71B1-4765-8040-0A2BEBF44C10}"/>
                  </a:ext>
                </a:extLst>
              </p:cNvPr>
              <p:cNvSpPr/>
              <p:nvPr/>
            </p:nvSpPr>
            <p:spPr>
              <a:xfrm>
                <a:off x="1" y="4546271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90500" dir="16200000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Arial-Rounded"/>
                  <a:sym typeface="+mn-lt"/>
                </a:endParaRPr>
              </a:p>
            </p:txBody>
          </p:sp>
          <p:sp>
            <p:nvSpPr>
              <p:cNvPr id="60" name="任意多边形 80">
                <a:extLst>
                  <a:ext uri="{FF2B5EF4-FFF2-40B4-BE49-F238E27FC236}">
                    <a16:creationId xmlns:a16="http://schemas.microsoft.com/office/drawing/2014/main" id="{E1148EA3-0B71-47F1-B7D9-9C9930D3E857}"/>
                  </a:ext>
                </a:extLst>
              </p:cNvPr>
              <p:cNvSpPr/>
              <p:nvPr/>
            </p:nvSpPr>
            <p:spPr>
              <a:xfrm>
                <a:off x="1" y="4560785"/>
                <a:ext cx="12191999" cy="2311729"/>
              </a:xfrm>
              <a:custGeom>
                <a:avLst/>
                <a:gdLst>
                  <a:gd name="connsiteX0" fmla="*/ 12191999 w 12191999"/>
                  <a:gd name="connsiteY0" fmla="*/ 0 h 2311729"/>
                  <a:gd name="connsiteX1" fmla="*/ 12191999 w 12191999"/>
                  <a:gd name="connsiteY1" fmla="*/ 2311729 h 2311729"/>
                  <a:gd name="connsiteX2" fmla="*/ 0 w 12191999"/>
                  <a:gd name="connsiteY2" fmla="*/ 2311729 h 2311729"/>
                  <a:gd name="connsiteX3" fmla="*/ 0 w 12191999"/>
                  <a:gd name="connsiteY3" fmla="*/ 2020458 h 2311729"/>
                  <a:gd name="connsiteX4" fmla="*/ 0 w 12191999"/>
                  <a:gd name="connsiteY4" fmla="*/ 237172 h 2311729"/>
                  <a:gd name="connsiteX5" fmla="*/ 63480 w 12191999"/>
                  <a:gd name="connsiteY5" fmla="*/ 213939 h 2311729"/>
                  <a:gd name="connsiteX6" fmla="*/ 348343 w 12191999"/>
                  <a:gd name="connsiteY6" fmla="*/ 170871 h 2311729"/>
                  <a:gd name="connsiteX7" fmla="*/ 1306287 w 12191999"/>
                  <a:gd name="connsiteY7" fmla="*/ 1128815 h 2311729"/>
                  <a:gd name="connsiteX8" fmla="*/ 1286825 w 12191999"/>
                  <a:gd name="connsiteY8" fmla="*/ 1321874 h 2311729"/>
                  <a:gd name="connsiteX9" fmla="*/ 1256605 w 12191999"/>
                  <a:gd name="connsiteY9" fmla="*/ 1419229 h 2311729"/>
                  <a:gd name="connsiteX10" fmla="*/ 1344679 w 12191999"/>
                  <a:gd name="connsiteY10" fmla="*/ 1371424 h 2311729"/>
                  <a:gd name="connsiteX11" fmla="*/ 1683656 w 12191999"/>
                  <a:gd name="connsiteY11" fmla="*/ 1302987 h 2311729"/>
                  <a:gd name="connsiteX12" fmla="*/ 2299446 w 12191999"/>
                  <a:gd name="connsiteY12" fmla="*/ 1558056 h 2311729"/>
                  <a:gd name="connsiteX13" fmla="*/ 2381189 w 12191999"/>
                  <a:gd name="connsiteY13" fmla="*/ 1657129 h 2311729"/>
                  <a:gd name="connsiteX14" fmla="*/ 2427737 w 12191999"/>
                  <a:gd name="connsiteY14" fmla="*/ 1596410 h 2311729"/>
                  <a:gd name="connsiteX15" fmla="*/ 3069771 w 12191999"/>
                  <a:gd name="connsiteY15" fmla="*/ 1302987 h 2311729"/>
                  <a:gd name="connsiteX16" fmla="*/ 3544503 w 12191999"/>
                  <a:gd name="connsiteY16" fmla="*/ 1447998 h 2311729"/>
                  <a:gd name="connsiteX17" fmla="*/ 3657745 w 12191999"/>
                  <a:gd name="connsiteY17" fmla="*/ 1541431 h 2311729"/>
                  <a:gd name="connsiteX18" fmla="*/ 3713651 w 12191999"/>
                  <a:gd name="connsiteY18" fmla="*/ 1519404 h 2311729"/>
                  <a:gd name="connsiteX19" fmla="*/ 3897086 w 12191999"/>
                  <a:gd name="connsiteY19" fmla="*/ 1491671 h 2311729"/>
                  <a:gd name="connsiteX20" fmla="*/ 4241977 w 12191999"/>
                  <a:gd name="connsiteY20" fmla="*/ 1597020 h 2311729"/>
                  <a:gd name="connsiteX21" fmla="*/ 4317999 w 12191999"/>
                  <a:gd name="connsiteY21" fmla="*/ 1659743 h 2311729"/>
                  <a:gd name="connsiteX22" fmla="*/ 4359994 w 12191999"/>
                  <a:gd name="connsiteY22" fmla="*/ 1582372 h 2311729"/>
                  <a:gd name="connsiteX23" fmla="*/ 5021945 w 12191999"/>
                  <a:gd name="connsiteY23" fmla="*/ 1230415 h 2311729"/>
                  <a:gd name="connsiteX24" fmla="*/ 5757498 w 12191999"/>
                  <a:gd name="connsiteY24" fmla="*/ 1717972 h 2311729"/>
                  <a:gd name="connsiteX25" fmla="*/ 5775109 w 12191999"/>
                  <a:gd name="connsiteY25" fmla="*/ 1774705 h 2311729"/>
                  <a:gd name="connsiteX26" fmla="*/ 5877396 w 12191999"/>
                  <a:gd name="connsiteY26" fmla="*/ 1742952 h 2311729"/>
                  <a:gd name="connsiteX27" fmla="*/ 5994403 w 12191999"/>
                  <a:gd name="connsiteY27" fmla="*/ 1731157 h 2311729"/>
                  <a:gd name="connsiteX28" fmla="*/ 6319003 w 12191999"/>
                  <a:gd name="connsiteY28" fmla="*/ 1830310 h 2311729"/>
                  <a:gd name="connsiteX29" fmla="*/ 6349718 w 12191999"/>
                  <a:gd name="connsiteY29" fmla="*/ 1855653 h 2311729"/>
                  <a:gd name="connsiteX30" fmla="*/ 6372196 w 12191999"/>
                  <a:gd name="connsiteY30" fmla="*/ 1783240 h 2311729"/>
                  <a:gd name="connsiteX31" fmla="*/ 7228113 w 12191999"/>
                  <a:gd name="connsiteY31" fmla="*/ 1215901 h 2311729"/>
                  <a:gd name="connsiteX32" fmla="*/ 7884955 w 12191999"/>
                  <a:gd name="connsiteY32" fmla="*/ 1487974 h 2311729"/>
                  <a:gd name="connsiteX33" fmla="*/ 7933395 w 12191999"/>
                  <a:gd name="connsiteY33" fmla="*/ 1546684 h 2311729"/>
                  <a:gd name="connsiteX34" fmla="*/ 8036368 w 12191999"/>
                  <a:gd name="connsiteY34" fmla="*/ 1487498 h 2311729"/>
                  <a:gd name="connsiteX35" fmla="*/ 8432799 w 12191999"/>
                  <a:gd name="connsiteY35" fmla="*/ 1397328 h 2311729"/>
                  <a:gd name="connsiteX36" fmla="*/ 9191035 w 12191999"/>
                  <a:gd name="connsiteY36" fmla="*/ 1800479 h 2311729"/>
                  <a:gd name="connsiteX37" fmla="*/ 9210518 w 12191999"/>
                  <a:gd name="connsiteY37" fmla="*/ 1836373 h 2311729"/>
                  <a:gd name="connsiteX38" fmla="*/ 9258709 w 12191999"/>
                  <a:gd name="connsiteY38" fmla="*/ 1810216 h 2311729"/>
                  <a:gd name="connsiteX39" fmla="*/ 9470570 w 12191999"/>
                  <a:gd name="connsiteY39" fmla="*/ 1767443 h 2311729"/>
                  <a:gd name="connsiteX40" fmla="*/ 9682431 w 12191999"/>
                  <a:gd name="connsiteY40" fmla="*/ 1810216 h 2311729"/>
                  <a:gd name="connsiteX41" fmla="*/ 9768141 w 12191999"/>
                  <a:gd name="connsiteY41" fmla="*/ 1856738 h 2311729"/>
                  <a:gd name="connsiteX42" fmla="*/ 9791010 w 12191999"/>
                  <a:gd name="connsiteY42" fmla="*/ 1783067 h 2311729"/>
                  <a:gd name="connsiteX43" fmla="*/ 10570028 w 12191999"/>
                  <a:gd name="connsiteY43" fmla="*/ 1266699 h 2311729"/>
                  <a:gd name="connsiteX44" fmla="*/ 10821441 w 12191999"/>
                  <a:gd name="connsiteY44" fmla="*/ 1304709 h 2311729"/>
                  <a:gd name="connsiteX45" fmla="*/ 10893902 w 12191999"/>
                  <a:gd name="connsiteY45" fmla="*/ 1333259 h 2311729"/>
                  <a:gd name="connsiteX46" fmla="*/ 10916253 w 12191999"/>
                  <a:gd name="connsiteY46" fmla="*/ 1261255 h 2311729"/>
                  <a:gd name="connsiteX47" fmla="*/ 11444514 w 12191999"/>
                  <a:gd name="connsiteY47" fmla="*/ 911100 h 2311729"/>
                  <a:gd name="connsiteX48" fmla="*/ 11446790 w 12191999"/>
                  <a:gd name="connsiteY48" fmla="*/ 911330 h 2311729"/>
                  <a:gd name="connsiteX49" fmla="*/ 11437256 w 12191999"/>
                  <a:gd name="connsiteY49" fmla="*/ 816759 h 2311729"/>
                  <a:gd name="connsiteX50" fmla="*/ 12173467 w 12191999"/>
                  <a:gd name="connsiteY50" fmla="*/ 936 h 23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191999" h="2311729">
                    <a:moveTo>
                      <a:pt x="12191999" y="0"/>
                    </a:moveTo>
                    <a:lnTo>
                      <a:pt x="12191999" y="2311729"/>
                    </a:lnTo>
                    <a:lnTo>
                      <a:pt x="0" y="2311729"/>
                    </a:lnTo>
                    <a:lnTo>
                      <a:pt x="0" y="2020458"/>
                    </a:lnTo>
                    <a:lnTo>
                      <a:pt x="0" y="237172"/>
                    </a:lnTo>
                    <a:lnTo>
                      <a:pt x="63480" y="213939"/>
                    </a:lnTo>
                    <a:cubicBezTo>
                      <a:pt x="153468" y="185949"/>
                      <a:pt x="249145" y="170871"/>
                      <a:pt x="348343" y="170871"/>
                    </a:cubicBezTo>
                    <a:cubicBezTo>
                      <a:pt x="877401" y="170871"/>
                      <a:pt x="1306287" y="599757"/>
                      <a:pt x="1306287" y="1128815"/>
                    </a:cubicBezTo>
                    <a:cubicBezTo>
                      <a:pt x="1306287" y="1194948"/>
                      <a:pt x="1299586" y="1259515"/>
                      <a:pt x="1286825" y="1321874"/>
                    </a:cubicBezTo>
                    <a:lnTo>
                      <a:pt x="1256605" y="1419229"/>
                    </a:lnTo>
                    <a:lnTo>
                      <a:pt x="1344679" y="1371424"/>
                    </a:lnTo>
                    <a:cubicBezTo>
                      <a:pt x="1448867" y="1327356"/>
                      <a:pt x="1563416" y="1302987"/>
                      <a:pt x="1683656" y="1302987"/>
                    </a:cubicBezTo>
                    <a:cubicBezTo>
                      <a:pt x="1924137" y="1302987"/>
                      <a:pt x="2141852" y="1400461"/>
                      <a:pt x="2299446" y="1558056"/>
                    </a:cubicBezTo>
                    <a:lnTo>
                      <a:pt x="2381189" y="1657129"/>
                    </a:lnTo>
                    <a:lnTo>
                      <a:pt x="2427737" y="1596410"/>
                    </a:lnTo>
                    <a:cubicBezTo>
                      <a:pt x="2583425" y="1416679"/>
                      <a:pt x="2813321" y="1302987"/>
                      <a:pt x="3069771" y="1302987"/>
                    </a:cubicBezTo>
                    <a:cubicBezTo>
                      <a:pt x="3245622" y="1302987"/>
                      <a:pt x="3408987" y="1356446"/>
                      <a:pt x="3544503" y="1447998"/>
                    </a:cubicBezTo>
                    <a:lnTo>
                      <a:pt x="3657745" y="1541431"/>
                    </a:lnTo>
                    <a:lnTo>
                      <a:pt x="3713651" y="1519404"/>
                    </a:lnTo>
                    <a:cubicBezTo>
                      <a:pt x="3771598" y="1501381"/>
                      <a:pt x="3833208" y="1491671"/>
                      <a:pt x="3897086" y="1491671"/>
                    </a:cubicBezTo>
                    <a:cubicBezTo>
                      <a:pt x="4024841" y="1491671"/>
                      <a:pt x="4143526" y="1530508"/>
                      <a:pt x="4241977" y="1597020"/>
                    </a:cubicBezTo>
                    <a:lnTo>
                      <a:pt x="4317999" y="1659743"/>
                    </a:lnTo>
                    <a:lnTo>
                      <a:pt x="4359994" y="1582372"/>
                    </a:lnTo>
                    <a:cubicBezTo>
                      <a:pt x="4503453" y="1370026"/>
                      <a:pt x="4746395" y="1230415"/>
                      <a:pt x="5021945" y="1230415"/>
                    </a:cubicBezTo>
                    <a:cubicBezTo>
                      <a:pt x="5352605" y="1230415"/>
                      <a:pt x="5636309" y="1431455"/>
                      <a:pt x="5757498" y="1717972"/>
                    </a:cubicBezTo>
                    <a:lnTo>
                      <a:pt x="5775109" y="1774705"/>
                    </a:lnTo>
                    <a:lnTo>
                      <a:pt x="5877396" y="1742952"/>
                    </a:lnTo>
                    <a:cubicBezTo>
                      <a:pt x="5915189" y="1735219"/>
                      <a:pt x="5954321" y="1731157"/>
                      <a:pt x="5994403" y="1731157"/>
                    </a:cubicBezTo>
                    <a:cubicBezTo>
                      <a:pt x="6114640" y="1731157"/>
                      <a:pt x="6226343" y="1767710"/>
                      <a:pt x="6319003" y="1830310"/>
                    </a:cubicBezTo>
                    <a:lnTo>
                      <a:pt x="6349718" y="1855653"/>
                    </a:lnTo>
                    <a:lnTo>
                      <a:pt x="6372196" y="1783240"/>
                    </a:lnTo>
                    <a:cubicBezTo>
                      <a:pt x="6513213" y="1449839"/>
                      <a:pt x="6843343" y="1215901"/>
                      <a:pt x="7228113" y="1215901"/>
                    </a:cubicBezTo>
                    <a:cubicBezTo>
                      <a:pt x="7484626" y="1215901"/>
                      <a:pt x="7716855" y="1319874"/>
                      <a:pt x="7884955" y="1487974"/>
                    </a:cubicBezTo>
                    <a:lnTo>
                      <a:pt x="7933395" y="1546684"/>
                    </a:lnTo>
                    <a:lnTo>
                      <a:pt x="8036368" y="1487498"/>
                    </a:lnTo>
                    <a:cubicBezTo>
                      <a:pt x="8156294" y="1429711"/>
                      <a:pt x="8290765" y="1397328"/>
                      <a:pt x="8432799" y="1397328"/>
                    </a:cubicBezTo>
                    <a:cubicBezTo>
                      <a:pt x="8748430" y="1397328"/>
                      <a:pt x="9026710" y="1557246"/>
                      <a:pt x="9191035" y="1800479"/>
                    </a:cubicBezTo>
                    <a:lnTo>
                      <a:pt x="9210518" y="1836373"/>
                    </a:lnTo>
                    <a:lnTo>
                      <a:pt x="9258709" y="1810216"/>
                    </a:lnTo>
                    <a:cubicBezTo>
                      <a:pt x="9323827" y="1782674"/>
                      <a:pt x="9395420" y="1767443"/>
                      <a:pt x="9470570" y="1767443"/>
                    </a:cubicBezTo>
                    <a:cubicBezTo>
                      <a:pt x="9545720" y="1767443"/>
                      <a:pt x="9617313" y="1782674"/>
                      <a:pt x="9682431" y="1810216"/>
                    </a:cubicBezTo>
                    <a:lnTo>
                      <a:pt x="9768141" y="1856738"/>
                    </a:lnTo>
                    <a:lnTo>
                      <a:pt x="9791010" y="1783067"/>
                    </a:lnTo>
                    <a:cubicBezTo>
                      <a:pt x="9919358" y="1479619"/>
                      <a:pt x="10219827" y="1266699"/>
                      <a:pt x="10570028" y="1266699"/>
                    </a:cubicBezTo>
                    <a:cubicBezTo>
                      <a:pt x="10657578" y="1266699"/>
                      <a:pt x="10742020" y="1280007"/>
                      <a:pt x="10821441" y="1304709"/>
                    </a:cubicBezTo>
                    <a:lnTo>
                      <a:pt x="10893902" y="1333259"/>
                    </a:lnTo>
                    <a:lnTo>
                      <a:pt x="10916253" y="1261255"/>
                    </a:lnTo>
                    <a:cubicBezTo>
                      <a:pt x="11003287" y="1055484"/>
                      <a:pt x="11207039" y="911100"/>
                      <a:pt x="11444514" y="911100"/>
                    </a:cubicBezTo>
                    <a:lnTo>
                      <a:pt x="11446790" y="911330"/>
                    </a:lnTo>
                    <a:lnTo>
                      <a:pt x="11437256" y="816759"/>
                    </a:lnTo>
                    <a:cubicBezTo>
                      <a:pt x="11437256" y="392161"/>
                      <a:pt x="11759948" y="42931"/>
                      <a:pt x="12173467" y="936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innerShdw blurRad="266700" dist="139700" dir="16200000">
                  <a:srgbClr val="18ACCA">
                    <a:alpha val="3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Arial-Rounded"/>
                  <a:sym typeface="+mn-lt"/>
                </a:endParaRPr>
              </a:p>
            </p:txBody>
          </p: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AC0F0C14-1B7E-417A-A804-2911A8A2D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7085163">
              <a:off x="5750161" y="2421088"/>
              <a:ext cx="868148" cy="813694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1DFEAD6B-B6FF-496E-BEC3-8A37115C0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>
              <a:off x="10842171" y="3359625"/>
              <a:ext cx="856723" cy="954003"/>
            </a:xfrm>
            <a:prstGeom prst="rect">
              <a:avLst/>
            </a:prstGeom>
          </p:spPr>
        </p:pic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35712FC8-C02A-4215-832B-80745FC20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7" t="12850" r="80495" b="76286"/>
            <a:stretch/>
          </p:blipFill>
          <p:spPr>
            <a:xfrm rot="15246552">
              <a:off x="651806" y="899296"/>
              <a:ext cx="664387" cy="745126"/>
            </a:xfrm>
            <a:prstGeom prst="rect">
              <a:avLst/>
            </a:prstGeom>
          </p:spPr>
        </p:pic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B4E4E05A-F669-46AA-BC65-B7882BE683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64" t="12527" r="11586" b="75615"/>
            <a:stretch/>
          </p:blipFill>
          <p:spPr>
            <a:xfrm rot="15311720">
              <a:off x="569531" y="2831826"/>
              <a:ext cx="827314" cy="813214"/>
            </a:xfrm>
            <a:prstGeom prst="rect">
              <a:avLst/>
            </a:prstGeom>
          </p:spPr>
        </p:pic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id="{CB560701-2C6B-4FE1-BE6F-A4ACB7A30A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1" t="27513" r="81347" b="59981"/>
            <a:stretch/>
          </p:blipFill>
          <p:spPr>
            <a:xfrm rot="16820915">
              <a:off x="7592181" y="3745037"/>
              <a:ext cx="538571" cy="857705"/>
            </a:xfrm>
            <a:prstGeom prst="rect">
              <a:avLst/>
            </a:prstGeom>
          </p:spPr>
        </p:pic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56C0EE6C-243B-4564-B2D6-D17BB1987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5418078">
              <a:off x="7668944" y="2343317"/>
              <a:ext cx="856723" cy="954003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864FD83D-BFBD-4FB4-99D8-3EDFCD370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49" t="43746" r="52454" b="44389"/>
            <a:stretch/>
          </p:blipFill>
          <p:spPr>
            <a:xfrm rot="5400000">
              <a:off x="9421375" y="4461801"/>
              <a:ext cx="868148" cy="813694"/>
            </a:xfrm>
            <a:prstGeom prst="rect">
              <a:avLst/>
            </a:prstGeom>
          </p:spPr>
        </p:pic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E2625E4E-2CD6-42F8-A537-31ABEAFE9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7" t="42429" r="38191" b="43661"/>
            <a:stretch/>
          </p:blipFill>
          <p:spPr>
            <a:xfrm rot="11684570">
              <a:off x="4356647" y="4013097"/>
              <a:ext cx="856723" cy="954003"/>
            </a:xfrm>
            <a:prstGeom prst="rect">
              <a:avLst/>
            </a:prstGeom>
          </p:spPr>
        </p:pic>
      </p:grpSp>
      <p:pic>
        <p:nvPicPr>
          <p:cNvPr id="13" name="Picture 14" descr="icons.png">
            <a:extLst>
              <a:ext uri="{FF2B5EF4-FFF2-40B4-BE49-F238E27FC236}">
                <a16:creationId xmlns:a16="http://schemas.microsoft.com/office/drawing/2014/main" id="{A2005116-A876-4BAE-ABC7-DEB0ED727B1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/>
          <a:srcRect l="63380" r="-1" b="32035"/>
          <a:stretch/>
        </p:blipFill>
        <p:spPr>
          <a:xfrm rot="619541">
            <a:off x="6822513" y="451108"/>
            <a:ext cx="3976116" cy="3477772"/>
          </a:xfrm>
          <a:prstGeom prst="rect">
            <a:avLst/>
          </a:prstGeom>
        </p:spPr>
      </p:pic>
      <p:sp>
        <p:nvSpPr>
          <p:cNvPr id="12" name="任意多边形 133">
            <a:extLst>
              <a:ext uri="{FF2B5EF4-FFF2-40B4-BE49-F238E27FC236}">
                <a16:creationId xmlns:a16="http://schemas.microsoft.com/office/drawing/2014/main" id="{D88536F3-8112-4C7D-85C5-C0233A1A9137}"/>
              </a:ext>
            </a:extLst>
          </p:cNvPr>
          <p:cNvSpPr/>
          <p:nvPr/>
        </p:nvSpPr>
        <p:spPr>
          <a:xfrm flipH="1">
            <a:off x="3832247" y="1741715"/>
            <a:ext cx="5421557" cy="3345216"/>
          </a:xfrm>
          <a:custGeom>
            <a:avLst/>
            <a:gdLst>
              <a:gd name="connsiteX0" fmla="*/ 948690 w 2148840"/>
              <a:gd name="connsiteY0" fmla="*/ 0 h 1325880"/>
              <a:gd name="connsiteX1" fmla="*/ 1264643 w 2148840"/>
              <a:gd name="connsiteY1" fmla="*/ 209428 h 1325880"/>
              <a:gd name="connsiteX2" fmla="*/ 1272463 w 2148840"/>
              <a:gd name="connsiteY2" fmla="*/ 234618 h 1325880"/>
              <a:gd name="connsiteX3" fmla="*/ 1318138 w 2148840"/>
              <a:gd name="connsiteY3" fmla="*/ 209827 h 1325880"/>
              <a:gd name="connsiteX4" fmla="*/ 1451610 w 2148840"/>
              <a:gd name="connsiteY4" fmla="*/ 182880 h 1325880"/>
              <a:gd name="connsiteX5" fmla="*/ 1735948 w 2148840"/>
              <a:gd name="connsiteY5" fmla="*/ 334061 h 1325880"/>
              <a:gd name="connsiteX6" fmla="*/ 1754729 w 2148840"/>
              <a:gd name="connsiteY6" fmla="*/ 368663 h 1325880"/>
              <a:gd name="connsiteX7" fmla="*/ 1811161 w 2148840"/>
              <a:gd name="connsiteY7" fmla="*/ 374352 h 1325880"/>
              <a:gd name="connsiteX8" fmla="*/ 2148840 w 2148840"/>
              <a:gd name="connsiteY8" fmla="*/ 788670 h 1325880"/>
              <a:gd name="connsiteX9" fmla="*/ 1725930 w 2148840"/>
              <a:gd name="connsiteY9" fmla="*/ 1211580 h 1325880"/>
              <a:gd name="connsiteX10" fmla="*/ 1489477 w 2148840"/>
              <a:gd name="connsiteY10" fmla="*/ 1139354 h 1325880"/>
              <a:gd name="connsiteX11" fmla="*/ 1436947 w 2148840"/>
              <a:gd name="connsiteY11" fmla="*/ 1096013 h 1325880"/>
              <a:gd name="connsiteX12" fmla="*/ 1420223 w 2148840"/>
              <a:gd name="connsiteY12" fmla="*/ 1126825 h 1325880"/>
              <a:gd name="connsiteX13" fmla="*/ 1045845 w 2148840"/>
              <a:gd name="connsiteY13" fmla="*/ 1325880 h 1325880"/>
              <a:gd name="connsiteX14" fmla="*/ 726597 w 2148840"/>
              <a:gd name="connsiteY14" fmla="*/ 1193643 h 1325880"/>
              <a:gd name="connsiteX15" fmla="*/ 677235 w 2148840"/>
              <a:gd name="connsiteY15" fmla="*/ 1133816 h 1325880"/>
              <a:gd name="connsiteX16" fmla="*/ 643102 w 2148840"/>
              <a:gd name="connsiteY16" fmla="*/ 1152342 h 1325880"/>
              <a:gd name="connsiteX17" fmla="*/ 462915 w 2148840"/>
              <a:gd name="connsiteY17" fmla="*/ 1188720 h 1325880"/>
              <a:gd name="connsiteX18" fmla="*/ 0 w 2148840"/>
              <a:gd name="connsiteY18" fmla="*/ 725805 h 1325880"/>
              <a:gd name="connsiteX19" fmla="*/ 462915 w 2148840"/>
              <a:gd name="connsiteY19" fmla="*/ 262890 h 1325880"/>
              <a:gd name="connsiteX20" fmla="*/ 556209 w 2148840"/>
              <a:gd name="connsiteY20" fmla="*/ 272295 h 1325880"/>
              <a:gd name="connsiteX21" fmla="*/ 611187 w 2148840"/>
              <a:gd name="connsiteY21" fmla="*/ 289361 h 1325880"/>
              <a:gd name="connsiteX22" fmla="*/ 612757 w 2148840"/>
              <a:gd name="connsiteY22" fmla="*/ 273794 h 1325880"/>
              <a:gd name="connsiteX23" fmla="*/ 948690 w 2148840"/>
              <a:gd name="connsiteY23" fmla="*/ 0 h 132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148840" h="1325880">
                <a:moveTo>
                  <a:pt x="948690" y="0"/>
                </a:moveTo>
                <a:cubicBezTo>
                  <a:pt x="1090723" y="0"/>
                  <a:pt x="1212588" y="86356"/>
                  <a:pt x="1264643" y="209428"/>
                </a:cubicBezTo>
                <a:lnTo>
                  <a:pt x="1272463" y="234618"/>
                </a:lnTo>
                <a:lnTo>
                  <a:pt x="1318138" y="209827"/>
                </a:lnTo>
                <a:cubicBezTo>
                  <a:pt x="1359162" y="192475"/>
                  <a:pt x="1404265" y="182880"/>
                  <a:pt x="1451610" y="182880"/>
                </a:cubicBezTo>
                <a:cubicBezTo>
                  <a:pt x="1569971" y="182880"/>
                  <a:pt x="1674326" y="242849"/>
                  <a:pt x="1735948" y="334061"/>
                </a:cubicBezTo>
                <a:lnTo>
                  <a:pt x="1754729" y="368663"/>
                </a:lnTo>
                <a:lnTo>
                  <a:pt x="1811161" y="374352"/>
                </a:lnTo>
                <a:cubicBezTo>
                  <a:pt x="2003874" y="413787"/>
                  <a:pt x="2148840" y="584299"/>
                  <a:pt x="2148840" y="788670"/>
                </a:cubicBezTo>
                <a:cubicBezTo>
                  <a:pt x="2148840" y="1022237"/>
                  <a:pt x="1959497" y="1211580"/>
                  <a:pt x="1725930" y="1211580"/>
                </a:cubicBezTo>
                <a:cubicBezTo>
                  <a:pt x="1638342" y="1211580"/>
                  <a:pt x="1556974" y="1184954"/>
                  <a:pt x="1489477" y="1139354"/>
                </a:cubicBezTo>
                <a:lnTo>
                  <a:pt x="1436947" y="1096013"/>
                </a:lnTo>
                <a:lnTo>
                  <a:pt x="1420223" y="1126825"/>
                </a:lnTo>
                <a:cubicBezTo>
                  <a:pt x="1339088" y="1246920"/>
                  <a:pt x="1201788" y="1325880"/>
                  <a:pt x="1045845" y="1325880"/>
                </a:cubicBezTo>
                <a:cubicBezTo>
                  <a:pt x="921171" y="1325880"/>
                  <a:pt x="808300" y="1275346"/>
                  <a:pt x="726597" y="1193643"/>
                </a:cubicBezTo>
                <a:lnTo>
                  <a:pt x="677235" y="1133816"/>
                </a:lnTo>
                <a:lnTo>
                  <a:pt x="643102" y="1152342"/>
                </a:lnTo>
                <a:cubicBezTo>
                  <a:pt x="587720" y="1175767"/>
                  <a:pt x="526830" y="1188720"/>
                  <a:pt x="462915" y="1188720"/>
                </a:cubicBezTo>
                <a:cubicBezTo>
                  <a:pt x="207254" y="1188720"/>
                  <a:pt x="0" y="981466"/>
                  <a:pt x="0" y="725805"/>
                </a:cubicBezTo>
                <a:cubicBezTo>
                  <a:pt x="0" y="470144"/>
                  <a:pt x="207254" y="262890"/>
                  <a:pt x="462915" y="262890"/>
                </a:cubicBezTo>
                <a:cubicBezTo>
                  <a:pt x="494873" y="262890"/>
                  <a:pt x="526074" y="266128"/>
                  <a:pt x="556209" y="272295"/>
                </a:cubicBezTo>
                <a:lnTo>
                  <a:pt x="611187" y="289361"/>
                </a:lnTo>
                <a:lnTo>
                  <a:pt x="612757" y="273794"/>
                </a:lnTo>
                <a:cubicBezTo>
                  <a:pt x="644731" y="117540"/>
                  <a:pt x="782984" y="0"/>
                  <a:pt x="94869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Arial-Rounded"/>
              <a:sym typeface="+mn-lt"/>
            </a:endParaRP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C39E16F7-4026-4FBB-9785-458DF7E804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55909" y="1459819"/>
            <a:ext cx="2352675" cy="303847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026547A-AC2B-415B-BCF8-D538F64D58C9}"/>
              </a:ext>
            </a:extLst>
          </p:cNvPr>
          <p:cNvSpPr/>
          <p:nvPr/>
        </p:nvSpPr>
        <p:spPr>
          <a:xfrm>
            <a:off x="4542768" y="2593639"/>
            <a:ext cx="4120039" cy="1200329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37BC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/>
                <a:sym typeface="+mn-lt"/>
              </a:rPr>
              <a:t>Khởi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37BC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37BC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Arial-Rounded"/>
                <a:sym typeface="+mn-lt"/>
              </a:rPr>
              <a:t>động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37BC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Arial-Rounded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50CB559-5086-4428-930B-E58410513435}"/>
              </a:ext>
            </a:extLst>
          </p:cNvPr>
          <p:cNvGrpSpPr/>
          <p:nvPr/>
        </p:nvGrpSpPr>
        <p:grpSpPr>
          <a:xfrm>
            <a:off x="7934775" y="3726954"/>
            <a:ext cx="1158566" cy="826022"/>
            <a:chOff x="7444895" y="3056186"/>
            <a:chExt cx="1158566" cy="826022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4A6C837-ADD8-4781-AC5D-15ED2F36947E}"/>
                </a:ext>
              </a:extLst>
            </p:cNvPr>
            <p:cNvGrpSpPr/>
            <p:nvPr/>
          </p:nvGrpSpPr>
          <p:grpSpPr>
            <a:xfrm rot="3701856">
              <a:off x="7437432" y="3077926"/>
              <a:ext cx="811745" cy="796819"/>
              <a:chOff x="10646778" y="4753862"/>
              <a:chExt cx="751521" cy="737702"/>
            </a:xfrm>
          </p:grpSpPr>
          <p:sp>
            <p:nvSpPr>
              <p:cNvPr id="27" name="五角星 2">
                <a:extLst>
                  <a:ext uri="{FF2B5EF4-FFF2-40B4-BE49-F238E27FC236}">
                    <a16:creationId xmlns:a16="http://schemas.microsoft.com/office/drawing/2014/main" id="{5985A431-5345-44FF-B3DD-56201791E6C6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Arial-Rounded"/>
                  <a:sym typeface="+mn-lt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D5835AE1-BDCA-4CAC-98F2-DA72516F7B1D}"/>
                  </a:ext>
                </a:extLst>
              </p:cNvPr>
              <p:cNvGrpSpPr/>
              <p:nvPr/>
            </p:nvGrpSpPr>
            <p:grpSpPr>
              <a:xfrm>
                <a:off x="10646778" y="4762829"/>
                <a:ext cx="749726" cy="728735"/>
                <a:chOff x="11012539" y="4493889"/>
                <a:chExt cx="749726" cy="728735"/>
              </a:xfrm>
            </p:grpSpPr>
            <p:sp>
              <p:nvSpPr>
                <p:cNvPr id="29" name="五角星 2">
                  <a:extLst>
                    <a:ext uri="{FF2B5EF4-FFF2-40B4-BE49-F238E27FC236}">
                      <a16:creationId xmlns:a16="http://schemas.microsoft.com/office/drawing/2014/main" id="{84D5182F-9FF0-48B1-9F6F-8FFF909CA692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9" y="4493889"/>
                  <a:ext cx="749726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15875">
                  <a:solidFill>
                    <a:srgbClr val="FFFF00"/>
                  </a:solidFill>
                </a:ln>
                <a:effectLst>
                  <a:innerShdw blurRad="292100">
                    <a:srgbClr val="FFC00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Arial-Rounded"/>
                    <a:sym typeface="+mn-lt"/>
                  </a:endParaRPr>
                </a:p>
              </p:txBody>
            </p:sp>
            <p:sp>
              <p:nvSpPr>
                <p:cNvPr id="30" name="五角星 2">
                  <a:extLst>
                    <a:ext uri="{FF2B5EF4-FFF2-40B4-BE49-F238E27FC236}">
                      <a16:creationId xmlns:a16="http://schemas.microsoft.com/office/drawing/2014/main" id="{951FC8D7-4850-4EF7-8842-CAA3E417BBF5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Arial-Rounded"/>
                    <a:sym typeface="+mn-lt"/>
                  </a:endParaRPr>
                </a:p>
              </p:txBody>
            </p:sp>
            <p:sp>
              <p:nvSpPr>
                <p:cNvPr id="31" name="五角星 2">
                  <a:extLst>
                    <a:ext uri="{FF2B5EF4-FFF2-40B4-BE49-F238E27FC236}">
                      <a16:creationId xmlns:a16="http://schemas.microsoft.com/office/drawing/2014/main" id="{92D25D9D-B33A-4B97-B5A5-18AD217B6251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Arial-Rounded"/>
                    <a:sym typeface="+mn-lt"/>
                  </a:endParaRPr>
                </a:p>
              </p:txBody>
            </p:sp>
          </p:grp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DABB74A-814A-4F5C-A7F2-13E6BAAFF0B9}"/>
                </a:ext>
              </a:extLst>
            </p:cNvPr>
            <p:cNvGrpSpPr/>
            <p:nvPr/>
          </p:nvGrpSpPr>
          <p:grpSpPr>
            <a:xfrm rot="920444">
              <a:off x="8026013" y="3056186"/>
              <a:ext cx="577448" cy="566827"/>
              <a:chOff x="10646776" y="4753862"/>
              <a:chExt cx="751523" cy="737700"/>
            </a:xfrm>
          </p:grpSpPr>
          <p:sp>
            <p:nvSpPr>
              <p:cNvPr id="22" name="五角星 2">
                <a:extLst>
                  <a:ext uri="{FF2B5EF4-FFF2-40B4-BE49-F238E27FC236}">
                    <a16:creationId xmlns:a16="http://schemas.microsoft.com/office/drawing/2014/main" id="{77AC282B-971F-48DF-B7C9-4968C02717CB}"/>
                  </a:ext>
                </a:extLst>
              </p:cNvPr>
              <p:cNvSpPr/>
              <p:nvPr/>
            </p:nvSpPr>
            <p:spPr>
              <a:xfrm rot="20227648" flipH="1">
                <a:off x="10648573" y="4753862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>
                <a:noFill/>
              </a:ln>
              <a:effectLst>
                <a:outerShdw blurRad="76200" dist="50800" dir="5400000" algn="t" rotWithShape="0">
                  <a:prstClr val="black">
                    <a:alpha val="1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/>
                  <a:ea typeface="Arial-Rounded"/>
                  <a:cs typeface="Arial-Rounded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7A80381A-3615-4A37-9DDB-6D755D7FAE1E}"/>
                  </a:ext>
                </a:extLst>
              </p:cNvPr>
              <p:cNvGrpSpPr/>
              <p:nvPr/>
            </p:nvGrpSpPr>
            <p:grpSpPr>
              <a:xfrm>
                <a:off x="10646776" y="4762827"/>
                <a:ext cx="749727" cy="728735"/>
                <a:chOff x="11012537" y="4493887"/>
                <a:chExt cx="749727" cy="728735"/>
              </a:xfrm>
            </p:grpSpPr>
            <p:sp>
              <p:nvSpPr>
                <p:cNvPr id="24" name="五角星 2">
                  <a:extLst>
                    <a:ext uri="{FF2B5EF4-FFF2-40B4-BE49-F238E27FC236}">
                      <a16:creationId xmlns:a16="http://schemas.microsoft.com/office/drawing/2014/main" id="{A2F7F383-45FB-4124-96EB-E8A2DE642CA6}"/>
                    </a:ext>
                  </a:extLst>
                </p:cNvPr>
                <p:cNvSpPr/>
                <p:nvPr/>
              </p:nvSpPr>
              <p:spPr>
                <a:xfrm rot="20227648" flipH="1">
                  <a:off x="11012537" y="4493887"/>
                  <a:ext cx="749727" cy="728735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18524" h="923906">
                      <a:moveTo>
                        <a:pt x="2063" y="349269"/>
                      </a:moveTo>
                      <a:cubicBezTo>
                        <a:pt x="22155" y="284249"/>
                        <a:pt x="188002" y="281384"/>
                        <a:pt x="264202" y="223173"/>
                      </a:cubicBezTo>
                      <a:cubicBezTo>
                        <a:pt x="340402" y="164962"/>
                        <a:pt x="394242" y="0"/>
                        <a:pt x="459262" y="0"/>
                      </a:cubicBezTo>
                      <a:cubicBezTo>
                        <a:pt x="524282" y="0"/>
                        <a:pt x="578122" y="164962"/>
                        <a:pt x="654322" y="223173"/>
                      </a:cubicBezTo>
                      <a:cubicBezTo>
                        <a:pt x="730522" y="281384"/>
                        <a:pt x="896369" y="284249"/>
                        <a:pt x="916461" y="349269"/>
                      </a:cubicBezTo>
                      <a:cubicBezTo>
                        <a:pt x="936553" y="414289"/>
                        <a:pt x="803982" y="519105"/>
                        <a:pt x="774876" y="613293"/>
                      </a:cubicBezTo>
                      <a:cubicBezTo>
                        <a:pt x="745770" y="707481"/>
                        <a:pt x="794429" y="874213"/>
                        <a:pt x="741827" y="914398"/>
                      </a:cubicBezTo>
                      <a:cubicBezTo>
                        <a:pt x="689225" y="954583"/>
                        <a:pt x="553450" y="854400"/>
                        <a:pt x="459262" y="854400"/>
                      </a:cubicBezTo>
                      <a:cubicBezTo>
                        <a:pt x="365074" y="874399"/>
                        <a:pt x="257367" y="928196"/>
                        <a:pt x="176697" y="914398"/>
                      </a:cubicBezTo>
                      <a:cubicBezTo>
                        <a:pt x="96027" y="900600"/>
                        <a:pt x="172754" y="707481"/>
                        <a:pt x="143648" y="613293"/>
                      </a:cubicBezTo>
                      <a:cubicBezTo>
                        <a:pt x="114542" y="519105"/>
                        <a:pt x="-18029" y="414289"/>
                        <a:pt x="2063" y="349269"/>
                      </a:cubicBezTo>
                      <a:close/>
                    </a:path>
                  </a:pathLst>
                </a:custGeom>
                <a:solidFill>
                  <a:srgbClr val="64E4F2"/>
                </a:solidFill>
                <a:ln w="15875">
                  <a:solidFill>
                    <a:schemeClr val="bg1"/>
                  </a:solidFill>
                </a:ln>
                <a:effectLst>
                  <a:innerShdw blurRad="292100">
                    <a:srgbClr val="00B0F0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Arial-Rounded"/>
                    <a:sym typeface="+mn-lt"/>
                  </a:endParaRPr>
                </a:p>
              </p:txBody>
            </p:sp>
            <p:sp>
              <p:nvSpPr>
                <p:cNvPr id="25" name="五角星 2">
                  <a:extLst>
                    <a:ext uri="{FF2B5EF4-FFF2-40B4-BE49-F238E27FC236}">
                      <a16:creationId xmlns:a16="http://schemas.microsoft.com/office/drawing/2014/main" id="{B356B4FF-18E9-468A-ACED-9DB3BBACA0A2}"/>
                    </a:ext>
                  </a:extLst>
                </p:cNvPr>
                <p:cNvSpPr/>
                <p:nvPr/>
              </p:nvSpPr>
              <p:spPr>
                <a:xfrm rot="20424262">
                  <a:off x="11046365" y="4655056"/>
                  <a:ext cx="290576" cy="221980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7199" h="349269">
                      <a:moveTo>
                        <a:pt x="0" y="349269"/>
                      </a:moveTo>
                      <a:cubicBezTo>
                        <a:pt x="20092" y="284249"/>
                        <a:pt x="185939" y="281384"/>
                        <a:pt x="262139" y="223173"/>
                      </a:cubicBezTo>
                      <a:cubicBezTo>
                        <a:pt x="338339" y="164962"/>
                        <a:pt x="392179" y="0"/>
                        <a:pt x="457199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8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Arial-Rounded"/>
                    <a:sym typeface="+mn-lt"/>
                  </a:endParaRPr>
                </a:p>
              </p:txBody>
            </p:sp>
            <p:sp>
              <p:nvSpPr>
                <p:cNvPr id="26" name="五角星 2">
                  <a:extLst>
                    <a:ext uri="{FF2B5EF4-FFF2-40B4-BE49-F238E27FC236}">
                      <a16:creationId xmlns:a16="http://schemas.microsoft.com/office/drawing/2014/main" id="{D3FC318D-BAFA-4BA0-9C95-B16DC8A02B4D}"/>
                    </a:ext>
                  </a:extLst>
                </p:cNvPr>
                <p:cNvSpPr/>
                <p:nvPr/>
              </p:nvSpPr>
              <p:spPr>
                <a:xfrm rot="6997346">
                  <a:off x="11587935" y="4901938"/>
                  <a:ext cx="128719" cy="147271"/>
                </a:xfrm>
                <a:custGeom>
                  <a:avLst/>
                  <a:gdLst>
                    <a:gd name="connsiteX0" fmla="*/ 1 w 914400"/>
                    <a:gd name="connsiteY0" fmla="*/ 349269 h 914400"/>
                    <a:gd name="connsiteX1" fmla="*/ 262140 w 914400"/>
                    <a:gd name="connsiteY1" fmla="*/ 223173 h 914400"/>
                    <a:gd name="connsiteX2" fmla="*/ 457200 w 914400"/>
                    <a:gd name="connsiteY2" fmla="*/ 0 h 914400"/>
                    <a:gd name="connsiteX3" fmla="*/ 652260 w 914400"/>
                    <a:gd name="connsiteY3" fmla="*/ 223173 h 914400"/>
                    <a:gd name="connsiteX4" fmla="*/ 914399 w 914400"/>
                    <a:gd name="connsiteY4" fmla="*/ 349269 h 914400"/>
                    <a:gd name="connsiteX5" fmla="*/ 772814 w 914400"/>
                    <a:gd name="connsiteY5" fmla="*/ 613293 h 914400"/>
                    <a:gd name="connsiteX6" fmla="*/ 739765 w 914400"/>
                    <a:gd name="connsiteY6" fmla="*/ 914398 h 914400"/>
                    <a:gd name="connsiteX7" fmla="*/ 457200 w 914400"/>
                    <a:gd name="connsiteY7" fmla="*/ 854400 h 914400"/>
                    <a:gd name="connsiteX8" fmla="*/ 174635 w 914400"/>
                    <a:gd name="connsiteY8" fmla="*/ 914398 h 914400"/>
                    <a:gd name="connsiteX9" fmla="*/ 141586 w 914400"/>
                    <a:gd name="connsiteY9" fmla="*/ 613293 h 914400"/>
                    <a:gd name="connsiteX10" fmla="*/ 1 w 914400"/>
                    <a:gd name="connsiteY10" fmla="*/ 349269 h 914400"/>
                    <a:gd name="connsiteX0" fmla="*/ 0 w 914398"/>
                    <a:gd name="connsiteY0" fmla="*/ 349269 h 923906"/>
                    <a:gd name="connsiteX1" fmla="*/ 262139 w 914398"/>
                    <a:gd name="connsiteY1" fmla="*/ 223173 h 923906"/>
                    <a:gd name="connsiteX2" fmla="*/ 457199 w 914398"/>
                    <a:gd name="connsiteY2" fmla="*/ 0 h 923906"/>
                    <a:gd name="connsiteX3" fmla="*/ 652259 w 914398"/>
                    <a:gd name="connsiteY3" fmla="*/ 223173 h 923906"/>
                    <a:gd name="connsiteX4" fmla="*/ 914398 w 914398"/>
                    <a:gd name="connsiteY4" fmla="*/ 349269 h 923906"/>
                    <a:gd name="connsiteX5" fmla="*/ 772813 w 914398"/>
                    <a:gd name="connsiteY5" fmla="*/ 613293 h 923906"/>
                    <a:gd name="connsiteX6" fmla="*/ 739764 w 914398"/>
                    <a:gd name="connsiteY6" fmla="*/ 914398 h 923906"/>
                    <a:gd name="connsiteX7" fmla="*/ 457199 w 914398"/>
                    <a:gd name="connsiteY7" fmla="*/ 854400 h 923906"/>
                    <a:gd name="connsiteX8" fmla="*/ 174634 w 914398"/>
                    <a:gd name="connsiteY8" fmla="*/ 914398 h 923906"/>
                    <a:gd name="connsiteX9" fmla="*/ 141585 w 914398"/>
                    <a:gd name="connsiteY9" fmla="*/ 613293 h 923906"/>
                    <a:gd name="connsiteX10" fmla="*/ 0 w 914398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0 w 916461"/>
                    <a:gd name="connsiteY0" fmla="*/ 349269 h 923906"/>
                    <a:gd name="connsiteX1" fmla="*/ 262139 w 916461"/>
                    <a:gd name="connsiteY1" fmla="*/ 223173 h 923906"/>
                    <a:gd name="connsiteX2" fmla="*/ 457199 w 916461"/>
                    <a:gd name="connsiteY2" fmla="*/ 0 h 923906"/>
                    <a:gd name="connsiteX3" fmla="*/ 652259 w 916461"/>
                    <a:gd name="connsiteY3" fmla="*/ 223173 h 923906"/>
                    <a:gd name="connsiteX4" fmla="*/ 914398 w 916461"/>
                    <a:gd name="connsiteY4" fmla="*/ 349269 h 923906"/>
                    <a:gd name="connsiteX5" fmla="*/ 772813 w 916461"/>
                    <a:gd name="connsiteY5" fmla="*/ 613293 h 923906"/>
                    <a:gd name="connsiteX6" fmla="*/ 739764 w 916461"/>
                    <a:gd name="connsiteY6" fmla="*/ 914398 h 923906"/>
                    <a:gd name="connsiteX7" fmla="*/ 457199 w 916461"/>
                    <a:gd name="connsiteY7" fmla="*/ 854400 h 923906"/>
                    <a:gd name="connsiteX8" fmla="*/ 174634 w 916461"/>
                    <a:gd name="connsiteY8" fmla="*/ 914398 h 923906"/>
                    <a:gd name="connsiteX9" fmla="*/ 141585 w 916461"/>
                    <a:gd name="connsiteY9" fmla="*/ 613293 h 923906"/>
                    <a:gd name="connsiteX10" fmla="*/ 0 w 916461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2063 w 918524"/>
                    <a:gd name="connsiteY0" fmla="*/ 349269 h 923906"/>
                    <a:gd name="connsiteX1" fmla="*/ 264202 w 918524"/>
                    <a:gd name="connsiteY1" fmla="*/ 223173 h 923906"/>
                    <a:gd name="connsiteX2" fmla="*/ 459262 w 918524"/>
                    <a:gd name="connsiteY2" fmla="*/ 0 h 923906"/>
                    <a:gd name="connsiteX3" fmla="*/ 654322 w 918524"/>
                    <a:gd name="connsiteY3" fmla="*/ 223173 h 923906"/>
                    <a:gd name="connsiteX4" fmla="*/ 916461 w 918524"/>
                    <a:gd name="connsiteY4" fmla="*/ 349269 h 923906"/>
                    <a:gd name="connsiteX5" fmla="*/ 774876 w 918524"/>
                    <a:gd name="connsiteY5" fmla="*/ 613293 h 923906"/>
                    <a:gd name="connsiteX6" fmla="*/ 741827 w 918524"/>
                    <a:gd name="connsiteY6" fmla="*/ 914398 h 923906"/>
                    <a:gd name="connsiteX7" fmla="*/ 459262 w 918524"/>
                    <a:gd name="connsiteY7" fmla="*/ 854400 h 923906"/>
                    <a:gd name="connsiteX8" fmla="*/ 176697 w 918524"/>
                    <a:gd name="connsiteY8" fmla="*/ 914398 h 923906"/>
                    <a:gd name="connsiteX9" fmla="*/ 143648 w 918524"/>
                    <a:gd name="connsiteY9" fmla="*/ 613293 h 923906"/>
                    <a:gd name="connsiteX10" fmla="*/ 2063 w 918524"/>
                    <a:gd name="connsiteY10" fmla="*/ 349269 h 923906"/>
                    <a:gd name="connsiteX0" fmla="*/ 654322 w 918524"/>
                    <a:gd name="connsiteY0" fmla="*/ 223173 h 923906"/>
                    <a:gd name="connsiteX1" fmla="*/ 916461 w 918524"/>
                    <a:gd name="connsiteY1" fmla="*/ 349269 h 923906"/>
                    <a:gd name="connsiteX2" fmla="*/ 774876 w 918524"/>
                    <a:gd name="connsiteY2" fmla="*/ 613293 h 923906"/>
                    <a:gd name="connsiteX3" fmla="*/ 741827 w 918524"/>
                    <a:gd name="connsiteY3" fmla="*/ 914398 h 923906"/>
                    <a:gd name="connsiteX4" fmla="*/ 459262 w 918524"/>
                    <a:gd name="connsiteY4" fmla="*/ 854400 h 923906"/>
                    <a:gd name="connsiteX5" fmla="*/ 176697 w 918524"/>
                    <a:gd name="connsiteY5" fmla="*/ 914398 h 923906"/>
                    <a:gd name="connsiteX6" fmla="*/ 143648 w 918524"/>
                    <a:gd name="connsiteY6" fmla="*/ 613293 h 923906"/>
                    <a:gd name="connsiteX7" fmla="*/ 2063 w 918524"/>
                    <a:gd name="connsiteY7" fmla="*/ 349269 h 923906"/>
                    <a:gd name="connsiteX8" fmla="*/ 264202 w 918524"/>
                    <a:gd name="connsiteY8" fmla="*/ 223173 h 923906"/>
                    <a:gd name="connsiteX9" fmla="*/ 459262 w 918524"/>
                    <a:gd name="connsiteY9" fmla="*/ 0 h 923906"/>
                    <a:gd name="connsiteX10" fmla="*/ 715845 w 918524"/>
                    <a:gd name="connsiteY10" fmla="*/ 284696 h 923906"/>
                    <a:gd name="connsiteX0" fmla="*/ 916461 w 918524"/>
                    <a:gd name="connsiteY0" fmla="*/ 349269 h 923906"/>
                    <a:gd name="connsiteX1" fmla="*/ 774876 w 918524"/>
                    <a:gd name="connsiteY1" fmla="*/ 613293 h 923906"/>
                    <a:gd name="connsiteX2" fmla="*/ 741827 w 918524"/>
                    <a:gd name="connsiteY2" fmla="*/ 914398 h 923906"/>
                    <a:gd name="connsiteX3" fmla="*/ 459262 w 918524"/>
                    <a:gd name="connsiteY3" fmla="*/ 854400 h 923906"/>
                    <a:gd name="connsiteX4" fmla="*/ 176697 w 918524"/>
                    <a:gd name="connsiteY4" fmla="*/ 914398 h 923906"/>
                    <a:gd name="connsiteX5" fmla="*/ 143648 w 918524"/>
                    <a:gd name="connsiteY5" fmla="*/ 613293 h 923906"/>
                    <a:gd name="connsiteX6" fmla="*/ 2063 w 918524"/>
                    <a:gd name="connsiteY6" fmla="*/ 349269 h 923906"/>
                    <a:gd name="connsiteX7" fmla="*/ 264202 w 918524"/>
                    <a:gd name="connsiteY7" fmla="*/ 223173 h 923906"/>
                    <a:gd name="connsiteX8" fmla="*/ 459262 w 918524"/>
                    <a:gd name="connsiteY8" fmla="*/ 0 h 923906"/>
                    <a:gd name="connsiteX9" fmla="*/ 715845 w 918524"/>
                    <a:gd name="connsiteY9" fmla="*/ 284696 h 923906"/>
                    <a:gd name="connsiteX0" fmla="*/ 774876 w 774876"/>
                    <a:gd name="connsiteY0" fmla="*/ 613293 h 923906"/>
                    <a:gd name="connsiteX1" fmla="*/ 741827 w 774876"/>
                    <a:gd name="connsiteY1" fmla="*/ 914398 h 923906"/>
                    <a:gd name="connsiteX2" fmla="*/ 459262 w 774876"/>
                    <a:gd name="connsiteY2" fmla="*/ 854400 h 923906"/>
                    <a:gd name="connsiteX3" fmla="*/ 176697 w 774876"/>
                    <a:gd name="connsiteY3" fmla="*/ 914398 h 923906"/>
                    <a:gd name="connsiteX4" fmla="*/ 143648 w 774876"/>
                    <a:gd name="connsiteY4" fmla="*/ 613293 h 923906"/>
                    <a:gd name="connsiteX5" fmla="*/ 2063 w 774876"/>
                    <a:gd name="connsiteY5" fmla="*/ 349269 h 923906"/>
                    <a:gd name="connsiteX6" fmla="*/ 264202 w 774876"/>
                    <a:gd name="connsiteY6" fmla="*/ 223173 h 923906"/>
                    <a:gd name="connsiteX7" fmla="*/ 459262 w 774876"/>
                    <a:gd name="connsiteY7" fmla="*/ 0 h 923906"/>
                    <a:gd name="connsiteX8" fmla="*/ 715845 w 774876"/>
                    <a:gd name="connsiteY8" fmla="*/ 284696 h 923906"/>
                    <a:gd name="connsiteX0" fmla="*/ 741827 w 741827"/>
                    <a:gd name="connsiteY0" fmla="*/ 914398 h 923906"/>
                    <a:gd name="connsiteX1" fmla="*/ 459262 w 741827"/>
                    <a:gd name="connsiteY1" fmla="*/ 854400 h 923906"/>
                    <a:gd name="connsiteX2" fmla="*/ 176697 w 741827"/>
                    <a:gd name="connsiteY2" fmla="*/ 914398 h 923906"/>
                    <a:gd name="connsiteX3" fmla="*/ 143648 w 741827"/>
                    <a:gd name="connsiteY3" fmla="*/ 613293 h 923906"/>
                    <a:gd name="connsiteX4" fmla="*/ 2063 w 741827"/>
                    <a:gd name="connsiteY4" fmla="*/ 349269 h 923906"/>
                    <a:gd name="connsiteX5" fmla="*/ 264202 w 741827"/>
                    <a:gd name="connsiteY5" fmla="*/ 223173 h 923906"/>
                    <a:gd name="connsiteX6" fmla="*/ 459262 w 741827"/>
                    <a:gd name="connsiteY6" fmla="*/ 0 h 923906"/>
                    <a:gd name="connsiteX7" fmla="*/ 715845 w 741827"/>
                    <a:gd name="connsiteY7" fmla="*/ 284696 h 923906"/>
                    <a:gd name="connsiteX0" fmla="*/ 459262 w 715845"/>
                    <a:gd name="connsiteY0" fmla="*/ 854400 h 916632"/>
                    <a:gd name="connsiteX1" fmla="*/ 176697 w 715845"/>
                    <a:gd name="connsiteY1" fmla="*/ 914398 h 916632"/>
                    <a:gd name="connsiteX2" fmla="*/ 143648 w 715845"/>
                    <a:gd name="connsiteY2" fmla="*/ 613293 h 916632"/>
                    <a:gd name="connsiteX3" fmla="*/ 2063 w 715845"/>
                    <a:gd name="connsiteY3" fmla="*/ 349269 h 916632"/>
                    <a:gd name="connsiteX4" fmla="*/ 264202 w 715845"/>
                    <a:gd name="connsiteY4" fmla="*/ 223173 h 916632"/>
                    <a:gd name="connsiteX5" fmla="*/ 459262 w 715845"/>
                    <a:gd name="connsiteY5" fmla="*/ 0 h 916632"/>
                    <a:gd name="connsiteX6" fmla="*/ 715845 w 715845"/>
                    <a:gd name="connsiteY6" fmla="*/ 284696 h 916632"/>
                    <a:gd name="connsiteX0" fmla="*/ 176697 w 715845"/>
                    <a:gd name="connsiteY0" fmla="*/ 914398 h 914398"/>
                    <a:gd name="connsiteX1" fmla="*/ 143648 w 715845"/>
                    <a:gd name="connsiteY1" fmla="*/ 613293 h 914398"/>
                    <a:gd name="connsiteX2" fmla="*/ 2063 w 715845"/>
                    <a:gd name="connsiteY2" fmla="*/ 349269 h 914398"/>
                    <a:gd name="connsiteX3" fmla="*/ 264202 w 715845"/>
                    <a:gd name="connsiteY3" fmla="*/ 223173 h 914398"/>
                    <a:gd name="connsiteX4" fmla="*/ 459262 w 715845"/>
                    <a:gd name="connsiteY4" fmla="*/ 0 h 914398"/>
                    <a:gd name="connsiteX5" fmla="*/ 715845 w 715845"/>
                    <a:gd name="connsiteY5" fmla="*/ 284696 h 914398"/>
                    <a:gd name="connsiteX0" fmla="*/ 143648 w 715845"/>
                    <a:gd name="connsiteY0" fmla="*/ 613293 h 613293"/>
                    <a:gd name="connsiteX1" fmla="*/ 2063 w 715845"/>
                    <a:gd name="connsiteY1" fmla="*/ 349269 h 613293"/>
                    <a:gd name="connsiteX2" fmla="*/ 264202 w 715845"/>
                    <a:gd name="connsiteY2" fmla="*/ 223173 h 613293"/>
                    <a:gd name="connsiteX3" fmla="*/ 459262 w 715845"/>
                    <a:gd name="connsiteY3" fmla="*/ 0 h 613293"/>
                    <a:gd name="connsiteX4" fmla="*/ 715845 w 715845"/>
                    <a:gd name="connsiteY4" fmla="*/ 284696 h 613293"/>
                    <a:gd name="connsiteX0" fmla="*/ 0 w 713782"/>
                    <a:gd name="connsiteY0" fmla="*/ 349269 h 349269"/>
                    <a:gd name="connsiteX1" fmla="*/ 262139 w 713782"/>
                    <a:gd name="connsiteY1" fmla="*/ 223173 h 349269"/>
                    <a:gd name="connsiteX2" fmla="*/ 457199 w 713782"/>
                    <a:gd name="connsiteY2" fmla="*/ 0 h 349269"/>
                    <a:gd name="connsiteX3" fmla="*/ 713782 w 713782"/>
                    <a:gd name="connsiteY3" fmla="*/ 284696 h 349269"/>
                    <a:gd name="connsiteX0" fmla="*/ 0 w 457199"/>
                    <a:gd name="connsiteY0" fmla="*/ 349269 h 349269"/>
                    <a:gd name="connsiteX1" fmla="*/ 262139 w 457199"/>
                    <a:gd name="connsiteY1" fmla="*/ 223173 h 349269"/>
                    <a:gd name="connsiteX2" fmla="*/ 457199 w 457199"/>
                    <a:gd name="connsiteY2" fmla="*/ 0 h 349269"/>
                    <a:gd name="connsiteX0" fmla="*/ 0 w 195060"/>
                    <a:gd name="connsiteY0" fmla="*/ 223173 h 223173"/>
                    <a:gd name="connsiteX1" fmla="*/ 195060 w 195060"/>
                    <a:gd name="connsiteY1" fmla="*/ 0 h 223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5060" h="223173">
                      <a:moveTo>
                        <a:pt x="0" y="223173"/>
                      </a:moveTo>
                      <a:cubicBezTo>
                        <a:pt x="76200" y="164962"/>
                        <a:pt x="130040" y="0"/>
                        <a:pt x="195060" y="0"/>
                      </a:cubicBezTo>
                    </a:path>
                  </a:pathLst>
                </a:custGeom>
                <a:noFill/>
                <a:ln w="28575" cap="rnd">
                  <a:solidFill>
                    <a:schemeClr val="bg1">
                      <a:alpha val="69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-Rounded"/>
                    <a:ea typeface="Arial-Rounded"/>
                    <a:cs typeface="Arial-Rounded"/>
                    <a:sym typeface="+mn-lt"/>
                  </a:endParaRPr>
                </a:p>
              </p:txBody>
            </p:sp>
          </p:grpSp>
        </p:grpSp>
      </p:grpSp>
      <p:pic>
        <p:nvPicPr>
          <p:cNvPr id="2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6A8525F8-F3A7-218C-C437-8749EDF8A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62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890CB9-47D0-A1E7-3084-68D38F1CC0E6}"/>
              </a:ext>
            </a:extLst>
          </p:cNvPr>
          <p:cNvSpPr txBox="1"/>
          <p:nvPr/>
        </p:nvSpPr>
        <p:spPr>
          <a:xfrm>
            <a:off x="467199" y="399789"/>
            <a:ext cx="1119008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1+2) </a:t>
            </a:r>
          </a:p>
          <a:p>
            <a:pPr algn="ctr"/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0F185-597E-721F-D0C8-B3584F8FD568}"/>
              </a:ext>
            </a:extLst>
          </p:cNvPr>
          <p:cNvSpPr txBox="1"/>
          <p:nvPr/>
        </p:nvSpPr>
        <p:spPr>
          <a:xfrm>
            <a:off x="1327044" y="4583469"/>
            <a:ext cx="63316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</a:t>
            </a:r>
          </a:p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1A4</a:t>
            </a:r>
          </a:p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Tiểu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4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36" presetID="15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1B06C40-3977-41F1-9902-2D6BD17F51F1}"/>
              </a:ext>
            </a:extLst>
          </p:cNvPr>
          <p:cNvSpPr/>
          <p:nvPr/>
        </p:nvSpPr>
        <p:spPr>
          <a:xfrm>
            <a:off x="2411166" y="706963"/>
            <a:ext cx="592193" cy="55393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121851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6D4317-ADDE-47EB-B4CB-F73B05AC35C0}"/>
              </a:ext>
            </a:extLst>
          </p:cNvPr>
          <p:cNvSpPr txBox="1"/>
          <p:nvPr/>
        </p:nvSpPr>
        <p:spPr>
          <a:xfrm>
            <a:off x="2707263" y="589732"/>
            <a:ext cx="68956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 defTabSz="121851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vần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endParaRPr lang="en-US" sz="32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A59EBF-BADE-4403-BFEB-E512CE89608C}"/>
              </a:ext>
            </a:extLst>
          </p:cNvPr>
          <p:cNvSpPr/>
          <p:nvPr/>
        </p:nvSpPr>
        <p:spPr>
          <a:xfrm>
            <a:off x="3221510" y="2177423"/>
            <a:ext cx="2262010" cy="708579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Arial-Rounded"/>
                <a:ea typeface="Arial-Rounded"/>
                <a:cs typeface="Arial-Rounded" pitchFamily="34" charset="0"/>
              </a:rPr>
              <a:t>già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BA5941C-65D8-4265-BA67-9EDD09C3CEDD}"/>
              </a:ext>
            </a:extLst>
          </p:cNvPr>
          <p:cNvSpPr/>
          <p:nvPr/>
        </p:nvSpPr>
        <p:spPr>
          <a:xfrm>
            <a:off x="6770955" y="2209859"/>
            <a:ext cx="2262009" cy="709635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-Rounded"/>
                <a:ea typeface="Arial-Rounded"/>
                <a:cs typeface="Arial-Rounded" pitchFamily="34" charset="0"/>
              </a:rPr>
              <a:t>ra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47250C-8385-4FD3-9A54-4EA754034E14}"/>
              </a:ext>
            </a:extLst>
          </p:cNvPr>
          <p:cNvSpPr/>
          <p:nvPr/>
        </p:nvSpPr>
        <p:spPr>
          <a:xfrm>
            <a:off x="3221510" y="3449321"/>
            <a:ext cx="2153594" cy="70963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Arial-Rounded"/>
                <a:ea typeface="Arial-Rounded"/>
                <a:cs typeface="Arial-Rounded" pitchFamily="34" charset="0"/>
              </a:rPr>
              <a:t>bài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16B5B7-2E5E-407C-AE28-EDFC8646FD04}"/>
              </a:ext>
            </a:extLst>
          </p:cNvPr>
          <p:cNvSpPr/>
          <p:nvPr/>
        </p:nvSpPr>
        <p:spPr>
          <a:xfrm>
            <a:off x="6770955" y="3449321"/>
            <a:ext cx="2153594" cy="70963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Arial-Rounded"/>
                <a:ea typeface="Arial-Rounded"/>
                <a:cs typeface="Arial-Rounded" pitchFamily="34" charset="0"/>
              </a:rPr>
              <a:t>mai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59C9A7-5681-432F-B7F7-04826C707C80}"/>
              </a:ext>
            </a:extLst>
          </p:cNvPr>
          <p:cNvSpPr/>
          <p:nvPr/>
        </p:nvSpPr>
        <p:spPr>
          <a:xfrm>
            <a:off x="3221510" y="4605190"/>
            <a:ext cx="2153594" cy="70963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Arial-Rounded"/>
                <a:ea typeface="Arial-Rounded"/>
                <a:cs typeface="Arial-Rounded" pitchFamily="34" charset="0"/>
              </a:rPr>
              <a:t>bừng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A53613-D68B-45FC-BC03-D5114E640CAE}"/>
              </a:ext>
            </a:extLst>
          </p:cNvPr>
          <p:cNvSpPr/>
          <p:nvPr/>
        </p:nvSpPr>
        <p:spPr>
          <a:xfrm>
            <a:off x="6770955" y="4667459"/>
            <a:ext cx="2153594" cy="70963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chemeClr val="tx1"/>
                </a:solidFill>
                <a:latin typeface="Arial-Rounded"/>
                <a:ea typeface="Arial-Rounded"/>
                <a:cs typeface="Arial-Rounded" pitchFamily="34" charset="0"/>
              </a:rPr>
              <a:t>mừng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-Rounded"/>
              <a:ea typeface="Arial-Rounded"/>
              <a:cs typeface="Arial-Rounded" pitchFamily="34" charset="0"/>
            </a:endParaRPr>
          </a:p>
        </p:txBody>
      </p:sp>
      <p:sp>
        <p:nvSpPr>
          <p:cNvPr id="29" name="Wave 28">
            <a:extLst>
              <a:ext uri="{FF2B5EF4-FFF2-40B4-BE49-F238E27FC236}">
                <a16:creationId xmlns:a16="http://schemas.microsoft.com/office/drawing/2014/main" id="{0D07C23B-19BC-4225-B5D9-B832BC96A87B}"/>
              </a:ext>
            </a:extLst>
          </p:cNvPr>
          <p:cNvSpPr/>
          <p:nvPr/>
        </p:nvSpPr>
        <p:spPr>
          <a:xfrm>
            <a:off x="5500271" y="2461915"/>
            <a:ext cx="1270684" cy="190710"/>
          </a:xfrm>
          <a:prstGeom prst="wave">
            <a:avLst>
              <a:gd name="adj1" fmla="val 12500"/>
              <a:gd name="adj2" fmla="val -1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Wave 29">
            <a:extLst>
              <a:ext uri="{FF2B5EF4-FFF2-40B4-BE49-F238E27FC236}">
                <a16:creationId xmlns:a16="http://schemas.microsoft.com/office/drawing/2014/main" id="{651B1D0D-0FCE-496D-B54C-696DEF10EA73}"/>
              </a:ext>
            </a:extLst>
          </p:cNvPr>
          <p:cNvSpPr/>
          <p:nvPr/>
        </p:nvSpPr>
        <p:spPr>
          <a:xfrm>
            <a:off x="5474251" y="3650241"/>
            <a:ext cx="1270684" cy="190710"/>
          </a:xfrm>
          <a:prstGeom prst="wave">
            <a:avLst>
              <a:gd name="adj1" fmla="val 12500"/>
              <a:gd name="adj2" fmla="val -1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Wave 30">
            <a:extLst>
              <a:ext uri="{FF2B5EF4-FFF2-40B4-BE49-F238E27FC236}">
                <a16:creationId xmlns:a16="http://schemas.microsoft.com/office/drawing/2014/main" id="{46B813ED-0981-46C0-8EC9-F1CCA61F8381}"/>
              </a:ext>
            </a:extLst>
          </p:cNvPr>
          <p:cNvSpPr/>
          <p:nvPr/>
        </p:nvSpPr>
        <p:spPr>
          <a:xfrm>
            <a:off x="5437687" y="4909825"/>
            <a:ext cx="1270684" cy="190710"/>
          </a:xfrm>
          <a:prstGeom prst="wave">
            <a:avLst>
              <a:gd name="adj1" fmla="val 12500"/>
              <a:gd name="adj2" fmla="val -10000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72" y="666389"/>
            <a:ext cx="1680072" cy="140971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631991" y="5087828"/>
            <a:ext cx="1718993" cy="1313980"/>
            <a:chOff x="1631991" y="5087828"/>
            <a:chExt cx="1718993" cy="1313980"/>
          </a:xfrm>
        </p:grpSpPr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82" name="图片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041" flipH="1">
            <a:off x="9774427" y="29334"/>
            <a:ext cx="2731607" cy="89663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582" flipH="1">
            <a:off x="9138997" y="-241720"/>
            <a:ext cx="3221032" cy="1057285"/>
          </a:xfrm>
          <a:prstGeom prst="rect">
            <a:avLst/>
          </a:prstGeom>
        </p:spPr>
      </p:pic>
      <p:grpSp>
        <p:nvGrpSpPr>
          <p:cNvPr id="84" name="组合 83"/>
          <p:cNvGrpSpPr/>
          <p:nvPr/>
        </p:nvGrpSpPr>
        <p:grpSpPr>
          <a:xfrm>
            <a:off x="-17585" y="5729324"/>
            <a:ext cx="12203723" cy="1123362"/>
            <a:chOff x="-17585" y="5729324"/>
            <a:chExt cx="12203723" cy="1123362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6" name="图片 8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8" name="Rounded Rectangle 27"/>
          <p:cNvSpPr/>
          <p:nvPr/>
        </p:nvSpPr>
        <p:spPr>
          <a:xfrm>
            <a:off x="2696657" y="1785307"/>
            <a:ext cx="6504535" cy="32399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16127" t="11921" r="14764" b="20863"/>
          <a:stretch/>
        </p:blipFill>
        <p:spPr>
          <a:xfrm>
            <a:off x="3710549" y="2196156"/>
            <a:ext cx="4476749" cy="2258786"/>
          </a:xfrm>
          <a:prstGeom prst="rect">
            <a:avLst/>
          </a:prstGeom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738E5473-491F-4A65-B525-42BE12BB6E54}"/>
              </a:ext>
            </a:extLst>
          </p:cNvPr>
          <p:cNvSpPr txBox="1"/>
          <p:nvPr/>
        </p:nvSpPr>
        <p:spPr>
          <a:xfrm>
            <a:off x="3469009" y="6401808"/>
            <a:ext cx="908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FF6600"/>
                </a:solidFill>
              </a:rPr>
              <a:t>Thiết</a:t>
            </a:r>
            <a:r>
              <a:rPr lang="en-US" sz="2000" dirty="0">
                <a:solidFill>
                  <a:srgbClr val="FF6600"/>
                </a:solidFill>
              </a:rPr>
              <a:t> </a:t>
            </a:r>
            <a:r>
              <a:rPr lang="en-US" sz="2000" dirty="0" err="1">
                <a:solidFill>
                  <a:srgbClr val="FF6600"/>
                </a:solidFill>
              </a:rPr>
              <a:t>kế</a:t>
            </a:r>
            <a:r>
              <a:rPr lang="en-US" sz="2000" dirty="0">
                <a:solidFill>
                  <a:srgbClr val="FF6600"/>
                </a:solidFill>
              </a:rPr>
              <a:t> : </a:t>
            </a:r>
            <a:r>
              <a:rPr lang="en-US" sz="2000" dirty="0" err="1">
                <a:solidFill>
                  <a:srgbClr val="FF6600"/>
                </a:solidFill>
              </a:rPr>
              <a:t>Hương</a:t>
            </a:r>
            <a:r>
              <a:rPr lang="en-US" sz="2000" dirty="0">
                <a:solidFill>
                  <a:srgbClr val="FF6600"/>
                </a:solidFill>
              </a:rPr>
              <a:t> </a:t>
            </a:r>
            <a:r>
              <a:rPr lang="en-US" sz="2000" dirty="0" err="1">
                <a:solidFill>
                  <a:srgbClr val="FF6600"/>
                </a:solidFill>
              </a:rPr>
              <a:t>Thảo</a:t>
            </a:r>
            <a:r>
              <a:rPr lang="en-US" sz="2000" dirty="0">
                <a:solidFill>
                  <a:srgbClr val="FF6600"/>
                </a:solidFill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227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651" y="229037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PA_库_组合 5"/>
          <p:cNvGrpSpPr/>
          <p:nvPr>
            <p:custDataLst>
              <p:tags r:id="rId1"/>
            </p:custDataLst>
          </p:nvPr>
        </p:nvGrpSpPr>
        <p:grpSpPr>
          <a:xfrm>
            <a:off x="1079910" y="957979"/>
            <a:ext cx="587835" cy="733599"/>
            <a:chOff x="1836100" y="2332000"/>
            <a:chExt cx="1572829" cy="895643"/>
          </a:xfrm>
        </p:grpSpPr>
        <p:sp>
          <p:nvSpPr>
            <p:cNvPr id="7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9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1743535" y="1062653"/>
            <a:ext cx="976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Trong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khổ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thơ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đầu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cây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bàng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như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446807" y="1919715"/>
            <a:ext cx="5882404" cy="2933554"/>
          </a:xfrm>
          <a:prstGeom prst="roundRect">
            <a:avLst>
              <a:gd name="adj" fmla="val 11248"/>
            </a:avLst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594518" y="2183361"/>
            <a:ext cx="42283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Bên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cửa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lớp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học</a:t>
            </a:r>
            <a:endParaRPr lang="en-GB" altLang="en-US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Có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cây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b</a:t>
            </a:r>
            <a:r>
              <a:rPr lang="en-GB" altLang="en-US" sz="3600" dirty="0" err="1">
                <a:solidFill>
                  <a:prstClr val="black"/>
                </a:solidFill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ng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gi</a:t>
            </a:r>
            <a:r>
              <a:rPr lang="en-GB" altLang="en-US" sz="3600" dirty="0" err="1">
                <a:solidFill>
                  <a:prstClr val="black"/>
                </a:solidFill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endParaRPr lang="en-GB" altLang="en-US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Tán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lá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xòe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ra</a:t>
            </a:r>
            <a:endParaRPr lang="en-GB" altLang="en-US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Như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ô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xanh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mướt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.</a:t>
            </a:r>
          </a:p>
        </p:txBody>
      </p:sp>
      <p:sp>
        <p:nvSpPr>
          <p:cNvPr id="20" name="Google Shape;304;p9">
            <a:extLst>
              <a:ext uri="{FF2B5EF4-FFF2-40B4-BE49-F238E27FC236}">
                <a16:creationId xmlns:a16="http://schemas.microsoft.com/office/drawing/2014/main" id="{48A44F9D-F1F7-4CB3-9347-6BC1629B7DD4}"/>
              </a:ext>
            </a:extLst>
          </p:cNvPr>
          <p:cNvSpPr/>
          <p:nvPr/>
        </p:nvSpPr>
        <p:spPr>
          <a:xfrm>
            <a:off x="1957374" y="5118293"/>
            <a:ext cx="9015427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Cây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bàng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già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tán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lá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xòe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ra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như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ô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xanh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mướt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F8E5B5-BE67-441B-8856-75B4064E24F3}"/>
              </a:ext>
            </a:extLst>
          </p:cNvPr>
          <p:cNvSpPr/>
          <p:nvPr/>
        </p:nvSpPr>
        <p:spPr>
          <a:xfrm>
            <a:off x="249390" y="302671"/>
            <a:ext cx="544338" cy="5621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8BC7E-7C6E-4B88-AE88-5E51D2424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413" y="1896269"/>
            <a:ext cx="3927963" cy="29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651" y="229037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PA_库_组合 5"/>
          <p:cNvGrpSpPr/>
          <p:nvPr>
            <p:custDataLst>
              <p:tags r:id="rId1"/>
            </p:custDataLst>
          </p:nvPr>
        </p:nvGrpSpPr>
        <p:grpSpPr>
          <a:xfrm>
            <a:off x="1079910" y="957979"/>
            <a:ext cx="587835" cy="733599"/>
            <a:chOff x="1836100" y="2332000"/>
            <a:chExt cx="1572829" cy="895643"/>
          </a:xfrm>
        </p:grpSpPr>
        <p:sp>
          <p:nvSpPr>
            <p:cNvPr id="7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9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dirty="0">
                  <a:solidFill>
                    <a:srgbClr val="F59C1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59C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0" name="Rectangle 79"/>
          <p:cNvSpPr/>
          <p:nvPr/>
        </p:nvSpPr>
        <p:spPr>
          <a:xfrm>
            <a:off x="1743535" y="1062653"/>
            <a:ext cx="976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Cây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bàng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ghé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cửa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lớp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để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làm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gì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446807" y="1919715"/>
            <a:ext cx="5882404" cy="2933554"/>
          </a:xfrm>
          <a:prstGeom prst="roundRect">
            <a:avLst>
              <a:gd name="adj" fmla="val 11248"/>
            </a:avLst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277995" y="2259476"/>
            <a:ext cx="5175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B</a:t>
            </a:r>
            <a:r>
              <a:rPr lang="en-GB" altLang="en-US" sz="3600" dirty="0" err="1">
                <a:solidFill>
                  <a:prstClr val="black"/>
                </a:solidFill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ng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ghé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cửa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lớp</a:t>
            </a:r>
            <a:endParaRPr lang="en-GB" altLang="en-US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Nghe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cô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giảng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b</a:t>
            </a:r>
            <a:r>
              <a:rPr lang="en-GB" altLang="en-US" sz="3600" dirty="0" err="1">
                <a:solidFill>
                  <a:prstClr val="black"/>
                </a:solidFill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i</a:t>
            </a:r>
            <a:endParaRPr lang="en-GB" altLang="en-US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Mỗi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buổi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sớm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mai</a:t>
            </a:r>
            <a:endParaRPr lang="en-GB" altLang="en-US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Quên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ng</a:t>
            </a:r>
            <a:r>
              <a:rPr lang="en-GB" altLang="en-US" sz="3600" dirty="0" err="1">
                <a:solidFill>
                  <a:prstClr val="black"/>
                </a:solidFill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y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mưa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en-US" sz="3600" dirty="0" err="1">
                <a:solidFill>
                  <a:prstClr val="black"/>
                </a:solidFill>
                <a:cs typeface="UTM Avo" panose="02040603050506020204" pitchFamily="18" charset="0"/>
              </a:rPr>
              <a:t>nắng</a:t>
            </a:r>
            <a:r>
              <a:rPr lang="en-GB" altLang="en-US" sz="3600" dirty="0">
                <a:solidFill>
                  <a:prstClr val="black"/>
                </a:solidFill>
                <a:cs typeface="UTM Avo" panose="02040603050506020204" pitchFamily="18" charset="0"/>
              </a:rPr>
              <a:t>.</a:t>
            </a:r>
          </a:p>
        </p:txBody>
      </p:sp>
      <p:sp>
        <p:nvSpPr>
          <p:cNvPr id="20" name="Google Shape;304;p9">
            <a:extLst>
              <a:ext uri="{FF2B5EF4-FFF2-40B4-BE49-F238E27FC236}">
                <a16:creationId xmlns:a16="http://schemas.microsoft.com/office/drawing/2014/main" id="{48A44F9D-F1F7-4CB3-9347-6BC1629B7DD4}"/>
              </a:ext>
            </a:extLst>
          </p:cNvPr>
          <p:cNvSpPr/>
          <p:nvPr/>
        </p:nvSpPr>
        <p:spPr>
          <a:xfrm>
            <a:off x="1957374" y="5118293"/>
            <a:ext cx="9015427" cy="6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Bàng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ghé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cửa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lớp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để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nghe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cô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giảng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bài</a:t>
            </a:r>
            <a:r>
              <a:rPr lang="en-US" sz="36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F8E5B5-BE67-441B-8856-75B4064E24F3}"/>
              </a:ext>
            </a:extLst>
          </p:cNvPr>
          <p:cNvSpPr/>
          <p:nvPr/>
        </p:nvSpPr>
        <p:spPr>
          <a:xfrm>
            <a:off x="249390" y="302671"/>
            <a:ext cx="544338" cy="5621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8BC7E-7C6E-4B88-AE88-5E51D2424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413" y="1896269"/>
            <a:ext cx="3927963" cy="29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7651" y="229037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6" name="PA_库_组合 5"/>
          <p:cNvGrpSpPr/>
          <p:nvPr>
            <p:custDataLst>
              <p:tags r:id="rId1"/>
            </p:custDataLst>
          </p:nvPr>
        </p:nvGrpSpPr>
        <p:grpSpPr>
          <a:xfrm>
            <a:off x="1079910" y="957979"/>
            <a:ext cx="587835" cy="733599"/>
            <a:chOff x="1836100" y="2332000"/>
            <a:chExt cx="1572829" cy="895643"/>
          </a:xfrm>
        </p:grpSpPr>
        <p:sp>
          <p:nvSpPr>
            <p:cNvPr id="7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9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1743536" y="1062653"/>
            <a:ext cx="614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Thứ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lớp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học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như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thế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446807" y="1919715"/>
            <a:ext cx="5882404" cy="2933554"/>
          </a:xfrm>
          <a:prstGeom prst="roundRect">
            <a:avLst>
              <a:gd name="adj" fmla="val 11248"/>
            </a:avLst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277995" y="2259476"/>
            <a:ext cx="45448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Thứ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hai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trở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lại</a:t>
            </a:r>
            <a:endParaRPr lang="en-GB" altLang="x-none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Lớp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học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tưng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bừng</a:t>
            </a:r>
            <a:endParaRPr lang="en-GB" altLang="x-none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Tán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lá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vui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mừng</a:t>
            </a:r>
            <a:endParaRPr lang="en-GB" altLang="x-none" sz="3600" dirty="0">
              <a:solidFill>
                <a:prstClr val="black"/>
              </a:solidFill>
              <a:cs typeface="UTM Avo" panose="02040603050506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Vẫy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ch</a:t>
            </a:r>
            <a:r>
              <a:rPr lang="en-GB" altLang="x-none" sz="3600" dirty="0" err="1">
                <a:solidFill>
                  <a:prstClr val="black"/>
                </a:solidFill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o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các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 </a:t>
            </a:r>
            <a:r>
              <a:rPr lang="en-GB" altLang="x-none" sz="3600" dirty="0" err="1">
                <a:solidFill>
                  <a:prstClr val="black"/>
                </a:solidFill>
                <a:cs typeface="UTM Avo" panose="02040603050506020204" pitchFamily="18" charset="0"/>
              </a:rPr>
              <a:t>bạn</a:t>
            </a:r>
            <a:r>
              <a:rPr lang="en-GB" altLang="x-none" sz="3600" dirty="0">
                <a:solidFill>
                  <a:prstClr val="black"/>
                </a:solidFill>
                <a:cs typeface="UTM Avo" panose="02040603050506020204" pitchFamily="18" charset="0"/>
              </a:rPr>
              <a:t>.</a:t>
            </a:r>
          </a:p>
        </p:txBody>
      </p:sp>
      <p:sp>
        <p:nvSpPr>
          <p:cNvPr id="20" name="Google Shape;304;p9">
            <a:extLst>
              <a:ext uri="{FF2B5EF4-FFF2-40B4-BE49-F238E27FC236}">
                <a16:creationId xmlns:a16="http://schemas.microsoft.com/office/drawing/2014/main" id="{48A44F9D-F1F7-4CB3-9347-6BC1629B7DD4}"/>
              </a:ext>
            </a:extLst>
          </p:cNvPr>
          <p:cNvSpPr/>
          <p:nvPr/>
        </p:nvSpPr>
        <p:spPr>
          <a:xfrm>
            <a:off x="1957374" y="5118293"/>
            <a:ext cx="9613303" cy="6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Thứ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hai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lớp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học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tưng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bừng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đón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các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bạn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học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sinh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F8E5B5-BE67-441B-8856-75B4064E24F3}"/>
              </a:ext>
            </a:extLst>
          </p:cNvPr>
          <p:cNvSpPr/>
          <p:nvPr/>
        </p:nvSpPr>
        <p:spPr>
          <a:xfrm>
            <a:off x="249390" y="302671"/>
            <a:ext cx="544338" cy="5621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6071E8-A822-46E2-B178-49AE147AB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019" y="1629670"/>
            <a:ext cx="4091354" cy="333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650801" y="1429587"/>
            <a:ext cx="6072555" cy="5208046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13" y="2947444"/>
            <a:ext cx="3835976" cy="306644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164" y="893094"/>
            <a:ext cx="2061034" cy="20610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4BB816B-AACF-4A63-9688-1736026BEF0B}"/>
              </a:ext>
            </a:extLst>
          </p:cNvPr>
          <p:cNvSpPr/>
          <p:nvPr/>
        </p:nvSpPr>
        <p:spPr>
          <a:xfrm>
            <a:off x="2863377" y="418504"/>
            <a:ext cx="701506" cy="6770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30EA86-5723-4A56-9F20-435F99D92A11}"/>
              </a:ext>
            </a:extLst>
          </p:cNvPr>
          <p:cNvSpPr txBox="1"/>
          <p:nvPr/>
        </p:nvSpPr>
        <p:spPr>
          <a:xfrm>
            <a:off x="3599596" y="424613"/>
            <a:ext cx="6072555" cy="677092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36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endParaRPr lang="en-US" sz="36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9769FD7A-5121-4D3D-92C4-A80B57F64C6D}"/>
              </a:ext>
            </a:extLst>
          </p:cNvPr>
          <p:cNvSpPr txBox="1"/>
          <p:nvPr/>
        </p:nvSpPr>
        <p:spPr>
          <a:xfrm>
            <a:off x="5911532" y="1741927"/>
            <a:ext cx="4150070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Bên cửa lớp học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Có cây 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gi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lá xòe 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Như ô xanh mướt.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ghé cửa lớp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Nghe cô giảng 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Mỗi buổi sớm mai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Quên ng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y mưa nắng.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F3BD8C-7FDD-46C1-9B25-9571B1033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181" y="1652587"/>
            <a:ext cx="7843637" cy="4666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4D60CCA-ECA9-403F-A515-FF7B6E787EB8}"/>
              </a:ext>
            </a:extLst>
          </p:cNvPr>
          <p:cNvSpPr/>
          <p:nvPr/>
        </p:nvSpPr>
        <p:spPr>
          <a:xfrm>
            <a:off x="3118338" y="600882"/>
            <a:ext cx="545780" cy="5740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7C719-41A0-42D4-B97B-73A7F5CE9FA8}"/>
              </a:ext>
            </a:extLst>
          </p:cNvPr>
          <p:cNvSpPr txBox="1"/>
          <p:nvPr/>
        </p:nvSpPr>
        <p:spPr>
          <a:xfrm>
            <a:off x="3391228" y="539262"/>
            <a:ext cx="5884024" cy="110797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Ngôi</a:t>
            </a:r>
            <a:r>
              <a:rPr lang="en-US" sz="32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trường</a:t>
            </a:r>
            <a:r>
              <a:rPr lang="en-US" sz="32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mơ</a:t>
            </a:r>
            <a:r>
              <a:rPr lang="en-US" sz="32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</a:p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sự</a:t>
            </a:r>
            <a:r>
              <a:rPr lang="en-US" sz="32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endParaRPr lang="en-US" sz="3200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481E6F-DDBE-401D-9AB1-A32640670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746"/>
            <a:ext cx="8488307" cy="3285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C95330-2090-4BFF-B683-7E7A3642B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901" y="1229746"/>
            <a:ext cx="4139099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7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31A368D6-28D6-4A67-AEE3-5824CC476F77}"/>
              </a:ext>
            </a:extLst>
          </p:cNvPr>
          <p:cNvSpPr txBox="1"/>
          <p:nvPr/>
        </p:nvSpPr>
        <p:spPr>
          <a:xfrm>
            <a:off x="6096000" y="2437057"/>
            <a:ext cx="623298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GB" altLang="en-US" sz="4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GB" altLang="en-US" sz="4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trong hình là cây gì?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AED6616E-D239-49B1-9F85-F54753F026F7}"/>
              </a:ext>
            </a:extLst>
          </p:cNvPr>
          <p:cNvSpPr txBox="1"/>
          <p:nvPr/>
        </p:nvSpPr>
        <p:spPr>
          <a:xfrm>
            <a:off x="6059584" y="3713058"/>
            <a:ext cx="630582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GB" altLang="en-US" sz="4000" dirty="0" err="1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GB" altLang="en-US" sz="4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thường thấy cây này 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đâu?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E03506-4B33-4CC2-B6E6-6D2686AD8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966" y="1326900"/>
            <a:ext cx="4141727" cy="5522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B955C00-DE74-471A-95CE-87BAB0CC4423}"/>
              </a:ext>
            </a:extLst>
          </p:cNvPr>
          <p:cNvSpPr/>
          <p:nvPr/>
        </p:nvSpPr>
        <p:spPr>
          <a:xfrm>
            <a:off x="2786987" y="334957"/>
            <a:ext cx="675319" cy="69790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 fontAlgn="auto">
              <a:spcBef>
                <a:spcPts val="0"/>
              </a:spcBef>
              <a:spcAft>
                <a:spcPts val="0"/>
              </a:spcAft>
            </a:pPr>
            <a:r>
              <a:rPr lang="en-US" sz="3733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04F800-8C19-4D06-A6DC-2F1C84AC55D4}"/>
              </a:ext>
            </a:extLst>
          </p:cNvPr>
          <p:cNvSpPr txBox="1"/>
          <p:nvPr/>
        </p:nvSpPr>
        <p:spPr>
          <a:xfrm>
            <a:off x="3727939" y="334957"/>
            <a:ext cx="7365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Quan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cây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dưới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8263" y="3024468"/>
            <a:ext cx="5933737" cy="3556130"/>
          </a:xfrm>
          <a:prstGeom prst="rect">
            <a:avLst/>
          </a:prstGeom>
        </p:spPr>
      </p:pic>
      <p:pic>
        <p:nvPicPr>
          <p:cNvPr id="7" name="图片 40">
            <a:extLst>
              <a:ext uri="{FF2B5EF4-FFF2-40B4-BE49-F238E27FC236}">
                <a16:creationId xmlns:a16="http://schemas.microsoft.com/office/drawing/2014/main" id="{D2AD405E-5484-4D3A-A701-D6A97402B3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53" b="40138"/>
          <a:stretch>
            <a:fillRect/>
          </a:stretch>
        </p:blipFill>
        <p:spPr>
          <a:xfrm>
            <a:off x="0" y="-28375"/>
            <a:ext cx="1896259" cy="31072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DB8293-C875-442D-A9D3-0C06F8310C7C}"/>
              </a:ext>
            </a:extLst>
          </p:cNvPr>
          <p:cNvSpPr txBox="1"/>
          <p:nvPr/>
        </p:nvSpPr>
        <p:spPr>
          <a:xfrm>
            <a:off x="2573895" y="1746607"/>
            <a:ext cx="8963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Coiny" panose="02000903060500060000" pitchFamily="2" charset="0"/>
                <a:ea typeface="微软雅黑" panose="020B0503020204020204" pitchFamily="34" charset="-122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Coiny" panose="02000903060500060000" pitchFamily="2" charset="0"/>
                <a:ea typeface="微软雅黑" panose="020B0503020204020204" pitchFamily="34" charset="-122"/>
              </a:rPr>
              <a:t> 4: </a:t>
            </a:r>
            <a:r>
              <a:rPr lang="en-US" sz="4400" dirty="0" err="1">
                <a:solidFill>
                  <a:srgbClr val="FF0000"/>
                </a:solidFill>
                <a:latin typeface="Coiny" panose="02000903060500060000" pitchFamily="2" charset="0"/>
                <a:ea typeface="微软雅黑" panose="020B0503020204020204" pitchFamily="34" charset="-122"/>
              </a:rPr>
              <a:t>Cây</a:t>
            </a:r>
            <a:r>
              <a:rPr lang="en-US" sz="4400" dirty="0">
                <a:solidFill>
                  <a:srgbClr val="FF0000"/>
                </a:solidFill>
                <a:latin typeface="Coiny" panose="02000903060500060000" pitchFamily="2" charset="0"/>
                <a:ea typeface="微软雅黑" panose="020B0503020204020204" pitchFamily="34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oiny" panose="02000903060500060000" pitchFamily="2" charset="0"/>
                <a:ea typeface="微软雅黑" panose="020B0503020204020204" pitchFamily="34" charset="-122"/>
              </a:rPr>
              <a:t>bàng</a:t>
            </a:r>
            <a:r>
              <a:rPr lang="en-US" sz="4400" dirty="0">
                <a:solidFill>
                  <a:srgbClr val="FF0000"/>
                </a:solidFill>
                <a:latin typeface="Coiny" panose="02000903060500060000" pitchFamily="2" charset="0"/>
                <a:ea typeface="微软雅黑" panose="020B0503020204020204" pitchFamily="34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oiny" panose="02000903060500060000" pitchFamily="2" charset="0"/>
                <a:ea typeface="微软雅黑" panose="020B0503020204020204" pitchFamily="34" charset="-122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Coiny" panose="02000903060500060000" pitchFamily="2" charset="0"/>
                <a:ea typeface="微软雅黑" panose="020B0503020204020204" pitchFamily="34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oiny" panose="02000903060500060000" pitchFamily="2" charset="0"/>
                <a:ea typeface="微软雅黑" panose="020B0503020204020204" pitchFamily="34" charset="-122"/>
              </a:rPr>
              <a:t>lớp</a:t>
            </a:r>
            <a:r>
              <a:rPr lang="en-US" sz="4400" dirty="0">
                <a:solidFill>
                  <a:srgbClr val="FF0000"/>
                </a:solidFill>
                <a:latin typeface="Coiny" panose="02000903060500060000" pitchFamily="2" charset="0"/>
                <a:ea typeface="微软雅黑" panose="020B0503020204020204" pitchFamily="34" charset="-12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oiny" panose="02000903060500060000" pitchFamily="2" charset="0"/>
                <a:ea typeface="微软雅黑" panose="020B0503020204020204" pitchFamily="34" charset="-122"/>
              </a:rPr>
              <a:t>học</a:t>
            </a:r>
            <a:endParaRPr lang="en-US" sz="4400" dirty="0">
              <a:solidFill>
                <a:srgbClr val="FF0000"/>
              </a:solidFill>
              <a:latin typeface="Coiny" panose="02000903060500060000" pitchFamily="2" charset="0"/>
              <a:ea typeface="微软雅黑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769BD-EEC8-7442-36B2-74169DAE7D0F}"/>
              </a:ext>
            </a:extLst>
          </p:cNvPr>
          <p:cNvSpPr txBox="1"/>
          <p:nvPr/>
        </p:nvSpPr>
        <p:spPr>
          <a:xfrm>
            <a:off x="3973745" y="441147"/>
            <a:ext cx="496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49B2E44-E4E2-4D68-A13E-B7F2E86DBBB8}"/>
              </a:ext>
            </a:extLst>
          </p:cNvPr>
          <p:cNvSpPr txBox="1"/>
          <p:nvPr/>
        </p:nvSpPr>
        <p:spPr>
          <a:xfrm>
            <a:off x="963240" y="1335593"/>
            <a:ext cx="4150070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Bên cửa lớp học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Có cây b</a:t>
            </a:r>
            <a:r>
              <a:rPr lang="en-GB" altLang="en-US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ng gi</a:t>
            </a:r>
            <a:r>
              <a:rPr lang="en-GB" altLang="en-US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endParaRPr lang="en-GB" altLang="en-US" sz="3200" dirty="0">
              <a:latin typeface="+mj-lt"/>
              <a:cs typeface="UTM Avo" panose="0204060305050602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Tán lá xòe ra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Như ô xanh mướt.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200" dirty="0">
              <a:latin typeface="+mj-lt"/>
              <a:cs typeface="UTM Avo" panose="0204060305050602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B</a:t>
            </a:r>
            <a:r>
              <a:rPr lang="en-GB" altLang="en-US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ng ghé cửa lớp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Nghe cô giảng b</a:t>
            </a:r>
            <a:r>
              <a:rPr lang="en-GB" altLang="en-US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Mỗi buổi sớm mai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Quên ng</a:t>
            </a:r>
            <a:r>
              <a:rPr lang="en-GB" altLang="en-US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y mưa nắng.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latin typeface="+mj-lt"/>
              <a:cs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0EF0E97-F03A-4E2A-A998-9D3665D4AD84}"/>
              </a:ext>
            </a:extLst>
          </p:cNvPr>
          <p:cNvSpPr txBox="1"/>
          <p:nvPr/>
        </p:nvSpPr>
        <p:spPr>
          <a:xfrm>
            <a:off x="2687782" y="493930"/>
            <a:ext cx="585873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+mj-lt"/>
                <a:cs typeface="UTM Avo" panose="02040603050506020204" pitchFamily="18" charset="0"/>
              </a:rPr>
              <a:t>Cây b</a:t>
            </a:r>
            <a:r>
              <a:rPr lang="en-GB" altLang="en-US" sz="4000" b="1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4000" b="1" dirty="0">
                <a:latin typeface="+mj-lt"/>
                <a:cs typeface="UTM Avo" panose="02040603050506020204" pitchFamily="18" charset="0"/>
              </a:rPr>
              <a:t>ng v</a:t>
            </a:r>
            <a:r>
              <a:rPr lang="en-GB" altLang="en-US" sz="4000" b="1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4000" b="1" dirty="0">
                <a:latin typeface="+mj-lt"/>
                <a:cs typeface="UTM Avo" panose="02040603050506020204" pitchFamily="18" charset="0"/>
              </a:rPr>
              <a:t> lớp học</a:t>
            </a:r>
            <a:endParaRPr lang="en-GB" altLang="en-US" sz="4000" b="1" dirty="0">
              <a:latin typeface="+mj-lt"/>
              <a:ea typeface="Times New Roman" panose="02020603050405020304" pitchFamily="18" charset="0"/>
              <a:cs typeface="UTM Avo" panose="02040603050506020204" pitchFamily="18" charset="0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CF9DE407-206B-48D9-B776-EB568A127EF1}"/>
              </a:ext>
            </a:extLst>
          </p:cNvPr>
          <p:cNvSpPr txBox="1"/>
          <p:nvPr/>
        </p:nvSpPr>
        <p:spPr>
          <a:xfrm>
            <a:off x="5113310" y="1413804"/>
            <a:ext cx="3849810" cy="52937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Cuối tuần, lớp vắng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Không thấy tiếng cô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Không bạn vui đùa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Tán b</a:t>
            </a:r>
            <a:r>
              <a:rPr lang="en-GB" altLang="x-none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ng ngơ ngác.</a:t>
            </a:r>
          </a:p>
          <a:p>
            <a:endParaRPr lang="en-GB" altLang="x-none" sz="3200" dirty="0">
              <a:latin typeface="+mj-lt"/>
              <a:cs typeface="UTM Avo" panose="02040603050506020204" pitchFamily="18" charset="0"/>
            </a:endParaRP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Thứ hai trở lại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Lớp học tưng bừng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Tán lá vui mừng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Vẫy ch</a:t>
            </a:r>
            <a:r>
              <a:rPr lang="en-GB" altLang="x-none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o các bạn.</a:t>
            </a:r>
          </a:p>
          <a:p>
            <a:r>
              <a:rPr lang="en-GB" altLang="x-none" sz="3200" i="1" dirty="0">
                <a:latin typeface="+mj-lt"/>
                <a:cs typeface="UTM Avo" panose="02040603050506020204" pitchFamily="18" charset="0"/>
              </a:rPr>
              <a:t>                  </a:t>
            </a:r>
            <a:r>
              <a:rPr lang="en-GB" altLang="x-none" sz="2800" i="1" dirty="0">
                <a:latin typeface="+mj-lt"/>
                <a:cs typeface="UTM Avo" panose="02040603050506020204" pitchFamily="18" charset="0"/>
              </a:rPr>
              <a:t>(Minh Tâm)</a:t>
            </a:r>
          </a:p>
          <a:p>
            <a:endParaRPr lang="en-GB" altLang="x-none" sz="1600" dirty="0">
              <a:latin typeface="+mj-lt"/>
              <a:cs typeface="UTM Avo" panose="02040603050506020204" pitchFamily="18" charset="0"/>
            </a:endParaRPr>
          </a:p>
        </p:txBody>
      </p:sp>
      <p:pic>
        <p:nvPicPr>
          <p:cNvPr id="3" name="[hanhtrangso.nxbgd.vn] Đọc_ Cây bàng và lớp học_HTS">
            <a:hlinkClick r:id="" action="ppaction://media"/>
            <a:extLst>
              <a:ext uri="{FF2B5EF4-FFF2-40B4-BE49-F238E27FC236}">
                <a16:creationId xmlns:a16="http://schemas.microsoft.com/office/drawing/2014/main" id="{93E06EAB-A31E-47EB-A308-9C0319222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8377" y="5656184"/>
            <a:ext cx="1162121" cy="1162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4850F5-C309-4741-9ED5-F05F15EC5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2775" y="700305"/>
            <a:ext cx="2876550" cy="586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形标注 1"/>
          <p:cNvSpPr/>
          <p:nvPr/>
        </p:nvSpPr>
        <p:spPr>
          <a:xfrm>
            <a:off x="4121141" y="1445865"/>
            <a:ext cx="2960090" cy="1454680"/>
          </a:xfrm>
          <a:prstGeom prst="wedgeEllipseCallout">
            <a:avLst>
              <a:gd name="adj1" fmla="val 11197"/>
              <a:gd name="adj2" fmla="val 8027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53716" y="1722331"/>
            <a:ext cx="3112759" cy="1178214"/>
          </a:xfrm>
          <a:prstGeom prst="wedgeRoundRectCallout">
            <a:avLst>
              <a:gd name="adj1" fmla="val -14541"/>
              <a:gd name="adj2" fmla="val 87286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B0F0">
                  <a:tint val="44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7754499" y="1350787"/>
            <a:ext cx="3084881" cy="1231797"/>
          </a:xfrm>
          <a:prstGeom prst="wedgeRectCallout">
            <a:avLst>
              <a:gd name="adj1" fmla="val 3450"/>
              <a:gd name="adj2" fmla="val 107483"/>
            </a:avLst>
          </a:prstGeom>
          <a:gradFill flip="none" rotWithShape="1">
            <a:gsLst>
              <a:gs pos="100000">
                <a:srgbClr val="FFC000">
                  <a:tint val="66000"/>
                  <a:satMod val="160000"/>
                </a:srgbClr>
              </a:gs>
              <a:gs pos="0">
                <a:srgbClr val="FFC00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8195" y="1822968"/>
            <a:ext cx="37282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kumimoji="0" lang="en-US" altLang="zh-CN" sz="4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75807" y="1520527"/>
            <a:ext cx="2805424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altLang="zh-CN" sz="44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mướt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844384" y="1350787"/>
            <a:ext cx="3504327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Tưng</a:t>
            </a:r>
            <a:r>
              <a:rPr kumimoji="0" lang="en-US" altLang="zh-CN" sz="4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bừng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218" name="Picture 2" descr="F:\360安全浏览器下载\六一\Nipic_2531170_b95b5e79d8a6cffe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97" y="3436906"/>
            <a:ext cx="1920289" cy="28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360安全浏览器下载\六一\Nipic_2531170_b95b5e79d8a6cffe\未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99" y="3623682"/>
            <a:ext cx="1748264" cy="24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768" y="3557827"/>
            <a:ext cx="1970463" cy="24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88F83-2F86-415A-B996-49254E2DAF6D}"/>
              </a:ext>
            </a:extLst>
          </p:cNvPr>
          <p:cNvSpPr txBox="1"/>
          <p:nvPr/>
        </p:nvSpPr>
        <p:spPr>
          <a:xfrm>
            <a:off x="3550489" y="444536"/>
            <a:ext cx="538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4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34" grpId="0"/>
      <p:bldP spid="35" grpId="0"/>
      <p:bldP spid="3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680940" y="1331852"/>
            <a:ext cx="1651270" cy="12931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49B2E44-E4E2-4D68-A13E-B7F2E86DBBB8}"/>
              </a:ext>
            </a:extLst>
          </p:cNvPr>
          <p:cNvSpPr txBox="1"/>
          <p:nvPr/>
        </p:nvSpPr>
        <p:spPr>
          <a:xfrm>
            <a:off x="1695623" y="1335593"/>
            <a:ext cx="4856069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Bên cửa lớp học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Có cây b</a:t>
            </a:r>
            <a:r>
              <a:rPr lang="en-GB" altLang="en-US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ng gi</a:t>
            </a:r>
            <a:r>
              <a:rPr lang="en-GB" altLang="en-US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endParaRPr lang="en-GB" altLang="en-US" sz="3200" dirty="0">
              <a:latin typeface="+mj-lt"/>
              <a:cs typeface="UTM Avo" panose="0204060305050602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Tán lá xòe ra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Như ô xanh mướt.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200" dirty="0">
              <a:latin typeface="+mj-lt"/>
              <a:cs typeface="UTM Avo" panose="0204060305050602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B</a:t>
            </a:r>
            <a:r>
              <a:rPr lang="en-GB" altLang="en-US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ng ghé cửa lớp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Nghe cô giảng b</a:t>
            </a:r>
            <a:r>
              <a:rPr lang="en-GB" altLang="en-US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Mỗi buổi sớm mai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Quên ng</a:t>
            </a:r>
            <a:r>
              <a:rPr lang="en-GB" altLang="en-US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3200" dirty="0">
                <a:latin typeface="+mj-lt"/>
                <a:cs typeface="UTM Avo" panose="02040603050506020204" pitchFamily="18" charset="0"/>
              </a:rPr>
              <a:t>y mưa nắng.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latin typeface="+mj-lt"/>
              <a:cs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0EF0E97-F03A-4E2A-A998-9D3665D4AD84}"/>
              </a:ext>
            </a:extLst>
          </p:cNvPr>
          <p:cNvSpPr txBox="1"/>
          <p:nvPr/>
        </p:nvSpPr>
        <p:spPr>
          <a:xfrm>
            <a:off x="3013150" y="493930"/>
            <a:ext cx="632302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+mj-lt"/>
                <a:cs typeface="UTM Avo" panose="02040603050506020204" pitchFamily="18" charset="0"/>
              </a:rPr>
              <a:t>Cây b</a:t>
            </a:r>
            <a:r>
              <a:rPr lang="en-GB" altLang="en-US" sz="4000" b="1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4000" b="1" dirty="0">
                <a:latin typeface="+mj-lt"/>
                <a:cs typeface="UTM Avo" panose="02040603050506020204" pitchFamily="18" charset="0"/>
              </a:rPr>
              <a:t>ng v</a:t>
            </a:r>
            <a:r>
              <a:rPr lang="en-GB" altLang="en-US" sz="4000" b="1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en-US" sz="4000" b="1" dirty="0">
                <a:latin typeface="+mj-lt"/>
                <a:cs typeface="UTM Avo" panose="02040603050506020204" pitchFamily="18" charset="0"/>
              </a:rPr>
              <a:t> lớp học</a:t>
            </a:r>
            <a:endParaRPr lang="en-GB" altLang="en-US" sz="4000" b="1" dirty="0">
              <a:latin typeface="+mj-lt"/>
              <a:ea typeface="Times New Roman" panose="02020603050405020304" pitchFamily="18" charset="0"/>
              <a:cs typeface="UTM Avo" panose="02040603050506020204" pitchFamily="18" charset="0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CF9DE407-206B-48D9-B776-EB568A127EF1}"/>
              </a:ext>
            </a:extLst>
          </p:cNvPr>
          <p:cNvSpPr txBox="1"/>
          <p:nvPr/>
        </p:nvSpPr>
        <p:spPr>
          <a:xfrm>
            <a:off x="6551692" y="1335593"/>
            <a:ext cx="4615072" cy="52937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Cuối tuần, lớp vắng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Không thấy tiếng cô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Không bạn vui đùa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Tán b</a:t>
            </a:r>
            <a:r>
              <a:rPr lang="en-GB" altLang="x-none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ng ngơ ngác.</a:t>
            </a:r>
          </a:p>
          <a:p>
            <a:endParaRPr lang="en-GB" altLang="x-none" sz="3200" dirty="0">
              <a:latin typeface="+mj-lt"/>
              <a:cs typeface="UTM Avo" panose="02040603050506020204" pitchFamily="18" charset="0"/>
            </a:endParaRP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Thứ hai trở lại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Lớp học tưng bừng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Tán lá vui mừng</a:t>
            </a:r>
          </a:p>
          <a:p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Vẫy ch</a:t>
            </a:r>
            <a:r>
              <a:rPr lang="en-GB" altLang="x-none" sz="3200" dirty="0">
                <a:latin typeface="+mj-lt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lang="en-GB" altLang="x-none" sz="3200" dirty="0">
                <a:latin typeface="+mj-lt"/>
                <a:cs typeface="UTM Avo" panose="02040603050506020204" pitchFamily="18" charset="0"/>
              </a:rPr>
              <a:t>o các bạn.</a:t>
            </a:r>
          </a:p>
          <a:p>
            <a:r>
              <a:rPr lang="en-GB" altLang="x-none" sz="3200" i="1" dirty="0">
                <a:latin typeface="+mj-lt"/>
                <a:cs typeface="UTM Avo" panose="02040603050506020204" pitchFamily="18" charset="0"/>
              </a:rPr>
              <a:t>                  </a:t>
            </a:r>
            <a:r>
              <a:rPr lang="en-GB" altLang="x-none" sz="2800" i="1" dirty="0">
                <a:latin typeface="+mj-lt"/>
                <a:cs typeface="UTM Avo" panose="02040603050506020204" pitchFamily="18" charset="0"/>
              </a:rPr>
              <a:t>(Minh Tâm)</a:t>
            </a:r>
          </a:p>
          <a:p>
            <a:endParaRPr lang="en-GB" altLang="x-none" sz="1600" dirty="0">
              <a:latin typeface="+mj-lt"/>
              <a:cs typeface="UTM Avo" panose="0204060305050602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563640-EA0B-400B-A8B4-057F6F113AEE}"/>
              </a:ext>
            </a:extLst>
          </p:cNvPr>
          <p:cNvCxnSpPr>
            <a:cxnSpLocks/>
          </p:cNvCxnSpPr>
          <p:nvPr/>
        </p:nvCxnSpPr>
        <p:spPr>
          <a:xfrm flipH="1">
            <a:off x="5205046" y="1345321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53959C-2A2D-4E61-8E8D-44F98DCB5DA0}"/>
              </a:ext>
            </a:extLst>
          </p:cNvPr>
          <p:cNvCxnSpPr>
            <a:cxnSpLocks/>
          </p:cNvCxnSpPr>
          <p:nvPr/>
        </p:nvCxnSpPr>
        <p:spPr>
          <a:xfrm flipH="1">
            <a:off x="5322277" y="1839144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C6E27C-54C0-40AE-9DCE-B031348C704B}"/>
              </a:ext>
            </a:extLst>
          </p:cNvPr>
          <p:cNvCxnSpPr>
            <a:cxnSpLocks/>
          </p:cNvCxnSpPr>
          <p:nvPr/>
        </p:nvCxnSpPr>
        <p:spPr>
          <a:xfrm flipH="1">
            <a:off x="4772476" y="2357829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83E3B5-D8E5-4503-9662-7A9C04E986E9}"/>
              </a:ext>
            </a:extLst>
          </p:cNvPr>
          <p:cNvCxnSpPr>
            <a:cxnSpLocks/>
          </p:cNvCxnSpPr>
          <p:nvPr/>
        </p:nvCxnSpPr>
        <p:spPr>
          <a:xfrm flipH="1">
            <a:off x="5534314" y="2832492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E48755-638C-46D4-BFC4-20C9C5AE974B}"/>
              </a:ext>
            </a:extLst>
          </p:cNvPr>
          <p:cNvCxnSpPr>
            <a:cxnSpLocks/>
          </p:cNvCxnSpPr>
          <p:nvPr/>
        </p:nvCxnSpPr>
        <p:spPr>
          <a:xfrm flipH="1">
            <a:off x="5592929" y="2853031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FE4601-95A3-4397-8C3E-79337FDB9211}"/>
              </a:ext>
            </a:extLst>
          </p:cNvPr>
          <p:cNvCxnSpPr>
            <a:cxnSpLocks/>
          </p:cNvCxnSpPr>
          <p:nvPr/>
        </p:nvCxnSpPr>
        <p:spPr>
          <a:xfrm flipH="1">
            <a:off x="5534313" y="3736250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DBDB736-4418-4A2F-B2AC-2121F8F3CA96}"/>
              </a:ext>
            </a:extLst>
          </p:cNvPr>
          <p:cNvCxnSpPr>
            <a:cxnSpLocks/>
          </p:cNvCxnSpPr>
          <p:nvPr/>
        </p:nvCxnSpPr>
        <p:spPr>
          <a:xfrm flipH="1">
            <a:off x="5651544" y="4247368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6586D1-CA41-4BA8-8EE3-057E3A362BC8}"/>
              </a:ext>
            </a:extLst>
          </p:cNvPr>
          <p:cNvCxnSpPr>
            <a:cxnSpLocks/>
          </p:cNvCxnSpPr>
          <p:nvPr/>
        </p:nvCxnSpPr>
        <p:spPr>
          <a:xfrm flipH="1">
            <a:off x="5544853" y="4817900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FD8EC7-9057-4CA4-81D9-8C17D6F79392}"/>
              </a:ext>
            </a:extLst>
          </p:cNvPr>
          <p:cNvCxnSpPr>
            <a:cxnSpLocks/>
          </p:cNvCxnSpPr>
          <p:nvPr/>
        </p:nvCxnSpPr>
        <p:spPr>
          <a:xfrm flipH="1">
            <a:off x="6315884" y="5274806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E8C4DE-E6E7-4DB0-B181-1F73F2FE8C09}"/>
              </a:ext>
            </a:extLst>
          </p:cNvPr>
          <p:cNvCxnSpPr>
            <a:cxnSpLocks/>
          </p:cNvCxnSpPr>
          <p:nvPr/>
        </p:nvCxnSpPr>
        <p:spPr>
          <a:xfrm flipH="1">
            <a:off x="6386385" y="5274806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F0C708-8693-4618-AB86-6E23883ECD76}"/>
              </a:ext>
            </a:extLst>
          </p:cNvPr>
          <p:cNvCxnSpPr>
            <a:cxnSpLocks/>
          </p:cNvCxnSpPr>
          <p:nvPr/>
        </p:nvCxnSpPr>
        <p:spPr>
          <a:xfrm flipH="1">
            <a:off x="9961923" y="1357882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BAEAB-8983-407E-8E19-A893C111BB96}"/>
              </a:ext>
            </a:extLst>
          </p:cNvPr>
          <p:cNvCxnSpPr>
            <a:cxnSpLocks/>
          </p:cNvCxnSpPr>
          <p:nvPr/>
        </p:nvCxnSpPr>
        <p:spPr>
          <a:xfrm flipH="1">
            <a:off x="10029569" y="1791673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67BEC5-4DC6-4DAF-932E-6693B02EA55F}"/>
              </a:ext>
            </a:extLst>
          </p:cNvPr>
          <p:cNvCxnSpPr>
            <a:cxnSpLocks/>
          </p:cNvCxnSpPr>
          <p:nvPr/>
        </p:nvCxnSpPr>
        <p:spPr>
          <a:xfrm flipH="1">
            <a:off x="9841999" y="2283354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8F2346-CD59-401E-9D04-CDF96B327345}"/>
              </a:ext>
            </a:extLst>
          </p:cNvPr>
          <p:cNvCxnSpPr>
            <a:cxnSpLocks/>
          </p:cNvCxnSpPr>
          <p:nvPr/>
        </p:nvCxnSpPr>
        <p:spPr>
          <a:xfrm flipH="1">
            <a:off x="9977290" y="2853031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7CE1BB3-29F1-4B4D-A1B3-1E31DC2B81E6}"/>
              </a:ext>
            </a:extLst>
          </p:cNvPr>
          <p:cNvCxnSpPr>
            <a:cxnSpLocks/>
          </p:cNvCxnSpPr>
          <p:nvPr/>
        </p:nvCxnSpPr>
        <p:spPr>
          <a:xfrm flipH="1">
            <a:off x="10072165" y="2853031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FA49BF-F95D-4799-ABE8-779B3813B2F0}"/>
              </a:ext>
            </a:extLst>
          </p:cNvPr>
          <p:cNvCxnSpPr>
            <a:cxnSpLocks/>
          </p:cNvCxnSpPr>
          <p:nvPr/>
        </p:nvCxnSpPr>
        <p:spPr>
          <a:xfrm flipH="1">
            <a:off x="9018697" y="3752166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C74F57-4EA6-483E-9801-E31BBE3273D2}"/>
              </a:ext>
            </a:extLst>
          </p:cNvPr>
          <p:cNvCxnSpPr>
            <a:cxnSpLocks/>
          </p:cNvCxnSpPr>
          <p:nvPr/>
        </p:nvCxnSpPr>
        <p:spPr>
          <a:xfrm flipH="1">
            <a:off x="9863709" y="4268726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303A4F-6064-429E-ADCD-8858A0F8C4F4}"/>
              </a:ext>
            </a:extLst>
          </p:cNvPr>
          <p:cNvCxnSpPr>
            <a:cxnSpLocks/>
          </p:cNvCxnSpPr>
          <p:nvPr/>
        </p:nvCxnSpPr>
        <p:spPr>
          <a:xfrm flipH="1">
            <a:off x="9336171" y="4817900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D7084F4-5B04-42A3-8A03-78237C247838}"/>
              </a:ext>
            </a:extLst>
          </p:cNvPr>
          <p:cNvCxnSpPr>
            <a:cxnSpLocks/>
          </p:cNvCxnSpPr>
          <p:nvPr/>
        </p:nvCxnSpPr>
        <p:spPr>
          <a:xfrm flipH="1">
            <a:off x="9718368" y="5274806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28A480F-EE48-4432-9B19-6AC5D6683612}"/>
              </a:ext>
            </a:extLst>
          </p:cNvPr>
          <p:cNvCxnSpPr>
            <a:cxnSpLocks/>
          </p:cNvCxnSpPr>
          <p:nvPr/>
        </p:nvCxnSpPr>
        <p:spPr>
          <a:xfrm flipH="1">
            <a:off x="9800829" y="5274806"/>
            <a:ext cx="117231" cy="495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3FD51F0-36D5-4912-BD3B-60BF1B6F1BF3}"/>
              </a:ext>
            </a:extLst>
          </p:cNvPr>
          <p:cNvSpPr txBox="1"/>
          <p:nvPr/>
        </p:nvSpPr>
        <p:spPr>
          <a:xfrm>
            <a:off x="1790498" y="5898772"/>
            <a:ext cx="4808451" cy="73853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lang="en-US" altLang="en-US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465127" y="613690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93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49B2E44-E4E2-4D68-A13E-B7F2E86DBBB8}"/>
              </a:ext>
            </a:extLst>
          </p:cNvPr>
          <p:cNvSpPr txBox="1"/>
          <p:nvPr/>
        </p:nvSpPr>
        <p:spPr>
          <a:xfrm>
            <a:off x="963240" y="1335593"/>
            <a:ext cx="4150070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Bên cửa lớp học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Có cây 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gi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lá xòe 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Như ô xanh mướt.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ghé cửa lớp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Nghe cô giảng 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Mỗi buổi sớm mai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Quên ng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y mưa nắng.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0EF0E97-F03A-4E2A-A998-9D3665D4AD84}"/>
              </a:ext>
            </a:extLst>
          </p:cNvPr>
          <p:cNvSpPr txBox="1"/>
          <p:nvPr/>
        </p:nvSpPr>
        <p:spPr>
          <a:xfrm>
            <a:off x="3668933" y="493930"/>
            <a:ext cx="487758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Cây b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v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 lớp học</a:t>
            </a: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Times New Roman" panose="02020603050405020304" pitchFamily="18" charset="0"/>
              <a:cs typeface="UTM Avo" panose="02040603050506020204" pitchFamily="18" charset="0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CF9DE407-206B-48D9-B776-EB568A127EF1}"/>
              </a:ext>
            </a:extLst>
          </p:cNvPr>
          <p:cNvSpPr txBox="1"/>
          <p:nvPr/>
        </p:nvSpPr>
        <p:spPr>
          <a:xfrm>
            <a:off x="5113310" y="1413804"/>
            <a:ext cx="3849810" cy="52937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Cuối tuần, lớp vắng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Không thấy tiếng cô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Không bạn vui đùa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b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ngơ ngác.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Thứ hai trở lại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Lớp học tưng bừng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lá vui mừng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Vẫy ch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o các bạn.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                  </a:t>
            </a:r>
            <a:r>
              <a:rPr kumimoji="0" lang="en-GB" altLang="x-non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(Minh Tâm)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850F5-C309-4741-9ED5-F05F15EC5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75" y="700305"/>
            <a:ext cx="2876550" cy="5867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C20C0C-858B-4745-809F-22A0DD941ADD}"/>
              </a:ext>
            </a:extLst>
          </p:cNvPr>
          <p:cNvSpPr txBox="1"/>
          <p:nvPr/>
        </p:nvSpPr>
        <p:spPr>
          <a:xfrm>
            <a:off x="1061033" y="5994802"/>
            <a:ext cx="4808451" cy="73853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en-US" altLang="en-US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037E09-8C5F-430F-9A76-0D6721FFDA65}"/>
              </a:ext>
            </a:extLst>
          </p:cNvPr>
          <p:cNvSpPr/>
          <p:nvPr/>
        </p:nvSpPr>
        <p:spPr>
          <a:xfrm>
            <a:off x="473534" y="1335593"/>
            <a:ext cx="518375" cy="524312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B3DB0C-5952-4B4F-96E4-D44E5C88BED1}"/>
              </a:ext>
            </a:extLst>
          </p:cNvPr>
          <p:cNvSpPr/>
          <p:nvPr/>
        </p:nvSpPr>
        <p:spPr>
          <a:xfrm>
            <a:off x="542658" y="3834640"/>
            <a:ext cx="518375" cy="524312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53F582-DE36-482F-ADE9-C3EB110C4C8A}"/>
              </a:ext>
            </a:extLst>
          </p:cNvPr>
          <p:cNvSpPr/>
          <p:nvPr/>
        </p:nvSpPr>
        <p:spPr>
          <a:xfrm>
            <a:off x="4689957" y="1433590"/>
            <a:ext cx="518375" cy="524312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8989BD-89FB-4D29-BD85-A00548B68F7C}"/>
              </a:ext>
            </a:extLst>
          </p:cNvPr>
          <p:cNvSpPr/>
          <p:nvPr/>
        </p:nvSpPr>
        <p:spPr>
          <a:xfrm>
            <a:off x="4713834" y="3834640"/>
            <a:ext cx="518375" cy="524312"/>
          </a:xfrm>
          <a:prstGeom prst="ellipse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/>
                <a:ea typeface="Arial-Rounded"/>
                <a:cs typeface="+mn-cs"/>
              </a:rPr>
              <a:t>4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14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680940" y="1331852"/>
            <a:ext cx="1651270" cy="12931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49B2E44-E4E2-4D68-A13E-B7F2E86DBBB8}"/>
              </a:ext>
            </a:extLst>
          </p:cNvPr>
          <p:cNvSpPr txBox="1"/>
          <p:nvPr/>
        </p:nvSpPr>
        <p:spPr>
          <a:xfrm>
            <a:off x="2401622" y="1335593"/>
            <a:ext cx="4150070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Bên cửa lớp học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Có cây 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gi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lá xòe 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Như ô xanh mướt.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ghé cửa lớp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Nghe cô giảng 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Mỗi buổi sớm mai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Quên ng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y mưa nắng.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0EF0E97-F03A-4E2A-A998-9D3665D4AD84}"/>
              </a:ext>
            </a:extLst>
          </p:cNvPr>
          <p:cNvSpPr txBox="1"/>
          <p:nvPr/>
        </p:nvSpPr>
        <p:spPr>
          <a:xfrm>
            <a:off x="3668933" y="493930"/>
            <a:ext cx="487758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Cây b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v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 lớp học</a:t>
            </a: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Times New Roman" panose="02020603050405020304" pitchFamily="18" charset="0"/>
              <a:cs typeface="UTM Avo" panose="02040603050506020204" pitchFamily="18" charset="0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CF9DE407-206B-48D9-B776-EB568A127EF1}"/>
              </a:ext>
            </a:extLst>
          </p:cNvPr>
          <p:cNvSpPr txBox="1"/>
          <p:nvPr/>
        </p:nvSpPr>
        <p:spPr>
          <a:xfrm>
            <a:off x="6551692" y="1335593"/>
            <a:ext cx="3849810" cy="52937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Cuối tuần, lớp vắng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Không thấy tiếng cô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Không bạn vui đùa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b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ngơ ngác.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Thứ hai trở lại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Lớp học tưng bừng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lá vui mừng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Vẫy ch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o các bạn.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                  </a:t>
            </a:r>
            <a:r>
              <a:rPr kumimoji="0" lang="en-GB" altLang="x-non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(Minh Tâm)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AD849-86A1-4DD0-BDE1-6360D965CC46}"/>
              </a:ext>
            </a:extLst>
          </p:cNvPr>
          <p:cNvSpPr txBox="1"/>
          <p:nvPr/>
        </p:nvSpPr>
        <p:spPr>
          <a:xfrm>
            <a:off x="1790498" y="5898772"/>
            <a:ext cx="4808451" cy="73853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altLang="en-US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0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680940" y="1331852"/>
            <a:ext cx="1651270" cy="12931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49B2E44-E4E2-4D68-A13E-B7F2E86DBBB8}"/>
              </a:ext>
            </a:extLst>
          </p:cNvPr>
          <p:cNvSpPr txBox="1"/>
          <p:nvPr/>
        </p:nvSpPr>
        <p:spPr>
          <a:xfrm>
            <a:off x="1790498" y="1335593"/>
            <a:ext cx="4761194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Bên cửa lớp học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Có cây 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gi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lá xòe 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Như ô xanh mướt.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ghé cửa lớp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Nghe cô giảng b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Mỗi buổi sớm mai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Quên ng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y mưa nắng.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90EF0E97-F03A-4E2A-A998-9D3665D4AD84}"/>
              </a:ext>
            </a:extLst>
          </p:cNvPr>
          <p:cNvSpPr txBox="1"/>
          <p:nvPr/>
        </p:nvSpPr>
        <p:spPr>
          <a:xfrm>
            <a:off x="3668933" y="493930"/>
            <a:ext cx="527304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Cây b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v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 lớp học</a:t>
            </a: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Times New Roman" panose="02020603050405020304" pitchFamily="18" charset="0"/>
              <a:cs typeface="UTM Avo" panose="02040603050506020204" pitchFamily="18" charset="0"/>
            </a:endParaRP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CF9DE407-206B-48D9-B776-EB568A127EF1}"/>
              </a:ext>
            </a:extLst>
          </p:cNvPr>
          <p:cNvSpPr txBox="1"/>
          <p:nvPr/>
        </p:nvSpPr>
        <p:spPr>
          <a:xfrm>
            <a:off x="6551691" y="1335593"/>
            <a:ext cx="4219089" cy="52937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Cuối tuần, lớp vắng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Không thấy tiếng cô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Không bạn vui đùa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b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ng ngơ ngác.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Thứ hai trở lại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Lớp học tưng bừng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Tán lá vui mừng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Vẫy ch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Times New Roman" panose="02020603050405020304" pitchFamily="18" charset="0"/>
                <a:cs typeface="UTM Avo" panose="02040603050506020204" pitchFamily="18" charset="0"/>
              </a:rPr>
              <a:t>à</a:t>
            </a:r>
            <a:r>
              <a:rPr kumimoji="0" lang="en-GB" altLang="x-non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o các bạn.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                  </a:t>
            </a:r>
            <a:r>
              <a:rPr kumimoji="0" lang="en-GB" altLang="x-non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UTM Avo" panose="02040603050506020204" pitchFamily="18" charset="0"/>
              </a:rPr>
              <a:t>(Minh Tâm)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x-non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AD849-86A1-4DD0-BDE1-6360D965CC46}"/>
              </a:ext>
            </a:extLst>
          </p:cNvPr>
          <p:cNvSpPr txBox="1"/>
          <p:nvPr/>
        </p:nvSpPr>
        <p:spPr>
          <a:xfrm>
            <a:off x="1790498" y="5898772"/>
            <a:ext cx="4808451" cy="73853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62495" tIns="81248" rIns="162495" bIns="81248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23443"/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en-US" sz="37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733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en-US" sz="37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760</Words>
  <Application>Microsoft Office PowerPoint</Application>
  <PresentationFormat>Widescreen</PresentationFormat>
  <Paragraphs>186</Paragraphs>
  <Slides>17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等线</vt:lpstr>
      <vt:lpstr>微软雅黑</vt:lpstr>
      <vt:lpstr>Arial</vt:lpstr>
      <vt:lpstr>Arial Rounded MT Bold</vt:lpstr>
      <vt:lpstr>Arial-Rounded</vt:lpstr>
      <vt:lpstr>Calibri</vt:lpstr>
      <vt:lpstr>Coiny</vt:lpstr>
      <vt:lpstr>Times New Roman</vt:lpstr>
      <vt:lpstr>UTM Avo</vt:lpstr>
      <vt:lpstr>Office 主题</vt:lpstr>
      <vt:lpstr>第一PPT，www.1ppt.com</vt:lpstr>
      <vt:lpstr>Office 主题​​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Administrator</cp:lastModifiedBy>
  <cp:revision>36</cp:revision>
  <dcterms:created xsi:type="dcterms:W3CDTF">2017-06-26T03:23:00Z</dcterms:created>
  <dcterms:modified xsi:type="dcterms:W3CDTF">2026-02-26T13:33:05Z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