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4" r:id="rId2"/>
    <p:sldMasterId id="2147483746" r:id="rId3"/>
  </p:sldMasterIdLst>
  <p:notesMasterIdLst>
    <p:notesMasterId r:id="rId11"/>
  </p:notesMasterIdLst>
  <p:sldIdLst>
    <p:sldId id="7638" r:id="rId4"/>
    <p:sldId id="259" r:id="rId5"/>
    <p:sldId id="2007577120" r:id="rId6"/>
    <p:sldId id="2007577129" r:id="rId7"/>
    <p:sldId id="342" r:id="rId8"/>
    <p:sldId id="2007577125" r:id="rId9"/>
    <p:sldId id="200757712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5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007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5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3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4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8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7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9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1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1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0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2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93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94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54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30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6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7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05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5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80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9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85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2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1" y="304801"/>
            <a:ext cx="9166413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46">
              <a:defRPr/>
            </a:pPr>
            <a:r>
              <a:rPr lang="en-US" sz="72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914446"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914446"/>
            <a:r>
              <a:rPr lang="en-US" sz="36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1</a:t>
            </a:r>
          </a:p>
          <a:p>
            <a:pPr algn="ctr" defTabSz="914446"/>
            <a:r>
              <a:rPr lang="en-US" sz="36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Mái trường mến yêu</a:t>
            </a:r>
          </a:p>
          <a:p>
            <a:pPr algn="ctr" defTabSz="914446"/>
            <a:r>
              <a:rPr lang="en-US" sz="36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Cây bàng và lớp học (Tiết 1)</a:t>
            </a:r>
          </a:p>
          <a:p>
            <a:pPr algn="ctr" defTabSz="914446"/>
            <a:r>
              <a:rPr lang="en-US" sz="4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914446"/>
            <a:endParaRPr lang="en-US" sz="400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1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1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Thị Thu Hồng</a:t>
            </a:r>
          </a:p>
          <a:p>
            <a:pPr defTabSz="914446"/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1A2</a:t>
            </a:r>
          </a:p>
          <a:p>
            <a:pPr defTabSz="914446"/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49B2E44-E4E2-4D68-A13E-B7F2E86DBBB8}"/>
              </a:ext>
            </a:extLst>
          </p:cNvPr>
          <p:cNvSpPr txBox="1"/>
          <p:nvPr/>
        </p:nvSpPr>
        <p:spPr>
          <a:xfrm>
            <a:off x="963240" y="1335593"/>
            <a:ext cx="4150070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Bên cửa lớp học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Có cây b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ng gi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lang="en-GB" altLang="en-US" sz="3200" dirty="0">
              <a:latin typeface="+mj-lt"/>
              <a:cs typeface="UTM Avo" panose="0204060305050602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Tán lá xòe ra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Như ô xanh mướt.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dirty="0">
              <a:latin typeface="+mj-lt"/>
              <a:cs typeface="UTM Avo" panose="0204060305050602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B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ng ghé cửa lớp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Nghe cô giảng b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Mỗi buổi sớm mai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Quên ng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y mưa nắng.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latin typeface="+mj-lt"/>
              <a:cs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0EF0E97-F03A-4E2A-A998-9D3665D4AD84}"/>
              </a:ext>
            </a:extLst>
          </p:cNvPr>
          <p:cNvSpPr txBox="1"/>
          <p:nvPr/>
        </p:nvSpPr>
        <p:spPr>
          <a:xfrm>
            <a:off x="3668933" y="493930"/>
            <a:ext cx="487758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+mj-lt"/>
                <a:cs typeface="UTM Avo" panose="02040603050506020204" pitchFamily="18" charset="0"/>
              </a:rPr>
              <a:t>Cây b</a:t>
            </a:r>
            <a:r>
              <a:rPr lang="en-GB" altLang="en-US" sz="4000" b="1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4000" b="1" dirty="0">
                <a:latin typeface="+mj-lt"/>
                <a:cs typeface="UTM Avo" panose="02040603050506020204" pitchFamily="18" charset="0"/>
              </a:rPr>
              <a:t>ng v</a:t>
            </a:r>
            <a:r>
              <a:rPr lang="en-GB" altLang="en-US" sz="4000" b="1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4000" b="1" dirty="0">
                <a:latin typeface="+mj-lt"/>
                <a:cs typeface="UTM Avo" panose="02040603050506020204" pitchFamily="18" charset="0"/>
              </a:rPr>
              <a:t> lớp học</a:t>
            </a:r>
            <a:endParaRPr lang="en-GB" altLang="en-US" sz="4000" b="1" dirty="0">
              <a:latin typeface="+mj-lt"/>
              <a:ea typeface="Times New Roman" panose="02020603050405020304" pitchFamily="18" charset="0"/>
              <a:cs typeface="UTM Avo" panose="02040603050506020204" pitchFamily="18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CF9DE407-206B-48D9-B776-EB568A127EF1}"/>
              </a:ext>
            </a:extLst>
          </p:cNvPr>
          <p:cNvSpPr txBox="1"/>
          <p:nvPr/>
        </p:nvSpPr>
        <p:spPr>
          <a:xfrm>
            <a:off x="5113310" y="1413804"/>
            <a:ext cx="3849810" cy="5293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Cuối tuần, lớp vắng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Không thấy tiếng cô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Không bạn vui đùa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Tán b</a:t>
            </a:r>
            <a:r>
              <a:rPr lang="en-GB" altLang="x-none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ng ngơ ngác.</a:t>
            </a:r>
          </a:p>
          <a:p>
            <a:endParaRPr lang="en-GB" altLang="x-none" sz="3200" dirty="0">
              <a:latin typeface="+mj-lt"/>
              <a:cs typeface="UTM Avo" panose="02040603050506020204" pitchFamily="18" charset="0"/>
            </a:endParaRP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Thứ hai trở lại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Lớp học tưng bừng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Tán lá vui mừng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Vẫy ch</a:t>
            </a:r>
            <a:r>
              <a:rPr lang="en-GB" altLang="x-none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o các bạn.</a:t>
            </a:r>
          </a:p>
          <a:p>
            <a:r>
              <a:rPr lang="en-GB" altLang="x-none" sz="3200" i="1" dirty="0">
                <a:latin typeface="+mj-lt"/>
                <a:cs typeface="UTM Avo" panose="02040603050506020204" pitchFamily="18" charset="0"/>
              </a:rPr>
              <a:t>                  </a:t>
            </a:r>
            <a:r>
              <a:rPr lang="en-GB" altLang="x-none" sz="2800" i="1" dirty="0">
                <a:latin typeface="+mj-lt"/>
                <a:cs typeface="UTM Avo" panose="02040603050506020204" pitchFamily="18" charset="0"/>
              </a:rPr>
              <a:t>(Minh Tâm)</a:t>
            </a:r>
          </a:p>
          <a:p>
            <a:endParaRPr lang="en-GB" altLang="x-none" sz="1600" dirty="0">
              <a:latin typeface="+mj-lt"/>
              <a:cs typeface="UTM Avo" panose="02040603050506020204" pitchFamily="18" charset="0"/>
            </a:endParaRPr>
          </a:p>
        </p:txBody>
      </p:sp>
      <p:pic>
        <p:nvPicPr>
          <p:cNvPr id="3" name="[hanhtrangso.nxbgd.vn] Đọc_ Cây bàng và lớp học_HTS">
            <a:hlinkClick r:id="" action="ppaction://media"/>
            <a:extLst>
              <a:ext uri="{FF2B5EF4-FFF2-40B4-BE49-F238E27FC236}">
                <a16:creationId xmlns:a16="http://schemas.microsoft.com/office/drawing/2014/main" id="{93E06EAB-A31E-47EB-A308-9C0319222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8377" y="5656184"/>
            <a:ext cx="1162121" cy="1162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850F5-C309-4741-9ED5-F05F15EC5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2775" y="700305"/>
            <a:ext cx="2876550" cy="586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形标注 1"/>
          <p:cNvSpPr/>
          <p:nvPr/>
        </p:nvSpPr>
        <p:spPr>
          <a:xfrm>
            <a:off x="4121141" y="1445865"/>
            <a:ext cx="2960090" cy="1454680"/>
          </a:xfrm>
          <a:prstGeom prst="wedgeEllipseCallout">
            <a:avLst>
              <a:gd name="adj1" fmla="val 11197"/>
              <a:gd name="adj2" fmla="val 802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53716" y="1722331"/>
            <a:ext cx="3112759" cy="1178214"/>
          </a:xfrm>
          <a:prstGeom prst="wedgeRoundRectCallout">
            <a:avLst>
              <a:gd name="adj1" fmla="val -14541"/>
              <a:gd name="adj2" fmla="val 87286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B0F0">
                  <a:tint val="44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7754499" y="1350787"/>
            <a:ext cx="3084881" cy="1231797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8195" y="1822968"/>
            <a:ext cx="3728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kumimoji="0" lang="en-US" altLang="zh-CN" sz="4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75807" y="1520527"/>
            <a:ext cx="2805424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altLang="zh-CN" sz="44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mướt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844384" y="1350787"/>
            <a:ext cx="3504327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kumimoji="0" lang="en-US" altLang="zh-CN" sz="4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218" name="Picture 2" descr="F:\360安全浏览器下载\六一\Nipic_2531170_b95b5e79d8a6cffe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7" y="3436906"/>
            <a:ext cx="1920289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360安全浏览器下载\六一\Nipic_2531170_b95b5e79d8a6cffe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99" y="3623682"/>
            <a:ext cx="1748264" cy="24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68" y="3557827"/>
            <a:ext cx="1970463" cy="2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88F83-2F86-415A-B996-49254E2DAF6D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34" grpId="0"/>
      <p:bldP spid="35" grpId="0"/>
      <p:bldP spid="3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49B2E44-E4E2-4D68-A13E-B7F2E86DBBB8}"/>
              </a:ext>
            </a:extLst>
          </p:cNvPr>
          <p:cNvSpPr txBox="1"/>
          <p:nvPr/>
        </p:nvSpPr>
        <p:spPr>
          <a:xfrm>
            <a:off x="963240" y="1335593"/>
            <a:ext cx="4150070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Bên cửa lớp học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Có cây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gi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xòe 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Như ô xanh mướt.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ghé cửa lớp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Nghe cô giảng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Mỗi buổi sớm mai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Quên ng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y mưa nắng.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0EF0E97-F03A-4E2A-A998-9D3665D4AD84}"/>
              </a:ext>
            </a:extLst>
          </p:cNvPr>
          <p:cNvSpPr txBox="1"/>
          <p:nvPr/>
        </p:nvSpPr>
        <p:spPr>
          <a:xfrm>
            <a:off x="3668933" y="493930"/>
            <a:ext cx="487758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Cây b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v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 lớp học</a:t>
            </a: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Times New Roman" panose="02020603050405020304" pitchFamily="18" charset="0"/>
              <a:cs typeface="UTM Avo" panose="02040603050506020204" pitchFamily="18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CF9DE407-206B-48D9-B776-EB568A127EF1}"/>
              </a:ext>
            </a:extLst>
          </p:cNvPr>
          <p:cNvSpPr txBox="1"/>
          <p:nvPr/>
        </p:nvSpPr>
        <p:spPr>
          <a:xfrm>
            <a:off x="5113310" y="1413804"/>
            <a:ext cx="3849810" cy="5293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Cuối tuần, lớp vắng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Không thấy tiếng cô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Không bạn vui đùa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b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ngơ ngác.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Thứ hai trở lại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Lớp học tưng bừng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vui mừng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Vẫy ch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o các bạn.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                  </a:t>
            </a:r>
            <a:r>
              <a:rPr kumimoji="0" lang="en-GB" altLang="x-non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(Minh Tâm)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850F5-C309-4741-9ED5-F05F15EC5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75" y="700305"/>
            <a:ext cx="2876550" cy="586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20C0C-858B-4745-809F-22A0DD941ADD}"/>
              </a:ext>
            </a:extLst>
          </p:cNvPr>
          <p:cNvSpPr txBox="1"/>
          <p:nvPr/>
        </p:nvSpPr>
        <p:spPr>
          <a:xfrm>
            <a:off x="1061033" y="5994802"/>
            <a:ext cx="4808451" cy="7385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altLang="en-US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037E09-8C5F-430F-9A76-0D6721FFDA65}"/>
              </a:ext>
            </a:extLst>
          </p:cNvPr>
          <p:cNvSpPr/>
          <p:nvPr/>
        </p:nvSpPr>
        <p:spPr>
          <a:xfrm>
            <a:off x="473534" y="1335593"/>
            <a:ext cx="518375" cy="524312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B3DB0C-5952-4B4F-96E4-D44E5C88BED1}"/>
              </a:ext>
            </a:extLst>
          </p:cNvPr>
          <p:cNvSpPr/>
          <p:nvPr/>
        </p:nvSpPr>
        <p:spPr>
          <a:xfrm>
            <a:off x="542658" y="3834640"/>
            <a:ext cx="518375" cy="524312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53F582-DE36-482F-ADE9-C3EB110C4C8A}"/>
              </a:ext>
            </a:extLst>
          </p:cNvPr>
          <p:cNvSpPr/>
          <p:nvPr/>
        </p:nvSpPr>
        <p:spPr>
          <a:xfrm>
            <a:off x="4689957" y="1433590"/>
            <a:ext cx="518375" cy="524312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8989BD-89FB-4D29-BD85-A00548B68F7C}"/>
              </a:ext>
            </a:extLst>
          </p:cNvPr>
          <p:cNvSpPr/>
          <p:nvPr/>
        </p:nvSpPr>
        <p:spPr>
          <a:xfrm>
            <a:off x="4713834" y="3834640"/>
            <a:ext cx="518375" cy="524312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4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1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353" r="70067" b="10955"/>
          <a:stretch/>
        </p:blipFill>
        <p:spPr>
          <a:xfrm>
            <a:off x="-95682" y="5430283"/>
            <a:ext cx="1733550" cy="15369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9089" y="175369"/>
            <a:ext cx="4529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8833" y="1107890"/>
            <a:ext cx="55998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09457" y="232226"/>
            <a:ext cx="511318" cy="5113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697" y="952561"/>
            <a:ext cx="4637808" cy="23332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625" y1="21921" x2="14000" y2="57143"/>
                        <a14:foregroundMark x1="15625" y1="23645" x2="5750" y2="28571"/>
                        <a14:foregroundMark x1="6375" y1="67980" x2="7500" y2="86453"/>
                        <a14:foregroundMark x1="8125" y1="71182" x2="14875" y2="79803"/>
                        <a14:foregroundMark x1="12250" y1="96305" x2="56125" y2="85961"/>
                        <a14:foregroundMark x1="5750" y1="29064" x2="2500" y2="43103"/>
                        <a14:foregroundMark x1="36250" y1="15025" x2="38125" y2="58374"/>
                        <a14:foregroundMark x1="22375" y1="60345" x2="14000" y2="65764"/>
                        <a14:foregroundMark x1="29375" y1="55419" x2="35250" y2="42611"/>
                        <a14:foregroundMark x1="28875" y1="74877" x2="23625" y2="84483"/>
                        <a14:foregroundMark x1="30375" y1="78325" x2="63125" y2="76847"/>
                        <a14:foregroundMark x1="36250" y1="96798" x2="87500" y2="86946"/>
                        <a14:foregroundMark x1="82000" y1="62069" x2="93750" y2="82266"/>
                        <a14:foregroundMark x1="96875" y1="66749" x2="95625" y2="99261"/>
                        <a14:foregroundMark x1="88250" y1="75616" x2="74250" y2="79803"/>
                        <a14:foregroundMark x1="66625" y1="78571" x2="54875" y2="85961"/>
                        <a14:foregroundMark x1="48625" y1="63793" x2="40500" y2="87192"/>
                        <a14:foregroundMark x1="27375" y1="71675" x2="35250" y2="76108"/>
                        <a14:foregroundMark x1="33250" y1="93842" x2="71750" y2="91379"/>
                        <a14:foregroundMark x1="87500" y1="91872" x2="78375" y2="98522"/>
                        <a14:foregroundMark x1="66625" y1="48768" x2="60000" y2="69212"/>
                        <a14:foregroundMark x1="64000" y1="19458" x2="61000" y2="51232"/>
                        <a14:foregroundMark x1="75500" y1="22414" x2="78000" y2="23153"/>
                        <a14:foregroundMark x1="56875" y1="45567" x2="54500" y2="47291"/>
                        <a14:foregroundMark x1="55500" y1="41379" x2="60125" y2="43842"/>
                        <a14:foregroundMark x1="44250" y1="62808" x2="41125" y2="75616"/>
                        <a14:foregroundMark x1="32625" y1="85222" x2="34500" y2="82759"/>
                        <a14:foregroundMark x1="32625" y1="96798" x2="66875" y2="90640"/>
                        <a14:foregroundMark x1="69250" y1="97537" x2="49875" y2="99015"/>
                        <a14:foregroundMark x1="28500" y1="45567" x2="28500" y2="45567"/>
                        <a14:foregroundMark x1="9375" y1="87685" x2="9375" y2="87685"/>
                        <a14:foregroundMark x1="19000" y1="19951" x2="20500" y2="25369"/>
                        <a14:foregroundMark x1="70250" y1="47291" x2="76375" y2="38177"/>
                        <a14:foregroundMark x1="45250" y1="44335" x2="45250" y2="44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02" y="3688008"/>
            <a:ext cx="4947248" cy="25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918" y="100139"/>
            <a:ext cx="14259780" cy="4633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9128" y="308882"/>
            <a:ext cx="2965159" cy="12065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559" y="2018946"/>
            <a:ext cx="1631403" cy="123722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335" y="2211422"/>
            <a:ext cx="9723788" cy="4177804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3570800" y="659764"/>
            <a:ext cx="5748611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FC6CBA-8336-49F0-BB4D-B7274D56C5E7}"/>
              </a:ext>
            </a:extLst>
          </p:cNvPr>
          <p:cNvGrpSpPr/>
          <p:nvPr/>
        </p:nvGrpSpPr>
        <p:grpSpPr>
          <a:xfrm>
            <a:off x="3204439" y="1581195"/>
            <a:ext cx="6630056" cy="4617041"/>
            <a:chOff x="4157490" y="467780"/>
            <a:chExt cx="6195713" cy="468321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6A8B2FF-163F-4DB8-A267-3B7D84730C2E}"/>
                </a:ext>
              </a:extLst>
            </p:cNvPr>
            <p:cNvGrpSpPr/>
            <p:nvPr/>
          </p:nvGrpSpPr>
          <p:grpSpPr>
            <a:xfrm>
              <a:off x="4157490" y="467780"/>
              <a:ext cx="6195713" cy="4683218"/>
              <a:chOff x="4125651" y="446369"/>
              <a:chExt cx="6195713" cy="468321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9239758-60E1-47F7-888D-2667866A925C}"/>
                  </a:ext>
                </a:extLst>
              </p:cNvPr>
              <p:cNvGrpSpPr/>
              <p:nvPr/>
            </p:nvGrpSpPr>
            <p:grpSpPr>
              <a:xfrm>
                <a:off x="4125651" y="446369"/>
                <a:ext cx="6138785" cy="3644125"/>
                <a:chOff x="7603399" y="2430695"/>
                <a:chExt cx="3825558" cy="2596731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6EEA8CA-853E-481B-B9E5-9171F2F7916B}"/>
                    </a:ext>
                  </a:extLst>
                </p:cNvPr>
                <p:cNvGrpSpPr/>
                <p:nvPr/>
              </p:nvGrpSpPr>
              <p:grpSpPr>
                <a:xfrm>
                  <a:off x="7603399" y="2430695"/>
                  <a:ext cx="3825558" cy="1909198"/>
                  <a:chOff x="8047282" y="-1906"/>
                  <a:chExt cx="3825558" cy="1909198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79342621-BD7D-43B0-981C-166BBA04E0EE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4B5E57D1-A4FF-4378-81F0-11DDF7EDE8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96" name="Rectangle: Rounded Corners 95">
                        <a:extLst>
                          <a:ext uri="{FF2B5EF4-FFF2-40B4-BE49-F238E27FC236}">
                            <a16:creationId xmlns:a16="http://schemas.microsoft.com/office/drawing/2014/main" id="{84CE6DE5-F4F7-4D4C-BC70-A9EB90EE1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DA57E469-8191-4C56-B295-94E77C40F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66B49886-C236-4EE9-956F-7F95A36258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90" name="Group 89">
                        <a:extLst>
                          <a:ext uri="{FF2B5EF4-FFF2-40B4-BE49-F238E27FC236}">
                            <a16:creationId xmlns:a16="http://schemas.microsoft.com/office/drawing/2014/main" id="{DD6BA58E-263E-48C2-9C15-9519C49DFA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94" name="Rectangle: Rounded Corners 93">
                          <a:extLst>
                            <a:ext uri="{FF2B5EF4-FFF2-40B4-BE49-F238E27FC236}">
                              <a16:creationId xmlns:a16="http://schemas.microsoft.com/office/drawing/2014/main" id="{4998D14E-7845-4F56-92DA-09169165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95" name="Oval 94">
                          <a:extLst>
                            <a:ext uri="{FF2B5EF4-FFF2-40B4-BE49-F238E27FC236}">
                              <a16:creationId xmlns:a16="http://schemas.microsoft.com/office/drawing/2014/main" id="{6706F408-9D05-491E-BACD-DD45C5753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2AE05420-2F9A-4E42-AAEB-DC437E4ABB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" name="Picture 91">
                        <a:extLst>
                          <a:ext uri="{FF2B5EF4-FFF2-40B4-BE49-F238E27FC236}">
                            <a16:creationId xmlns:a16="http://schemas.microsoft.com/office/drawing/2014/main" id="{48F584BD-6D6E-4EB4-8F72-9C3A0609CE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Picture 92">
                        <a:extLst>
                          <a:ext uri="{FF2B5EF4-FFF2-40B4-BE49-F238E27FC236}">
                            <a16:creationId xmlns:a16="http://schemas.microsoft.com/office/drawing/2014/main" id="{3FEC1109-F0D6-4FCC-9F64-FB18C338AAF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7" name="Picture 86">
                      <a:extLst>
                        <a:ext uri="{FF2B5EF4-FFF2-40B4-BE49-F238E27FC236}">
                          <a16:creationId xmlns:a16="http://schemas.microsoft.com/office/drawing/2014/main" id="{4247FE17-F3D9-4E08-B38D-178577DC2D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>
                      <a:extLst>
                        <a:ext uri="{FF2B5EF4-FFF2-40B4-BE49-F238E27FC236}">
                          <a16:creationId xmlns:a16="http://schemas.microsoft.com/office/drawing/2014/main" id="{F8734A39-2337-45BD-BB4F-BB7583C320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>
                      <a:extLst>
                        <a:ext uri="{FF2B5EF4-FFF2-40B4-BE49-F238E27FC236}">
                          <a16:creationId xmlns:a16="http://schemas.microsoft.com/office/drawing/2014/main" id="{D1E4E32A-2665-4E5D-A743-7BE4C2D614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E848C765-2A9A-4D76-8597-09319C2E065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4000" y="-1906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AE44A05A-DFB8-4735-A620-4FB631AFE9BA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B61742B-2A04-4D92-892B-EBB2B0ED7F16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D2FDC237-A466-487A-94EC-23C2731D7E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83B9DAF-3EA4-418D-93F1-7EF14BF47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CC67A6B9-79F3-4059-BA17-B858B7B35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758ED91-C916-4663-A7AD-5375E02C215D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8D58AF0-E9EA-41B2-A118-77688397A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D87C9C4-1B64-4BBE-A0C3-5DD0BF0C6C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D1D65C9-9908-4E77-BEE8-362817C93F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313065-4B0F-49FF-84D7-91C004DFD301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680940" y="1331852"/>
            <a:ext cx="1651270" cy="12931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49B2E44-E4E2-4D68-A13E-B7F2E86DBBB8}"/>
              </a:ext>
            </a:extLst>
          </p:cNvPr>
          <p:cNvSpPr txBox="1"/>
          <p:nvPr/>
        </p:nvSpPr>
        <p:spPr>
          <a:xfrm>
            <a:off x="2401622" y="1335593"/>
            <a:ext cx="4150070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Bên cửa lớp học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Có cây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gi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xòe 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Như ô xanh mướt.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ghé cửa lớp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Nghe cô giảng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Mỗi buổi sớm mai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Quên ng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y mưa nắng.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0EF0E97-F03A-4E2A-A998-9D3665D4AD84}"/>
              </a:ext>
            </a:extLst>
          </p:cNvPr>
          <p:cNvSpPr txBox="1"/>
          <p:nvPr/>
        </p:nvSpPr>
        <p:spPr>
          <a:xfrm>
            <a:off x="3668933" y="493930"/>
            <a:ext cx="487758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Cây b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v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 lớp học</a:t>
            </a: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Times New Roman" panose="02020603050405020304" pitchFamily="18" charset="0"/>
              <a:cs typeface="UTM Avo" panose="02040603050506020204" pitchFamily="18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CF9DE407-206B-48D9-B776-EB568A127EF1}"/>
              </a:ext>
            </a:extLst>
          </p:cNvPr>
          <p:cNvSpPr txBox="1"/>
          <p:nvPr/>
        </p:nvSpPr>
        <p:spPr>
          <a:xfrm>
            <a:off x="6551692" y="1335593"/>
            <a:ext cx="3849810" cy="5293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Cuối tuần, lớp vắng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Không thấy tiếng cô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Không bạn vui đùa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b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ngơ ngác.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Thứ hai trở lại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Lớp học tưng bừng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vui mừng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Vẫy ch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o các bạn.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                  </a:t>
            </a:r>
            <a:r>
              <a:rPr kumimoji="0" lang="en-GB" altLang="x-non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(Minh Tâm)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AD849-86A1-4DD0-BDE1-6360D965CC46}"/>
              </a:ext>
            </a:extLst>
          </p:cNvPr>
          <p:cNvSpPr txBox="1"/>
          <p:nvPr/>
        </p:nvSpPr>
        <p:spPr>
          <a:xfrm>
            <a:off x="1790498" y="5898772"/>
            <a:ext cx="4808451" cy="7385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en-US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390</Words>
  <Application>Microsoft Office PowerPoint</Application>
  <PresentationFormat>Màn hình rộng</PresentationFormat>
  <Paragraphs>100</Paragraphs>
  <Slides>7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7</vt:i4>
      </vt:variant>
    </vt:vector>
  </HeadingPairs>
  <TitlesOfParts>
    <vt:vector size="19" baseType="lpstr">
      <vt:lpstr>等线 Light</vt:lpstr>
      <vt:lpstr>Aptos</vt:lpstr>
      <vt:lpstr>Aptos Display</vt:lpstr>
      <vt:lpstr>Arial</vt:lpstr>
      <vt:lpstr>Arial-Rounded</vt:lpstr>
      <vt:lpstr>Calibri</vt:lpstr>
      <vt:lpstr>DengXian</vt:lpstr>
      <vt:lpstr>Garamond</vt:lpstr>
      <vt:lpstr>Times New Roman</vt:lpstr>
      <vt:lpstr>Office 主题</vt:lpstr>
      <vt:lpstr>2_Office 主题​​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Windows 10</cp:lastModifiedBy>
  <cp:revision>26</cp:revision>
  <dcterms:created xsi:type="dcterms:W3CDTF">2017-06-26T03:23:00Z</dcterms:created>
  <dcterms:modified xsi:type="dcterms:W3CDTF">2026-02-26T06:40:24Z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