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771" r:id="rId2"/>
    <p:sldMasterId id="2147483783" r:id="rId3"/>
  </p:sldMasterIdLst>
  <p:notesMasterIdLst>
    <p:notesMasterId r:id="rId11"/>
  </p:notesMasterIdLst>
  <p:handoutMasterIdLst>
    <p:handoutMasterId r:id="rId12"/>
  </p:handoutMasterIdLst>
  <p:sldIdLst>
    <p:sldId id="7636" r:id="rId4"/>
    <p:sldId id="3408" r:id="rId5"/>
    <p:sldId id="646" r:id="rId6"/>
    <p:sldId id="3403" r:id="rId7"/>
    <p:sldId id="3407" r:id="rId8"/>
    <p:sldId id="2007577125" r:id="rId9"/>
    <p:sldId id="297" r:id="rId10"/>
  </p:sldIdLst>
  <p:sldSz cx="12195175" cy="6859588"/>
  <p:notesSz cx="6858000" cy="9144000"/>
  <p:embeddedFontLst>
    <p:embeddedFont>
      <p:font typeface="等线 Light" panose="02010600030101010101" pitchFamily="2" charset="-122"/>
      <p:regular r:id="rId13"/>
    </p:embeddedFont>
    <p:embeddedFont>
      <p:font typeface="Aptos" panose="020B0004020202020204" pitchFamily="34" charset="0"/>
      <p:regular r:id="rId14"/>
      <p:bold r:id="rId15"/>
      <p:italic r:id="rId16"/>
      <p:boldItalic r:id="rId17"/>
    </p:embeddedFont>
    <p:embeddedFont>
      <p:font typeface="Aptos Display" panose="020B0004020202020204" pitchFamily="34" charset="0"/>
      <p:regular r:id="rId18"/>
      <p:bold r:id="rId19"/>
      <p:italic r:id="rId20"/>
      <p:boldItalic r:id="rId21"/>
    </p:embeddedFont>
    <p:embeddedFont>
      <p:font typeface="Arial-Rounded" panose="020B0500000000000000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engXian" panose="02010600030101010101" pitchFamily="2" charset="-122"/>
      <p:regular r:id="rId27"/>
      <p:bold r:id="rId28"/>
    </p:embeddedFont>
    <p:embeddedFont>
      <p:font typeface="Garamond" panose="02020404030301010803" pitchFamily="18" charset="0"/>
      <p:regular r:id="rId29"/>
      <p:bold r:id="rId30"/>
      <p:italic r:id="rId31"/>
    </p:embeddedFont>
    <p:embeddedFont>
      <p:font typeface="Rockwell" panose="02060603020205020403" pitchFamily="18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1pPr>
    <a:lvl2pPr marL="5443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2pPr>
    <a:lvl3pPr marL="10887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3pPr>
    <a:lvl4pPr marL="16330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4pPr>
    <a:lvl5pPr marL="21774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5pPr>
    <a:lvl6pPr marL="272178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6pPr>
    <a:lvl7pPr marL="3266142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7pPr>
    <a:lvl8pPr marL="3810498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8pPr>
    <a:lvl9pPr marL="435485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pos="3841">
          <p15:clr>
            <a:srgbClr val="A4A3A4"/>
          </p15:clr>
        </p15:guide>
        <p15:guide id="5" pos="433">
          <p15:clr>
            <a:srgbClr val="A4A3A4"/>
          </p15:clr>
        </p15:guide>
        <p15:guide id="6" pos="7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CB96"/>
    <a:srgbClr val="56575B"/>
    <a:srgbClr val="FF5B4F"/>
    <a:srgbClr val="EBC850"/>
    <a:srgbClr val="1E5DAD"/>
    <a:srgbClr val="34B16D"/>
    <a:srgbClr val="472E05"/>
    <a:srgbClr val="629479"/>
    <a:srgbClr val="6EBA94"/>
    <a:srgbClr val="BCE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1" autoAdjust="0"/>
    <p:restoredTop sz="94660"/>
  </p:normalViewPr>
  <p:slideViewPr>
    <p:cSldViewPr>
      <p:cViewPr varScale="1">
        <p:scale>
          <a:sx n="82" d="100"/>
          <a:sy n="82" d="100"/>
        </p:scale>
        <p:origin x="96" y="144"/>
      </p:cViewPr>
      <p:guideLst>
        <p:guide orient="horz" pos="2161"/>
        <p:guide orient="horz" pos="336"/>
        <p:guide orient="horz" pos="3984"/>
        <p:guide pos="3841"/>
        <p:guide pos="433"/>
        <p:guide pos="7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7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heme" Target="theme/theme1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CDC73-8708-426A-9395-368B0C079DE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A60D2-EF25-430C-9133-BE0D25A890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313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9743CD7-97CD-4F57-B351-69A253B17F8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812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54435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1088714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633071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217742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72178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142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498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85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929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463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395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842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58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875" y="1185876"/>
            <a:ext cx="6858000" cy="44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24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273114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5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60" y="1435433"/>
            <a:ext cx="4012129" cy="4692150"/>
          </a:xfrm>
        </p:spPr>
        <p:txBody>
          <a:bodyPr/>
          <a:lstStyle>
            <a:lvl1pPr marL="0" indent="0">
              <a:buNone/>
              <a:defRPr sz="1600"/>
            </a:lvl1pPr>
            <a:lvl2pPr marL="544357" indent="0">
              <a:buNone/>
              <a:defRPr sz="1400"/>
            </a:lvl2pPr>
            <a:lvl3pPr marL="1088714" indent="0">
              <a:buNone/>
              <a:defRPr sz="1200"/>
            </a:lvl3pPr>
            <a:lvl4pPr marL="1633071" indent="0">
              <a:buNone/>
              <a:defRPr sz="1100"/>
            </a:lvl4pPr>
            <a:lvl5pPr marL="2177427" indent="0">
              <a:buNone/>
              <a:defRPr sz="1100"/>
            </a:lvl5pPr>
            <a:lvl6pPr marL="2721785" indent="0">
              <a:buNone/>
              <a:defRPr sz="1100"/>
            </a:lvl6pPr>
            <a:lvl7pPr marL="3266142" indent="0">
              <a:buNone/>
              <a:defRPr sz="1100"/>
            </a:lvl7pPr>
            <a:lvl8pPr marL="3810498" indent="0">
              <a:buNone/>
              <a:defRPr sz="1100"/>
            </a:lvl8pPr>
            <a:lvl9pPr marL="435485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94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357" indent="0">
              <a:buNone/>
              <a:defRPr sz="3400"/>
            </a:lvl2pPr>
            <a:lvl3pPr marL="1088714" indent="0">
              <a:buNone/>
              <a:defRPr sz="2900"/>
            </a:lvl3pPr>
            <a:lvl4pPr marL="1633071" indent="0">
              <a:buNone/>
              <a:defRPr sz="2400"/>
            </a:lvl4pPr>
            <a:lvl5pPr marL="2177427" indent="0">
              <a:buNone/>
              <a:defRPr sz="2400"/>
            </a:lvl5pPr>
            <a:lvl6pPr marL="2721785" indent="0">
              <a:buNone/>
              <a:defRPr sz="2400"/>
            </a:lvl6pPr>
            <a:lvl7pPr marL="3266142" indent="0">
              <a:buNone/>
              <a:defRPr sz="2400"/>
            </a:lvl7pPr>
            <a:lvl8pPr marL="3810498" indent="0">
              <a:buNone/>
              <a:defRPr sz="2400"/>
            </a:lvl8pPr>
            <a:lvl9pPr marL="4354855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8582"/>
            <a:ext cx="7317105" cy="805048"/>
          </a:xfrm>
        </p:spPr>
        <p:txBody>
          <a:bodyPr/>
          <a:lstStyle>
            <a:lvl1pPr marL="0" indent="0">
              <a:buNone/>
              <a:defRPr sz="1600"/>
            </a:lvl1pPr>
            <a:lvl2pPr marL="544357" indent="0">
              <a:buNone/>
              <a:defRPr sz="1400"/>
            </a:lvl2pPr>
            <a:lvl3pPr marL="1088714" indent="0">
              <a:buNone/>
              <a:defRPr sz="1200"/>
            </a:lvl3pPr>
            <a:lvl4pPr marL="1633071" indent="0">
              <a:buNone/>
              <a:defRPr sz="1100"/>
            </a:lvl4pPr>
            <a:lvl5pPr marL="2177427" indent="0">
              <a:buNone/>
              <a:defRPr sz="1100"/>
            </a:lvl5pPr>
            <a:lvl6pPr marL="2721785" indent="0">
              <a:buNone/>
              <a:defRPr sz="1100"/>
            </a:lvl6pPr>
            <a:lvl7pPr marL="3266142" indent="0">
              <a:buNone/>
              <a:defRPr sz="1100"/>
            </a:lvl7pPr>
            <a:lvl8pPr marL="3810498" indent="0">
              <a:buNone/>
              <a:defRPr sz="1100"/>
            </a:lvl8pPr>
            <a:lvl9pPr marL="435485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47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14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703"/>
            <a:ext cx="2743914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703"/>
            <a:ext cx="8028490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37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5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63FA1-73DB-484D-A0D1-FB8E7784C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397" y="1122623"/>
            <a:ext cx="9146381" cy="2388153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B5F4EE-5EC0-4126-BFC7-A32178B4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397" y="3602872"/>
            <a:ext cx="9146381" cy="165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5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906AFC-7F2C-4AF3-B435-12A340B7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E1BD0-523F-4C68-A9C2-0BCB142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144763-B555-4FAF-9636-24B8D21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2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98311-5603-4FB9-B0FC-83D09C5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96BF-90F9-4EF0-9C0C-A0F5F9B2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21AAD-DFEF-4684-B04A-678AC96D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34CDC9-BC7C-4AB3-B148-808EE7F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FAF1D-76C2-4865-A314-E3CE2BA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8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1953A-7BFA-4791-90FD-131A731F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68" y="1710137"/>
            <a:ext cx="10518338" cy="2853398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698D9-531A-4E8D-B252-C10FDCE7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068" y="4590528"/>
            <a:ext cx="10518338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E1B12A-B843-4C16-90FC-3FB2A07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3552C-99C1-48EB-9275-5FD91A2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208FEE-5664-4050-AD54-190AD833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79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B2BDA-1759-4CA3-B072-816119C6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9BAF8-532E-4EF3-B283-E89BF0672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18" y="1826048"/>
            <a:ext cx="5182949" cy="435234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A79BD5-F5DF-49E3-BB1A-CD7BAC4A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808" y="1826048"/>
            <a:ext cx="5182949" cy="435234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78918A-29A9-4B8E-A7E5-01453BC8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55A99E-62A1-4228-8E34-F6424CA8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DF071-A280-416C-B169-B33EED0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88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3051" y="1185876"/>
            <a:ext cx="6858000" cy="44862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8202" y="1883798"/>
            <a:ext cx="6553994" cy="339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19747-25A1-43B6-B6D2-20AE22B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365210"/>
            <a:ext cx="10518338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E3766-1C64-463B-83E7-BACCFBC1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08" y="1681552"/>
            <a:ext cx="5159130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69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5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1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8837DF-ADEF-4E88-AAA2-9956DA70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08" y="2505655"/>
            <a:ext cx="5159130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277E25-E5BD-4CBF-B65E-D0499747F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809" y="1681552"/>
            <a:ext cx="5184538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69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5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1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FF8EF4-C8A2-41A0-A02B-6F5F0F4E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809" y="2505655"/>
            <a:ext cx="5184538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B134C-9982-40BF-A88B-2DD73CE8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CF33B1-1657-4EB4-A25A-D79122D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719ACB-AA1F-47FD-8463-12CDE51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1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5B858-9496-4556-BE0F-79345997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E0F357-0AC6-4C7E-A7AE-A2022592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FD4E9F-FF8A-4744-884E-F53BB1C4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20C27-960F-4FC9-84FE-C4C740B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8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AD458D-AE1F-4FBF-8484-C2873349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CD939B-2FDD-479E-BB9A-8A1DF6A8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5BE047-6A05-4AD2-96B6-195CB9C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57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433D9-F609-4DBA-8C80-0DD17055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12B6E-2880-4946-BCFA-A294C341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538" y="987657"/>
            <a:ext cx="6173807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A5C6B8-F646-4C5A-B8D5-A5EB57ED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878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69" indent="0">
              <a:buNone/>
              <a:defRPr sz="1400"/>
            </a:lvl2pPr>
            <a:lvl3pPr marL="914537" indent="0">
              <a:buNone/>
              <a:defRPr sz="1200"/>
            </a:lvl3pPr>
            <a:lvl4pPr marL="1371806" indent="0">
              <a:buNone/>
              <a:defRPr sz="1000"/>
            </a:lvl4pPr>
            <a:lvl5pPr marL="1829075" indent="0">
              <a:buNone/>
              <a:defRPr sz="1000"/>
            </a:lvl5pPr>
            <a:lvl6pPr marL="2286343" indent="0">
              <a:buNone/>
              <a:defRPr sz="1000"/>
            </a:lvl6pPr>
            <a:lvl7pPr marL="2743611" indent="0">
              <a:buNone/>
              <a:defRPr sz="1000"/>
            </a:lvl7pPr>
            <a:lvl8pPr marL="3200880" indent="0">
              <a:buNone/>
              <a:defRPr sz="1000"/>
            </a:lvl8pPr>
            <a:lvl9pPr marL="365814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33C14-375A-4FD5-8F2F-1F29C1C3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9DDF19-3307-4887-B604-BC35B6BF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18F9CF-08B8-414A-BD30-784EE8BD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15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9DCDA-5ED3-48EA-9A6C-A168116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C8A77C-854A-405A-BAB7-C71AE538C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538" y="987657"/>
            <a:ext cx="6173807" cy="4874754"/>
          </a:xfrm>
        </p:spPr>
        <p:txBody>
          <a:bodyPr/>
          <a:lstStyle>
            <a:lvl1pPr marL="0" indent="0">
              <a:buNone/>
              <a:defRPr sz="3201"/>
            </a:lvl1pPr>
            <a:lvl2pPr marL="457269" indent="0">
              <a:buNone/>
              <a:defRPr sz="2801"/>
            </a:lvl2pPr>
            <a:lvl3pPr marL="914537" indent="0">
              <a:buNone/>
              <a:defRPr sz="2400"/>
            </a:lvl3pPr>
            <a:lvl4pPr marL="1371806" indent="0">
              <a:buNone/>
              <a:defRPr sz="2000"/>
            </a:lvl4pPr>
            <a:lvl5pPr marL="1829075" indent="0">
              <a:buNone/>
              <a:defRPr sz="2000"/>
            </a:lvl5pPr>
            <a:lvl6pPr marL="2286343" indent="0">
              <a:buNone/>
              <a:defRPr sz="2000"/>
            </a:lvl6pPr>
            <a:lvl7pPr marL="2743611" indent="0">
              <a:buNone/>
              <a:defRPr sz="2000"/>
            </a:lvl7pPr>
            <a:lvl8pPr marL="3200880" indent="0">
              <a:buNone/>
              <a:defRPr sz="2000"/>
            </a:lvl8pPr>
            <a:lvl9pPr marL="365814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594DB7-9D21-4257-A28B-9C1179AC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878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69" indent="0">
              <a:buNone/>
              <a:defRPr sz="1400"/>
            </a:lvl2pPr>
            <a:lvl3pPr marL="914537" indent="0">
              <a:buNone/>
              <a:defRPr sz="1200"/>
            </a:lvl3pPr>
            <a:lvl4pPr marL="1371806" indent="0">
              <a:buNone/>
              <a:defRPr sz="1000"/>
            </a:lvl4pPr>
            <a:lvl5pPr marL="1829075" indent="0">
              <a:buNone/>
              <a:defRPr sz="1000"/>
            </a:lvl5pPr>
            <a:lvl6pPr marL="2286343" indent="0">
              <a:buNone/>
              <a:defRPr sz="1000"/>
            </a:lvl6pPr>
            <a:lvl7pPr marL="2743611" indent="0">
              <a:buNone/>
              <a:defRPr sz="1000"/>
            </a:lvl7pPr>
            <a:lvl8pPr marL="3200880" indent="0">
              <a:buNone/>
              <a:defRPr sz="1000"/>
            </a:lvl8pPr>
            <a:lvl9pPr marL="365814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A2813D-AD41-4765-91F8-04C5277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992C7F-AB8D-46D0-B739-4A2EF2AE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53F50-438A-4B05-9BBD-EB23BFB7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8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6BDEA-A9D8-4316-A8D8-0B36FCA4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779B07-E857-4452-A927-1A4D93A4A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811CB7-FB6E-40A0-9487-22971A7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0652F-AE82-4AD8-91D4-FA3C19DC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F17DE-E4F5-4E3E-AD11-3A7EEBE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17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491FC8-5A1B-4568-A0FD-3F1E9DF9E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7174" y="365212"/>
            <a:ext cx="2629585" cy="581318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B40058-4C77-4A97-AC47-1A5457A4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420" y="365212"/>
            <a:ext cx="7736314" cy="581318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13F0D0-5694-4E84-8FAF-D7ED0635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01223E-57C0-4807-886C-0C4A15CD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B3A57-5D67-4270-9949-B652FD57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3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397" y="1122623"/>
            <a:ext cx="9146381" cy="2388153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397" y="3602872"/>
            <a:ext cx="914638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36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63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67" y="1710134"/>
            <a:ext cx="10518338" cy="2853398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067" y="4590526"/>
            <a:ext cx="10518338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3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875" y="1185876"/>
            <a:ext cx="6858000" cy="44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18" y="1826048"/>
            <a:ext cx="5182949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808" y="1826048"/>
            <a:ext cx="5182949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13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365210"/>
            <a:ext cx="10518338" cy="13258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07" y="1681552"/>
            <a:ext cx="5159130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07" y="2505655"/>
            <a:ext cx="5159130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807" y="1681552"/>
            <a:ext cx="5184538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807" y="2505655"/>
            <a:ext cx="5184538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75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32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25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538" y="987654"/>
            <a:ext cx="6173807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36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538" y="987654"/>
            <a:ext cx="6173807" cy="4874754"/>
          </a:xfrm>
        </p:spPr>
        <p:txBody>
          <a:bodyPr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4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13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7172" y="365209"/>
            <a:ext cx="2629585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418" y="365209"/>
            <a:ext cx="7736314" cy="5813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8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777545" y="777546"/>
            <a:ext cx="4496595" cy="2941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128" y="5343612"/>
            <a:ext cx="2211388" cy="15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512" y="1120514"/>
            <a:ext cx="6480000" cy="4238974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5175" y="1005309"/>
            <a:ext cx="720000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475" y="5059588"/>
            <a:ext cx="2638700" cy="180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0" y="2251588"/>
            <a:ext cx="3268184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5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3051" y="1185876"/>
            <a:ext cx="6858000" cy="44862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8202" y="1883798"/>
            <a:ext cx="6553994" cy="339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8" y="1600571"/>
            <a:ext cx="5386202" cy="45270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5" y="1600571"/>
            <a:ext cx="5386202" cy="45270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89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57" indent="0">
              <a:buNone/>
              <a:defRPr sz="2400" b="1"/>
            </a:lvl2pPr>
            <a:lvl3pPr marL="1088714" indent="0">
              <a:buNone/>
              <a:defRPr sz="2100" b="1"/>
            </a:lvl3pPr>
            <a:lvl4pPr marL="1633071" indent="0">
              <a:buNone/>
              <a:defRPr sz="1900" b="1"/>
            </a:lvl4pPr>
            <a:lvl5pPr marL="2177427" indent="0">
              <a:buNone/>
              <a:defRPr sz="1900" b="1"/>
            </a:lvl5pPr>
            <a:lvl6pPr marL="2721785" indent="0">
              <a:buNone/>
              <a:defRPr sz="1900" b="1"/>
            </a:lvl6pPr>
            <a:lvl7pPr marL="3266142" indent="0">
              <a:buNone/>
              <a:defRPr sz="1900" b="1"/>
            </a:lvl7pPr>
            <a:lvl8pPr marL="3810498" indent="0">
              <a:buNone/>
              <a:defRPr sz="1900" b="1"/>
            </a:lvl8pPr>
            <a:lvl9pPr marL="4354855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57" indent="0">
              <a:buNone/>
              <a:defRPr sz="2400" b="1"/>
            </a:lvl2pPr>
            <a:lvl3pPr marL="1088714" indent="0">
              <a:buNone/>
              <a:defRPr sz="2100" b="1"/>
            </a:lvl3pPr>
            <a:lvl4pPr marL="1633071" indent="0">
              <a:buNone/>
              <a:defRPr sz="1900" b="1"/>
            </a:lvl4pPr>
            <a:lvl5pPr marL="2177427" indent="0">
              <a:buNone/>
              <a:defRPr sz="1900" b="1"/>
            </a:lvl5pPr>
            <a:lvl6pPr marL="2721785" indent="0">
              <a:buNone/>
              <a:defRPr sz="1900" b="1"/>
            </a:lvl6pPr>
            <a:lvl7pPr marL="3266142" indent="0">
              <a:buNone/>
              <a:defRPr sz="1900" b="1"/>
            </a:lvl7pPr>
            <a:lvl8pPr marL="3810498" indent="0">
              <a:buNone/>
              <a:defRPr sz="1900" b="1"/>
            </a:lvl8pPr>
            <a:lvl9pPr marL="4354855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5378"/>
            <a:ext cx="539043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77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703"/>
            <a:ext cx="10975657" cy="114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571"/>
            <a:ext cx="10975657" cy="452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58" y="6246671"/>
            <a:ext cx="2845541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685" y="6246671"/>
            <a:ext cx="3861806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9876" y="6246671"/>
            <a:ext cx="2845541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83" r:id="rId4"/>
    <p:sldLayoutId id="2147483700" r:id="rId5"/>
    <p:sldLayoutId id="2147483695" r:id="rId6"/>
    <p:sldLayoutId id="2147483690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  <p:sldLayoutId id="2147483770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5pPr>
      <a:lvl6pPr marL="54435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6pPr>
      <a:lvl7pPr marL="1088714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7pPr>
      <a:lvl8pPr marL="1633071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8pPr>
      <a:lvl9pPr marL="217742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267" indent="-408267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580" indent="-340223" algn="l" rtl="0" fontAlgn="base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</a:defRPr>
      </a:lvl2pPr>
      <a:lvl3pPr marL="1360893" indent="-272178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</a:defRPr>
      </a:lvl3pPr>
      <a:lvl4pPr marL="1905249" indent="-272178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449606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993963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38320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082677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27034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5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14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071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2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78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142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498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85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1DB8F3-ECEA-4326-85A2-EF00CC8D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210"/>
            <a:ext cx="10518338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18CC4-F31D-46DD-9C7F-8E2BB49C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826048"/>
            <a:ext cx="10518338" cy="4352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95725-B2BD-44E3-BB12-F69DB593D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418" y="6357824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6DCCE-EB9B-47C9-B6A6-6763C374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652" y="6357824"/>
            <a:ext cx="411587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788D3-7090-4F15-9C62-163DCA64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843" y="6357824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85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537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35" indent="-228635" algn="l" defTabSz="91453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03" indent="-228635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71" indent="-228635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40" indent="-228635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09" indent="-228635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977" indent="-228635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5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5" indent="-228635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5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9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5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1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9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751"/>
            <a:ext cx="12195175" cy="46177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210"/>
            <a:ext cx="10518338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826048"/>
            <a:ext cx="10518338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418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652" y="6357822"/>
            <a:ext cx="411587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843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03"/>
            <a:ext cx="12257590" cy="683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9400" y="304871"/>
            <a:ext cx="9168535" cy="47098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1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1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 QUÝ THẦY CÔ </a:t>
            </a:r>
          </a:p>
          <a:p>
            <a:pPr algn="ctr" defTabSz="914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1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GIỜ THĂM LỚP</a:t>
            </a:r>
          </a:p>
          <a:p>
            <a:pPr algn="ctr" defTabSz="914583" fontAlgn="auto">
              <a:spcBef>
                <a:spcPts val="0"/>
              </a:spcBef>
              <a:spcAft>
                <a:spcPts val="0"/>
              </a:spcAft>
            </a:pPr>
            <a:r>
              <a:rPr lang="en-US" sz="3601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Tiếng Việt lớp 1</a:t>
            </a:r>
          </a:p>
          <a:p>
            <a:pPr algn="ctr" defTabSz="914583" fontAlgn="auto">
              <a:spcBef>
                <a:spcPts val="0"/>
              </a:spcBef>
              <a:spcAft>
                <a:spcPts val="0"/>
              </a:spcAft>
            </a:pPr>
            <a:r>
              <a:rPr lang="en-US" sz="3601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3: Mái trường mến yêu </a:t>
            </a:r>
          </a:p>
          <a:p>
            <a:pPr marL="0" marR="0" lvl="0" indent="0" algn="ctr" defTabSz="914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1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5 : Bác trống trường </a:t>
            </a:r>
            <a:r>
              <a:rPr kumimoji="0" lang="en-US" sz="3601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(Tiết 1)</a:t>
            </a:r>
            <a:endParaRPr lang="en-US" sz="3601" b="1" i="1">
              <a:solidFill>
                <a:srgbClr val="156082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914583" fontAlgn="auto">
              <a:spcBef>
                <a:spcPts val="0"/>
              </a:spcBef>
              <a:spcAft>
                <a:spcPts val="0"/>
              </a:spcAft>
            </a:pPr>
            <a:r>
              <a:rPr lang="en-US" sz="4001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(Bộ sách kết nối tri thức)</a:t>
            </a:r>
          </a:p>
          <a:p>
            <a:pPr algn="ctr" defTabSz="914583" fontAlgn="auto">
              <a:spcBef>
                <a:spcPts val="0"/>
              </a:spcBef>
              <a:spcAft>
                <a:spcPts val="0"/>
              </a:spcAft>
            </a:pPr>
            <a:endParaRPr lang="en-US" sz="4001" b="1" i="1" dirty="0">
              <a:solidFill>
                <a:srgbClr val="156082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904" y="228654"/>
            <a:ext cx="986066" cy="59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058052" y="5106583"/>
            <a:ext cx="6622140" cy="101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 viên: Đào Thị Kim Liên</a:t>
            </a:r>
          </a:p>
          <a:p>
            <a:pPr defTabSz="914583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: 1A3</a:t>
            </a:r>
          </a:p>
          <a:p>
            <a:pPr defTabSz="914583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260000" y="0"/>
            <a:ext cx="1008000" cy="1260000"/>
          </a:xfrm>
          <a:prstGeom prst="rect">
            <a:avLst/>
          </a:prstGeom>
          <a:solidFill>
            <a:srgbClr val="D89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2D7D173-AB2F-465D-AAD2-142E47EF7054}"/>
              </a:ext>
            </a:extLst>
          </p:cNvPr>
          <p:cNvSpPr txBox="1"/>
          <p:nvPr/>
        </p:nvSpPr>
        <p:spPr>
          <a:xfrm>
            <a:off x="2516187" y="1600994"/>
            <a:ext cx="18774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600" b="1" spc="-100" dirty="0" err="1">
                <a:solidFill>
                  <a:srgbClr val="EE8C3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600" b="1" spc="-100" dirty="0">
                <a:solidFill>
                  <a:srgbClr val="EE8C3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grpSp>
        <p:nvGrpSpPr>
          <p:cNvPr id="10" name="组合 7">
            <a:extLst>
              <a:ext uri="{FF2B5EF4-FFF2-40B4-BE49-F238E27FC236}">
                <a16:creationId xmlns:a16="http://schemas.microsoft.com/office/drawing/2014/main" id="{3228D14B-10BD-4C55-BB06-362C9C56A651}"/>
              </a:ext>
            </a:extLst>
          </p:cNvPr>
          <p:cNvGrpSpPr/>
          <p:nvPr/>
        </p:nvGrpSpPr>
        <p:grpSpPr>
          <a:xfrm>
            <a:off x="437771" y="2944325"/>
            <a:ext cx="6034266" cy="1569660"/>
            <a:chOff x="4070198" y="3597191"/>
            <a:chExt cx="4741080" cy="1233271"/>
          </a:xfrm>
          <a:solidFill>
            <a:srgbClr val="7AB9AE"/>
          </a:solidFill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FB85FBFC-C7E4-4CCA-AC83-3AC147BF03EA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solidFill>
              <a:srgbClr val="7FB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800">
                <a:solidFill>
                  <a:srgbClr val="7AB9A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矩形 10">
              <a:extLst>
                <a:ext uri="{FF2B5EF4-FFF2-40B4-BE49-F238E27FC236}">
                  <a16:creationId xmlns:a16="http://schemas.microsoft.com/office/drawing/2014/main" id="{BEAB9B54-1FA2-4471-94F6-0FFF26D8001F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solidFill>
              <a:srgbClr val="7FB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800">
                <a:solidFill>
                  <a:srgbClr val="7AB9A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678C736B-C0FD-43B5-B71E-21E365EFFAE9}"/>
                </a:ext>
              </a:extLst>
            </p:cNvPr>
            <p:cNvSpPr txBox="1"/>
            <p:nvPr/>
          </p:nvSpPr>
          <p:spPr>
            <a:xfrm>
              <a:off x="5076369" y="3597191"/>
              <a:ext cx="2667412" cy="1233271"/>
            </a:xfrm>
            <a:prstGeom prst="rect">
              <a:avLst/>
            </a:prstGeom>
            <a:solidFill>
              <a:srgbClr val="7FB763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800" b="1" spc="6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altLang="zh-CN" sz="4800" b="1" spc="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800" b="1" spc="6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altLang="zh-CN" sz="4800" b="1" spc="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800" b="1" spc="6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lang="en-US" altLang="zh-CN" sz="4800" b="1" spc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519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A5BA4A-279D-4289-ADF3-F674512AA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704" y="991394"/>
            <a:ext cx="8197766" cy="40195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3051" y="1185876"/>
            <a:ext cx="6858000" cy="448624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8202" y="1883798"/>
            <a:ext cx="6553994" cy="3397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72B3D-4C7D-4FBA-BF44-EDA40B25CA6B}"/>
              </a:ext>
            </a:extLst>
          </p:cNvPr>
          <p:cNvSpPr txBox="1"/>
          <p:nvPr/>
        </p:nvSpPr>
        <p:spPr>
          <a:xfrm>
            <a:off x="2554287" y="305593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1. Quan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tranh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lễ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khai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giảng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F8FA2-5023-4B37-86C8-69F74DB9679D}"/>
              </a:ext>
            </a:extLst>
          </p:cNvPr>
          <p:cNvSpPr txBox="1"/>
          <p:nvPr/>
        </p:nvSpPr>
        <p:spPr>
          <a:xfrm>
            <a:off x="3397588" y="5159451"/>
            <a:ext cx="541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thấy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0B845F-D4BD-4C10-B068-78AB18BA5927}"/>
              </a:ext>
            </a:extLst>
          </p:cNvPr>
          <p:cNvSpPr txBox="1"/>
          <p:nvPr/>
        </p:nvSpPr>
        <p:spPr>
          <a:xfrm>
            <a:off x="2679403" y="5159451"/>
            <a:ext cx="696148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quen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thuộc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?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dùng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73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8A00C-125F-4A16-9B31-163E38969D08}"/>
              </a:ext>
            </a:extLst>
          </p:cNvPr>
          <p:cNvSpPr txBox="1"/>
          <p:nvPr/>
        </p:nvSpPr>
        <p:spPr>
          <a:xfrm>
            <a:off x="4498179" y="371665"/>
            <a:ext cx="441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Bác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trống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3F0B0-BDFB-4138-AF84-75143F9F1DE7}"/>
              </a:ext>
            </a:extLst>
          </p:cNvPr>
          <p:cNvSpPr txBox="1"/>
          <p:nvPr/>
        </p:nvSpPr>
        <p:spPr>
          <a:xfrm>
            <a:off x="1449387" y="1204014"/>
            <a:ext cx="95265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4FB51D-1104-4444-BC5C-E18480083396}"/>
              </a:ext>
            </a:extLst>
          </p:cNvPr>
          <p:cNvSpPr/>
          <p:nvPr/>
        </p:nvSpPr>
        <p:spPr>
          <a:xfrm>
            <a:off x="1449387" y="2956614"/>
            <a:ext cx="96027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Hằng ngày tôi giúp các bạn học trò ra vào lớp đúng giờ. Ngày khai trường, tiếng tôi dõng dạc “tùng…tùng….tùng….”, báo hiệu một năm học mới.    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Bây giờ có thêm anh chuông điện, thỉnh thoảng cũng “reng….reng…..reng….” báo giờ học. Nhưng tôi vẫn là người bạn thân thiết của các cô cậu học trò.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7264D3-3D6E-4EF8-BA0A-2A030104C557}"/>
              </a:ext>
            </a:extLst>
          </p:cNvPr>
          <p:cNvSpPr txBox="1"/>
          <p:nvPr/>
        </p:nvSpPr>
        <p:spPr>
          <a:xfrm>
            <a:off x="8079581" y="562121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+mj-lt"/>
              </a:rPr>
              <a:t>( </a:t>
            </a:r>
            <a:r>
              <a:rPr lang="en-US" sz="2400" b="1" i="1" dirty="0" err="1">
                <a:solidFill>
                  <a:schemeClr val="bg1"/>
                </a:solidFill>
                <a:latin typeface="+mj-lt"/>
              </a:rPr>
              <a:t>Huy</a:t>
            </a:r>
            <a:r>
              <a:rPr lang="en-US" sz="24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+mj-lt"/>
              </a:rPr>
              <a:t>Bình</a:t>
            </a:r>
            <a:r>
              <a:rPr lang="en-US" sz="2400" b="1" i="1" dirty="0">
                <a:solidFill>
                  <a:schemeClr val="bg1"/>
                </a:solidFill>
                <a:latin typeface="+mj-lt"/>
              </a:rPr>
              <a:t>)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282E84-2067-49EC-B816-E542C71E889D}"/>
              </a:ext>
            </a:extLst>
          </p:cNvPr>
          <p:cNvSpPr txBox="1"/>
          <p:nvPr/>
        </p:nvSpPr>
        <p:spPr>
          <a:xfrm>
            <a:off x="1530928" y="5594130"/>
            <a:ext cx="4338059" cy="584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68BA3E-E1D5-4ACE-BBD7-691F78CCF488}"/>
              </a:ext>
            </a:extLst>
          </p:cNvPr>
          <p:cNvCxnSpPr/>
          <p:nvPr/>
        </p:nvCxnSpPr>
        <p:spPr>
          <a:xfrm flipH="1">
            <a:off x="5106987" y="1239430"/>
            <a:ext cx="7619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95046C-9737-4378-B938-59F3D3AA116B}"/>
              </a:ext>
            </a:extLst>
          </p:cNvPr>
          <p:cNvCxnSpPr/>
          <p:nvPr/>
        </p:nvCxnSpPr>
        <p:spPr>
          <a:xfrm flipH="1">
            <a:off x="2383959" y="1654984"/>
            <a:ext cx="7619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6FAF2A-82AD-4579-8B81-0EF064821386}"/>
              </a:ext>
            </a:extLst>
          </p:cNvPr>
          <p:cNvCxnSpPr/>
          <p:nvPr/>
        </p:nvCxnSpPr>
        <p:spPr>
          <a:xfrm flipH="1">
            <a:off x="7753816" y="1620395"/>
            <a:ext cx="7619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3D73FE-3599-4C8D-B634-7CBC61B99DEC}"/>
              </a:ext>
            </a:extLst>
          </p:cNvPr>
          <p:cNvCxnSpPr/>
          <p:nvPr/>
        </p:nvCxnSpPr>
        <p:spPr>
          <a:xfrm flipH="1">
            <a:off x="5186904" y="2059509"/>
            <a:ext cx="7619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9A6619-76B8-415E-8084-7CE0479BE790}"/>
              </a:ext>
            </a:extLst>
          </p:cNvPr>
          <p:cNvCxnSpPr/>
          <p:nvPr/>
        </p:nvCxnSpPr>
        <p:spPr>
          <a:xfrm flipH="1">
            <a:off x="3699957" y="2552125"/>
            <a:ext cx="7619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C2700D-56CF-4898-B6BC-732861915623}"/>
              </a:ext>
            </a:extLst>
          </p:cNvPr>
          <p:cNvCxnSpPr/>
          <p:nvPr/>
        </p:nvCxnSpPr>
        <p:spPr>
          <a:xfrm flipH="1">
            <a:off x="3776156" y="2552125"/>
            <a:ext cx="7619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024258-6B29-4CBA-88F4-12BE7FCAC1FD}"/>
              </a:ext>
            </a:extLst>
          </p:cNvPr>
          <p:cNvCxnSpPr/>
          <p:nvPr/>
        </p:nvCxnSpPr>
        <p:spPr>
          <a:xfrm flipH="1">
            <a:off x="10937873" y="2972594"/>
            <a:ext cx="7619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BE350A-BE04-499C-8E3E-1B5067EB3D52}"/>
              </a:ext>
            </a:extLst>
          </p:cNvPr>
          <p:cNvCxnSpPr/>
          <p:nvPr/>
        </p:nvCxnSpPr>
        <p:spPr>
          <a:xfrm flipH="1">
            <a:off x="5640388" y="3836656"/>
            <a:ext cx="7619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B04569-4315-4204-B845-74A0DA80B283}"/>
              </a:ext>
            </a:extLst>
          </p:cNvPr>
          <p:cNvCxnSpPr/>
          <p:nvPr/>
        </p:nvCxnSpPr>
        <p:spPr>
          <a:xfrm flipH="1">
            <a:off x="5716587" y="3836656"/>
            <a:ext cx="7619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6CB222-5F36-447F-8A1B-E553190148C6}"/>
              </a:ext>
            </a:extLst>
          </p:cNvPr>
          <p:cNvCxnSpPr/>
          <p:nvPr/>
        </p:nvCxnSpPr>
        <p:spPr>
          <a:xfrm flipH="1">
            <a:off x="7316787" y="4710767"/>
            <a:ext cx="7619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9478A7E-F9C7-4218-892C-DD60D0B9C9FA}"/>
              </a:ext>
            </a:extLst>
          </p:cNvPr>
          <p:cNvCxnSpPr/>
          <p:nvPr/>
        </p:nvCxnSpPr>
        <p:spPr>
          <a:xfrm flipH="1">
            <a:off x="7011987" y="5136930"/>
            <a:ext cx="7619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428008-F0C6-4CB5-8EDE-EAA360431988}"/>
              </a:ext>
            </a:extLst>
          </p:cNvPr>
          <p:cNvCxnSpPr/>
          <p:nvPr/>
        </p:nvCxnSpPr>
        <p:spPr>
          <a:xfrm flipH="1">
            <a:off x="7088186" y="5136930"/>
            <a:ext cx="76199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8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8A00C-125F-4A16-9B31-163E38969D08}"/>
              </a:ext>
            </a:extLst>
          </p:cNvPr>
          <p:cNvSpPr txBox="1"/>
          <p:nvPr/>
        </p:nvSpPr>
        <p:spPr>
          <a:xfrm>
            <a:off x="4725987" y="30559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宋体" charset="-122"/>
                <a:cs typeface="+mn-cs"/>
              </a:rPr>
              <a:t>Bác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宋体" charset="-122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宋体" charset="-122"/>
                <a:cs typeface="+mn-cs"/>
              </a:rPr>
              <a:t>trống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宋体" charset="-122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宋体" charset="-122"/>
                <a:cs typeface="+mn-cs"/>
              </a:rPr>
              <a:t>trường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宋体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3F0B0-BDFB-4138-AF84-75143F9F1DE7}"/>
              </a:ext>
            </a:extLst>
          </p:cNvPr>
          <p:cNvSpPr txBox="1"/>
          <p:nvPr/>
        </p:nvSpPr>
        <p:spPr>
          <a:xfrm>
            <a:off x="1449387" y="1204014"/>
            <a:ext cx="95265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4FB51D-1104-4444-BC5C-E18480083396}"/>
              </a:ext>
            </a:extLst>
          </p:cNvPr>
          <p:cNvSpPr/>
          <p:nvPr/>
        </p:nvSpPr>
        <p:spPr>
          <a:xfrm>
            <a:off x="1449387" y="2956614"/>
            <a:ext cx="96027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Hằng ngày tôi giúp các bạn học trò ra vào lớp đúng giờ. Ngày khai trường, tiếng tôi dõng dạc “tùng…tùng….tùng….”, báo hiệu một năm học mới.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Bây giờ có thêm anh chuông điện, thỉnh thoảng cũng “reng….reng…..reng….” báo giờ học. Nhưng tôi vẫn là người bạn thân thiết của các cô cậu học trò.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7264D3-3D6E-4EF8-BA0A-2A030104C557}"/>
              </a:ext>
            </a:extLst>
          </p:cNvPr>
          <p:cNvSpPr txBox="1"/>
          <p:nvPr/>
        </p:nvSpPr>
        <p:spPr>
          <a:xfrm>
            <a:off x="8079581" y="562121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宋体" charset="-122"/>
                <a:cs typeface="+mn-cs"/>
              </a:rPr>
              <a:t>(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宋体" charset="-122"/>
                <a:cs typeface="+mn-cs"/>
              </a:rPr>
              <a:t>Huy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宋体" charset="-122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宋体" charset="-122"/>
                <a:cs typeface="+mn-cs"/>
              </a:rPr>
              <a:t>Bình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宋体" charset="-122"/>
                <a:cs typeface="+mn-cs"/>
              </a:rPr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37639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4DD8DBD-2D34-4719-AC2B-11C5776D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2988" y="100163"/>
            <a:ext cx="14263081" cy="4634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276BA6-7C61-4A2A-9DF5-65B0E546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9132" y="308954"/>
            <a:ext cx="2965845" cy="12068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C2B8C9-44F2-4752-A10C-EFB30256B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1010969" y="2019414"/>
            <a:ext cx="1631781" cy="1237514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9E8760-A5C1-415C-90C9-3C6E3DC7DE73}"/>
              </a:ext>
            </a:extLst>
          </p:cNvPr>
          <p:cNvGrpSpPr/>
          <p:nvPr/>
        </p:nvGrpSpPr>
        <p:grpSpPr>
          <a:xfrm>
            <a:off x="1376829" y="2211934"/>
            <a:ext cx="9726039" cy="4178771"/>
            <a:chOff x="3067786" y="3122046"/>
            <a:chExt cx="5611013" cy="1792018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307E7E6-9517-4E9C-9E9A-3E027ED15F8C}"/>
                </a:ext>
              </a:extLst>
            </p:cNvPr>
            <p:cNvCxnSpPr>
              <a:cxnSpLocks/>
            </p:cNvCxnSpPr>
            <p:nvPr/>
          </p:nvCxnSpPr>
          <p:spPr>
            <a:xfrm>
              <a:off x="8678798" y="3122112"/>
              <a:ext cx="0" cy="1791952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FC5CEF0-5361-4664-B764-467D42D87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786" y="4914064"/>
              <a:ext cx="5611012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F8292C-EC67-4EE2-9FF0-3231333FD72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H="1">
              <a:off x="3603756" y="3122046"/>
              <a:ext cx="5075043" cy="37784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9F0C860-FE55-4BE1-B97B-E46036424BA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067786" y="3537478"/>
              <a:ext cx="0" cy="137652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3571803" y="659917"/>
            <a:ext cx="5749942" cy="9196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5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1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4801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1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en-US" altLang="zh-CN" sz="4801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1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toàn</a:t>
            </a:r>
            <a:r>
              <a:rPr lang="en-US" altLang="zh-CN" sz="4801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1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bài</a:t>
            </a:r>
            <a:endParaRPr lang="zh-CN" altLang="en-US" sz="4801" b="1" kern="0" dirty="0">
              <a:solidFill>
                <a:srgbClr val="FF0000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FC6CBA-8336-49F0-BB4D-B7274D56C5E7}"/>
              </a:ext>
            </a:extLst>
          </p:cNvPr>
          <p:cNvGrpSpPr/>
          <p:nvPr/>
        </p:nvGrpSpPr>
        <p:grpSpPr>
          <a:xfrm>
            <a:off x="3205357" y="1581562"/>
            <a:ext cx="6631591" cy="4618110"/>
            <a:chOff x="4157490" y="467780"/>
            <a:chExt cx="6195713" cy="468321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6A8B2FF-163F-4DB8-A267-3B7D84730C2E}"/>
                </a:ext>
              </a:extLst>
            </p:cNvPr>
            <p:cNvGrpSpPr/>
            <p:nvPr/>
          </p:nvGrpSpPr>
          <p:grpSpPr>
            <a:xfrm>
              <a:off x="4157490" y="467780"/>
              <a:ext cx="6195713" cy="4683218"/>
              <a:chOff x="4125651" y="446369"/>
              <a:chExt cx="6195713" cy="468321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9239758-60E1-47F7-888D-2667866A925C}"/>
                  </a:ext>
                </a:extLst>
              </p:cNvPr>
              <p:cNvGrpSpPr/>
              <p:nvPr/>
            </p:nvGrpSpPr>
            <p:grpSpPr>
              <a:xfrm>
                <a:off x="4125651" y="446369"/>
                <a:ext cx="6138785" cy="3644125"/>
                <a:chOff x="7603399" y="2430695"/>
                <a:chExt cx="3825558" cy="2596731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6EEA8CA-853E-481B-B9E5-9171F2F7916B}"/>
                    </a:ext>
                  </a:extLst>
                </p:cNvPr>
                <p:cNvGrpSpPr/>
                <p:nvPr/>
              </p:nvGrpSpPr>
              <p:grpSpPr>
                <a:xfrm>
                  <a:off x="7603399" y="2430695"/>
                  <a:ext cx="3825558" cy="1909198"/>
                  <a:chOff x="8047282" y="-1906"/>
                  <a:chExt cx="3825558" cy="1909198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79342621-BD7D-43B0-981C-166BBA04E0EE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3825558" cy="1292033"/>
                    <a:chOff x="8047282" y="615259"/>
                    <a:chExt cx="3825558" cy="1292033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4B5E57D1-A4FF-4378-81F0-11DDF7EDE8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1" y="1374500"/>
                      <a:ext cx="2127217" cy="532792"/>
                      <a:chOff x="7556741" y="369679"/>
                      <a:chExt cx="1713766" cy="410161"/>
                    </a:xfrm>
                  </p:grpSpPr>
                  <p:sp>
                    <p:nvSpPr>
                      <p:cNvPr id="96" name="Rectangle: Rounded Corners 95">
                        <a:extLst>
                          <a:ext uri="{FF2B5EF4-FFF2-40B4-BE49-F238E27FC236}">
                            <a16:creationId xmlns:a16="http://schemas.microsoft.com/office/drawing/2014/main" id="{84CE6DE5-F4F7-4D4C-BC70-A9EB90EE14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537417" cy="398416"/>
                      </a:xfrm>
                      <a:prstGeom prst="round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5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vi-VN" sz="2400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Đọc to, rõ</a:t>
                        </a:r>
                        <a:endParaRPr lang="en-US" sz="24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  <p:sp>
                    <p:nvSpPr>
                      <p:cNvPr id="97" name="Oval 96">
                        <a:extLst>
                          <a:ext uri="{FF2B5EF4-FFF2-40B4-BE49-F238E27FC236}">
                            <a16:creationId xmlns:a16="http://schemas.microsoft.com/office/drawing/2014/main" id="{DA57E469-8191-4C56-B295-94E77C40F9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5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vi-VN" sz="2400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2</a:t>
                        </a:r>
                        <a:endParaRPr lang="en-US" sz="2400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</p:grpSp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66B49886-C236-4EE9-956F-7F95A36258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3799319" cy="532791"/>
                      <a:chOff x="8047282" y="615259"/>
                      <a:chExt cx="3799319" cy="532791"/>
                    </a:xfrm>
                  </p:grpSpPr>
                  <p:grpSp>
                    <p:nvGrpSpPr>
                      <p:cNvPr id="90" name="Group 89">
                        <a:extLst>
                          <a:ext uri="{FF2B5EF4-FFF2-40B4-BE49-F238E27FC236}">
                            <a16:creationId xmlns:a16="http://schemas.microsoft.com/office/drawing/2014/main" id="{DD6BA58E-263E-48C2-9C15-9519C49DFA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135285" cy="532791"/>
                        <a:chOff x="7543830" y="291306"/>
                        <a:chExt cx="1720267" cy="410161"/>
                      </a:xfrm>
                    </p:grpSpPr>
                    <p:sp>
                      <p:nvSpPr>
                        <p:cNvPr id="94" name="Rectangle: Rounded Corners 93">
                          <a:extLst>
                            <a:ext uri="{FF2B5EF4-FFF2-40B4-BE49-F238E27FC236}">
                              <a16:creationId xmlns:a16="http://schemas.microsoft.com/office/drawing/2014/main" id="{4998D14E-7845-4F56-92DA-09169165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537418" cy="398416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5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vi-VN" sz="2400" b="1" dirty="0">
                              <a:solidFill>
                                <a:prstClr val="black"/>
                              </a:solidFill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Đọc đúng</a:t>
                          </a:r>
                          <a:endParaRPr lang="en-US" sz="2400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  <p:sp>
                      <p:nvSpPr>
                        <p:cNvPr id="95" name="Oval 94">
                          <a:extLst>
                            <a:ext uri="{FF2B5EF4-FFF2-40B4-BE49-F238E27FC236}">
                              <a16:creationId xmlns:a16="http://schemas.microsoft.com/office/drawing/2014/main" id="{6706F408-9D05-491E-BACD-DD45C57539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5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vi-VN" sz="2400" b="1" dirty="0">
                              <a:solidFill>
                                <a:prstClr val="black"/>
                              </a:solidFill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1</a:t>
                          </a:r>
                          <a:endParaRPr lang="en-US" sz="2400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91" name="Picture 90">
                        <a:extLst>
                          <a:ext uri="{FF2B5EF4-FFF2-40B4-BE49-F238E27FC236}">
                            <a16:creationId xmlns:a16="http://schemas.microsoft.com/office/drawing/2014/main" id="{2AE05420-2F9A-4E42-AAEB-DC437E4ABBA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190529" y="681951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2" name="Picture 91">
                        <a:extLst>
                          <a:ext uri="{FF2B5EF4-FFF2-40B4-BE49-F238E27FC236}">
                            <a16:creationId xmlns:a16="http://schemas.microsoft.com/office/drawing/2014/main" id="{48F584BD-6D6E-4EB4-8F72-9C3A0609CE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767374" y="681950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3" name="Picture 92">
                        <a:extLst>
                          <a:ext uri="{FF2B5EF4-FFF2-40B4-BE49-F238E27FC236}">
                            <a16:creationId xmlns:a16="http://schemas.microsoft.com/office/drawing/2014/main" id="{3FEC1109-F0D6-4FCC-9F64-FB18C338AAF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344219" y="689579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87" name="Picture 86">
                      <a:extLst>
                        <a:ext uri="{FF2B5EF4-FFF2-40B4-BE49-F238E27FC236}">
                          <a16:creationId xmlns:a16="http://schemas.microsoft.com/office/drawing/2014/main" id="{4247FE17-F3D9-4E08-B38D-178577DC2D6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216768" y="1331970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>
                      <a:extLst>
                        <a:ext uri="{FF2B5EF4-FFF2-40B4-BE49-F238E27FC236}">
                          <a16:creationId xmlns:a16="http://schemas.microsoft.com/office/drawing/2014/main" id="{F8734A39-2337-45BD-BB4F-BB7583C320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793613" y="1331969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9" name="Picture 88">
                      <a:extLst>
                        <a:ext uri="{FF2B5EF4-FFF2-40B4-BE49-F238E27FC236}">
                          <a16:creationId xmlns:a16="http://schemas.microsoft.com/office/drawing/2014/main" id="{D1E4E32A-2665-4E5D-A743-7BE4C2D614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370458" y="1339598"/>
                      <a:ext cx="502382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E848C765-2A9A-4D76-8597-09319C2E065D}"/>
                      </a:ext>
                    </a:extLst>
                  </p:cNvPr>
                  <p:cNvSpPr txBox="1"/>
                  <p:nvPr/>
                </p:nvSpPr>
                <p:spPr>
                  <a:xfrm>
                    <a:off x="8894000" y="-1906"/>
                    <a:ext cx="2080989" cy="467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5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vi-VN" sz="3601" b="1" dirty="0">
                        <a:solidFill>
                          <a:srgbClr val="ED7D31">
                            <a:lumMod val="50000"/>
                          </a:srgb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rPr>
                      <a:t>Tiêu chí đánh giá </a:t>
                    </a:r>
                    <a:endParaRPr lang="en-US" sz="3601" b="1" dirty="0">
                      <a:solidFill>
                        <a:srgbClr val="ED7D31">
                          <a:lumMod val="50000"/>
                        </a:srgbClr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AE44A05A-DFB8-4735-A620-4FB631AFE9BA}"/>
                    </a:ext>
                  </a:extLst>
                </p:cNvPr>
                <p:cNvSpPr/>
                <p:nvPr/>
              </p:nvSpPr>
              <p:spPr>
                <a:xfrm>
                  <a:off x="7907204" y="4509891"/>
                  <a:ext cx="1839444" cy="517535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5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vi-VN" sz="2400" b="1" dirty="0">
                      <a:solidFill>
                        <a:prstClr val="black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Ngắt, nghỉ đúng chỗ </a:t>
                  </a:r>
                  <a:endParaRPr lang="en-US" sz="2400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B61742B-2A04-4D92-892B-EBB2B0ED7F16}"/>
                    </a:ext>
                  </a:extLst>
                </p:cNvPr>
                <p:cNvSpPr/>
                <p:nvPr/>
              </p:nvSpPr>
              <p:spPr>
                <a:xfrm>
                  <a:off x="7611469" y="4494634"/>
                  <a:ext cx="437786" cy="53279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5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vi-VN" sz="2400" b="1" dirty="0">
                      <a:solidFill>
                        <a:prstClr val="black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3</a:t>
                  </a:r>
                  <a:endParaRPr lang="en-US" sz="2400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D2FDC237-A466-487A-94EC-23C2731D7E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9772885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D83B9DAF-3EA4-418D-93F1-7EF14BF47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349730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CC67A6B9-79F3-4059-BA17-B858B7B35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926575" y="4561537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758ED91-C916-4663-A7AD-5375E02C215D}"/>
                  </a:ext>
                </a:extLst>
              </p:cNvPr>
              <p:cNvSpPr/>
              <p:nvPr/>
            </p:nvSpPr>
            <p:spPr>
              <a:xfrm>
                <a:off x="4489850" y="4403304"/>
                <a:ext cx="3174053" cy="72628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5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 và nhấn giọng</a:t>
                </a:r>
              </a:p>
              <a:p>
                <a:pPr algn="ctr" defTabSz="9145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phù hợp</a:t>
                </a:r>
                <a:endParaRPr lang="en-US" sz="24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68D58AF0-E9EA-41B2-A118-77688397A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7663904" y="4403305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D87C9C4-1B64-4BBE-A0C3-5DD0BF0C6C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8589553" y="4403304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D1D65C9-9908-4E77-BEE8-362817C93F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515203" y="4414010"/>
                <a:ext cx="806161" cy="648844"/>
              </a:xfrm>
              <a:prstGeom prst="rect">
                <a:avLst/>
              </a:prstGeom>
            </p:spPr>
          </p:pic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9313065-4B0F-49FF-84D7-91C004DFD301}"/>
                </a:ext>
              </a:extLst>
            </p:cNvPr>
            <p:cNvSpPr/>
            <p:nvPr/>
          </p:nvSpPr>
          <p:spPr>
            <a:xfrm>
              <a:off x="4157491" y="4403304"/>
              <a:ext cx="702505" cy="7476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5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en-US" sz="2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CF016A5-3408-4B64-A9FD-D90920F1B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1241"/>
            <a:ext cx="12190413" cy="6857107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0D799590-3443-4CFD-8266-4F669DFACB55}"/>
              </a:ext>
            </a:extLst>
          </p:cNvPr>
          <p:cNvSpPr txBox="1"/>
          <p:nvPr/>
        </p:nvSpPr>
        <p:spPr>
          <a:xfrm>
            <a:off x="3038711" y="2022878"/>
            <a:ext cx="6552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Chào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tạm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biệt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thầy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cô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và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các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em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6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22396</TotalTime>
  <Words>421</Words>
  <Application>Microsoft Office PowerPoint</Application>
  <PresentationFormat>Tùy chỉnh</PresentationFormat>
  <Paragraphs>46</Paragraphs>
  <Slides>7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7</vt:i4>
      </vt:variant>
    </vt:vector>
  </HeadingPairs>
  <TitlesOfParts>
    <vt:vector size="20" baseType="lpstr">
      <vt:lpstr>Times New Roman</vt:lpstr>
      <vt:lpstr>Garamond</vt:lpstr>
      <vt:lpstr>DengXian</vt:lpstr>
      <vt:lpstr>Rockwell</vt:lpstr>
      <vt:lpstr>Arial</vt:lpstr>
      <vt:lpstr>Arial-Rounded</vt:lpstr>
      <vt:lpstr>Aptos</vt:lpstr>
      <vt:lpstr>Aptos Display</vt:lpstr>
      <vt:lpstr>Calibri</vt:lpstr>
      <vt:lpstr>等线 Light</vt:lpstr>
      <vt:lpstr>千图网海量PPT模板www.58pic.com</vt:lpstr>
      <vt:lpstr>2_Office 主题​​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10</cp:lastModifiedBy>
  <cp:revision>11479</cp:revision>
  <cp:lastPrinted>1601-01-01T00:00:00Z</cp:lastPrinted>
  <dcterms:created xsi:type="dcterms:W3CDTF">2015-07-08T08:22:29Z</dcterms:created>
  <dcterms:modified xsi:type="dcterms:W3CDTF">2026-02-26T06:26:53Z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