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941" r:id="rId4"/>
    <p:sldMasterId id="2147483953" r:id="rId5"/>
    <p:sldMasterId id="2147483977" r:id="rId6"/>
    <p:sldMasterId id="2147483989" r:id="rId7"/>
    <p:sldMasterId id="2147484040" r:id="rId8"/>
  </p:sldMasterIdLst>
  <p:notesMasterIdLst>
    <p:notesMasterId r:id="rId17"/>
  </p:notesMasterIdLst>
  <p:sldIdLst>
    <p:sldId id="7637" r:id="rId9"/>
    <p:sldId id="2007577128" r:id="rId10"/>
    <p:sldId id="2007577134" r:id="rId11"/>
    <p:sldId id="2007577125" r:id="rId12"/>
    <p:sldId id="2007577129" r:id="rId13"/>
    <p:sldId id="2007577132" r:id="rId14"/>
    <p:sldId id="2007577133" r:id="rId15"/>
    <p:sldId id="270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9" autoAdjust="0"/>
    <p:restoredTop sz="94660"/>
  </p:normalViewPr>
  <p:slideViewPr>
    <p:cSldViewPr snapToGrid="0">
      <p:cViewPr varScale="1">
        <p:scale>
          <a:sx n="80" d="100"/>
          <a:sy n="80" d="100"/>
        </p:scale>
        <p:origin x="3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7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9.png"/><Relationship Id="rId5" Type="http://schemas.openxmlformats.org/officeDocument/2006/relationships/image" Target="../media/image40.png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1.wdp"/><Relationship Id="rId7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0.png"/><Relationship Id="rId5" Type="http://schemas.openxmlformats.org/officeDocument/2006/relationships/image" Target="../media/image39.png"/><Relationship Id="rId4" Type="http://schemas.openxmlformats.org/officeDocument/2006/relationships/image" Target="../media/image47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9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38.png"/><Relationship Id="rId4" Type="http://schemas.openxmlformats.org/officeDocument/2006/relationships/image" Target="../media/image53.png"/><Relationship Id="rId9" Type="http://schemas.microsoft.com/office/2007/relationships/hdphoto" Target="../media/hdphoto3.wdp"/></Relationships>
</file>

<file path=ppt/slideLayouts/_rels/slideLayout8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8.png"/><Relationship Id="rId5" Type="http://schemas.openxmlformats.org/officeDocument/2006/relationships/image" Target="../media/image59.png"/><Relationship Id="rId4" Type="http://schemas.openxmlformats.org/officeDocument/2006/relationships/image" Target="../media/image40.png"/><Relationship Id="rId9" Type="http://schemas.openxmlformats.org/officeDocument/2006/relationships/image" Target="../media/image57.png"/></Relationships>
</file>

<file path=ppt/slideLayouts/_rels/slideLayout8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0.png"/><Relationship Id="rId7" Type="http://schemas.openxmlformats.org/officeDocument/2006/relationships/image" Target="../media/image60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7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1.png"/><Relationship Id="rId7" Type="http://schemas.openxmlformats.org/officeDocument/2006/relationships/image" Target="../media/image63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microsoft.com/office/2007/relationships/hdphoto" Target="../media/hdphoto1.wdp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microsoft.com/office/2007/relationships/hdphoto" Target="../media/hdphoto4.wdp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7.png"/><Relationship Id="rId5" Type="http://schemas.microsoft.com/office/2007/relationships/hdphoto" Target="../media/hdphoto1.wdp"/><Relationship Id="rId4" Type="http://schemas.openxmlformats.org/officeDocument/2006/relationships/image" Target="../media/image41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8.png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1.png"/><Relationship Id="rId5" Type="http://schemas.openxmlformats.org/officeDocument/2006/relationships/image" Target="../media/image71.png"/><Relationship Id="rId4" Type="http://schemas.openxmlformats.org/officeDocument/2006/relationships/image" Target="../media/image40.png"/><Relationship Id="rId9" Type="http://schemas.microsoft.com/office/2007/relationships/hdphoto" Target="../media/hdphoto5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3.png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10" Type="http://schemas.openxmlformats.org/officeDocument/2006/relationships/image" Target="../media/image38.png"/><Relationship Id="rId4" Type="http://schemas.openxmlformats.org/officeDocument/2006/relationships/image" Target="../media/image74.png"/><Relationship Id="rId9" Type="http://schemas.microsoft.com/office/2007/relationships/hdphoto" Target="../media/hdphoto3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10" Type="http://schemas.openxmlformats.org/officeDocument/2006/relationships/image" Target="../media/image75.png"/><Relationship Id="rId4" Type="http://schemas.openxmlformats.org/officeDocument/2006/relationships/image" Target="../media/image53.png"/><Relationship Id="rId9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76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0.png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7.png"/><Relationship Id="rId7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7.xml"/><Relationship Id="rId6" Type="http://schemas.microsoft.com/office/2007/relationships/hdphoto" Target="../media/hdphoto6.wdp"/><Relationship Id="rId5" Type="http://schemas.openxmlformats.org/officeDocument/2006/relationships/image" Target="../media/image78.png"/><Relationship Id="rId10" Type="http://schemas.microsoft.com/office/2007/relationships/hdphoto" Target="../media/hdphoto7.wdp"/><Relationship Id="rId4" Type="http://schemas.openxmlformats.org/officeDocument/2006/relationships/image" Target="../media/image39.png"/><Relationship Id="rId9" Type="http://schemas.openxmlformats.org/officeDocument/2006/relationships/image" Target="../media/image79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7.xml"/><Relationship Id="rId4" Type="http://schemas.microsoft.com/office/2007/relationships/hdphoto" Target="../media/hdphoto8.wdp"/></Relationships>
</file>

<file path=ppt/slideLayouts/_rels/slideLayout9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82.png"/><Relationship Id="rId7" Type="http://schemas.openxmlformats.org/officeDocument/2006/relationships/image" Target="../media/image79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3.png"/><Relationship Id="rId5" Type="http://schemas.openxmlformats.org/officeDocument/2006/relationships/image" Target="../media/image71.png"/><Relationship Id="rId10" Type="http://schemas.openxmlformats.org/officeDocument/2006/relationships/image" Target="../media/image85.png"/><Relationship Id="rId4" Type="http://schemas.microsoft.com/office/2007/relationships/hdphoto" Target="../media/hdphoto9.wdp"/><Relationship Id="rId9" Type="http://schemas.openxmlformats.org/officeDocument/2006/relationships/image" Target="../media/image84.png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8.png"/><Relationship Id="rId7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9.png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8.png"/><Relationship Id="rId7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79.png"/><Relationship Id="rId5" Type="http://schemas.openxmlformats.org/officeDocument/2006/relationships/image" Target="../media/image40.png"/><Relationship Id="rId4" Type="http://schemas.microsoft.com/office/2007/relationships/hdphoto" Target="../media/hdphoto6.wdp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7.png"/><Relationship Id="rId5" Type="http://schemas.openxmlformats.org/officeDocument/2006/relationships/image" Target="../media/image70.png"/><Relationship Id="rId4" Type="http://schemas.microsoft.com/office/2007/relationships/hdphoto" Target="../media/hdphoto6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9.png"/><Relationship Id="rId7" Type="http://schemas.openxmlformats.org/officeDocument/2006/relationships/image" Target="../media/image40.png"/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7.xml"/><Relationship Id="rId6" Type="http://schemas.microsoft.com/office/2007/relationships/hdphoto" Target="../media/hdphoto6.wdp"/><Relationship Id="rId5" Type="http://schemas.openxmlformats.org/officeDocument/2006/relationships/image" Target="../media/image78.png"/><Relationship Id="rId4" Type="http://schemas.openxmlformats.org/officeDocument/2006/relationships/image" Target="../media/image39.png"/><Relationship Id="rId9" Type="http://schemas.microsoft.com/office/2007/relationships/hdphoto" Target="../media/hdphoto7.wdp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613037"/>
      </p:ext>
    </p:extLst>
  </p:cSld>
  <p:clrMapOvr>
    <a:masterClrMapping/>
  </p:clrMapOvr>
  <p:transition spd="slow">
    <p:cover dir="r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459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00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719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417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7827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688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421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2997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27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984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355" y="471897"/>
            <a:ext cx="8307647" cy="63000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8134" y="765387"/>
            <a:ext cx="4724363" cy="3094458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705080"/>
            <a:ext cx="11848906" cy="615292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13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251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812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7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6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72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015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1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739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172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158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4108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60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618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9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0361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089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23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50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911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2135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401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420283"/>
            <a:ext cx="518160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2"/>
            <a:ext cx="4267201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7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3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4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6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1" y="2937934"/>
            <a:ext cx="5181601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1" y="1937810"/>
            <a:ext cx="5181601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6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35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03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71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3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0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7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425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9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799" y="1066803"/>
            <a:ext cx="2692401" cy="3017308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2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1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11"/>
            <a:ext cx="2694516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679" indent="0">
              <a:buNone/>
              <a:defRPr sz="1333" b="1"/>
            </a:lvl2pPr>
            <a:lvl3pPr marL="609356" indent="0">
              <a:buNone/>
              <a:defRPr sz="1200" b="1"/>
            </a:lvl3pPr>
            <a:lvl4pPr marL="914035" indent="0">
              <a:buNone/>
              <a:defRPr sz="1067" b="1"/>
            </a:lvl4pPr>
            <a:lvl5pPr marL="1218712" indent="0">
              <a:buNone/>
              <a:defRPr sz="1067" b="1"/>
            </a:lvl5pPr>
            <a:lvl6pPr marL="1523391" indent="0">
              <a:buNone/>
              <a:defRPr sz="1067" b="1"/>
            </a:lvl6pPr>
            <a:lvl7pPr marL="1828068" indent="0">
              <a:buNone/>
              <a:defRPr sz="1067" b="1"/>
            </a:lvl7pPr>
            <a:lvl8pPr marL="2132747" indent="0">
              <a:buNone/>
              <a:defRPr sz="1067" b="1"/>
            </a:lvl8pPr>
            <a:lvl9pPr marL="2437425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6"/>
            <a:ext cx="2694516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9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5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6"/>
            <a:ext cx="3407834" cy="3902075"/>
          </a:xfrm>
        </p:spPr>
        <p:txBody>
          <a:bodyPr/>
          <a:lstStyle>
            <a:lvl1pPr>
              <a:defRPr sz="2132"/>
            </a:lvl1pPr>
            <a:lvl2pPr>
              <a:defRPr sz="1865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8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8"/>
            <a:ext cx="3657600" cy="2743200"/>
          </a:xfrm>
        </p:spPr>
        <p:txBody>
          <a:bodyPr/>
          <a:lstStyle>
            <a:lvl1pPr marL="0" indent="0">
              <a:buNone/>
              <a:defRPr sz="2132"/>
            </a:lvl1pPr>
            <a:lvl2pPr marL="304679" indent="0">
              <a:buNone/>
              <a:defRPr sz="1865"/>
            </a:lvl2pPr>
            <a:lvl3pPr marL="609356" indent="0">
              <a:buNone/>
              <a:defRPr sz="1600"/>
            </a:lvl3pPr>
            <a:lvl4pPr marL="914035" indent="0">
              <a:buNone/>
              <a:defRPr sz="1333"/>
            </a:lvl4pPr>
            <a:lvl5pPr marL="1218712" indent="0">
              <a:buNone/>
              <a:defRPr sz="1333"/>
            </a:lvl5pPr>
            <a:lvl6pPr marL="1523391" indent="0">
              <a:buNone/>
              <a:defRPr sz="1333"/>
            </a:lvl6pPr>
            <a:lvl7pPr marL="1828068" indent="0">
              <a:buNone/>
              <a:defRPr sz="1333"/>
            </a:lvl7pPr>
            <a:lvl8pPr marL="2132747" indent="0">
              <a:buNone/>
              <a:defRPr sz="1333"/>
            </a:lvl8pPr>
            <a:lvl9pPr marL="2437425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679" indent="0">
              <a:buNone/>
              <a:defRPr sz="800"/>
            </a:lvl2pPr>
            <a:lvl3pPr marL="609356" indent="0">
              <a:buNone/>
              <a:defRPr sz="667"/>
            </a:lvl3pPr>
            <a:lvl4pPr marL="914035" indent="0">
              <a:buNone/>
              <a:defRPr sz="600"/>
            </a:lvl4pPr>
            <a:lvl5pPr marL="1218712" indent="0">
              <a:buNone/>
              <a:defRPr sz="600"/>
            </a:lvl5pPr>
            <a:lvl6pPr marL="1523391" indent="0">
              <a:buNone/>
              <a:defRPr sz="600"/>
            </a:lvl6pPr>
            <a:lvl7pPr marL="1828068" indent="0">
              <a:buNone/>
              <a:defRPr sz="600"/>
            </a:lvl7pPr>
            <a:lvl8pPr marL="2132747" indent="0">
              <a:buNone/>
              <a:defRPr sz="600"/>
            </a:lvl8pPr>
            <a:lvl9pPr marL="2437425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4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5012663"/>
      </p:ext>
    </p:extLst>
  </p:cSld>
  <p:clrMapOvr>
    <a:masterClrMapping/>
  </p:clrMapOvr>
  <p:transition spd="slow">
    <p:cover dir="r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39824162"/>
      </p:ext>
    </p:extLst>
  </p:cSld>
  <p:clrMapOvr>
    <a:masterClrMapping/>
  </p:clrMapOvr>
  <p:transition spd="slow">
    <p:cover dir="r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83843"/>
      </p:ext>
    </p:extLst>
  </p:cSld>
  <p:clrMapOvr>
    <a:masterClrMapping/>
  </p:clrMapOvr>
  <p:transition spd="slow">
    <p:cover dir="r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741"/>
      </p:ext>
    </p:extLst>
  </p:cSld>
  <p:clrMapOvr>
    <a:masterClrMapping/>
  </p:clrMapOvr>
  <p:transition spd="slow">
    <p:cover dir="r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678589473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736643785"/>
      </p:ext>
    </p:extLst>
  </p:cSld>
  <p:clrMapOvr>
    <a:masterClrMapping/>
  </p:clrMapOvr>
  <p:transition spd="slow">
    <p:cover dir="r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99873807"/>
      </p:ext>
    </p:extLst>
  </p:cSld>
  <p:clrMapOvr>
    <a:masterClrMapping/>
  </p:clrMapOvr>
  <p:transition spd="slow">
    <p:cover dir="rd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068213"/>
      </p:ext>
    </p:extLst>
  </p:cSld>
  <p:clrMapOvr>
    <a:masterClrMapping/>
  </p:clrMapOvr>
  <p:transition spd="slow">
    <p:cover dir="rd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97305679"/>
      </p:ext>
    </p:extLst>
  </p:cSld>
  <p:clrMapOvr>
    <a:masterClrMapping/>
  </p:clrMapOvr>
  <p:transition spd="slow">
    <p:cover dir="rd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180940"/>
      </p:ext>
    </p:extLst>
  </p:cSld>
  <p:clrMapOvr>
    <a:masterClrMapping/>
  </p:clrMapOvr>
  <p:transition spd="slow">
    <p:cover dir="rd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8834775"/>
      </p:ext>
    </p:extLst>
  </p:cSld>
  <p:clrMapOvr>
    <a:masterClrMapping/>
  </p:clrMapOvr>
  <p:transition spd="slow">
    <p:cover dir="rd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03018"/>
      </p:ext>
    </p:extLst>
  </p:cSld>
  <p:clrMapOvr>
    <a:masterClrMapping/>
  </p:clrMapOvr>
  <p:transition spd="slow">
    <p:cover dir="rd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576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137210"/>
      </p:ext>
    </p:extLst>
  </p:cSld>
  <p:clrMapOvr>
    <a:masterClrMapping/>
  </p:clrMapOvr>
  <p:transition spd="slow">
    <p:cover dir="rd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94127161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81908150"/>
      </p:ext>
    </p:extLst>
  </p:cSld>
  <p:clrMapOvr>
    <a:masterClrMapping/>
  </p:clrMapOvr>
  <p:transition spd="slow">
    <p:cover dir="rd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30426550"/>
      </p:ext>
    </p:extLst>
  </p:cSld>
  <p:clrMapOvr>
    <a:masterClrMapping/>
  </p:clrMapOvr>
  <p:transition spd="slow">
    <p:cover dir="rd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9635340"/>
      </p:ext>
    </p:extLst>
  </p:cSld>
  <p:clrMapOvr>
    <a:masterClrMapping/>
  </p:clrMapOvr>
  <p:transition spd="slow">
    <p:cover dir="rd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0969663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07445816"/>
      </p:ext>
    </p:extLst>
  </p:cSld>
  <p:clrMapOvr>
    <a:masterClrMapping/>
  </p:clrMapOvr>
  <p:transition spd="slow">
    <p:cover dir="r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37171344"/>
      </p:ext>
    </p:extLst>
  </p:cSld>
  <p:clrMapOvr>
    <a:masterClrMapping/>
  </p:clrMapOvr>
  <p:transition spd="slow">
    <p:cover dir="r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8960"/>
      </p:ext>
    </p:extLst>
  </p:cSld>
  <p:clrMapOvr>
    <a:masterClrMapping/>
  </p:clrMapOvr>
  <p:transition spd="slow">
    <p:cover dir="r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0562497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518208"/>
      </p:ext>
    </p:extLst>
  </p:cSld>
  <p:clrMapOvr>
    <a:masterClrMapping/>
  </p:clrMapOvr>
  <p:transition spd="slow">
    <p:cover dir="r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26/02/69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29886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6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image" Target="../media/image37.jpg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9" r:id="rId14"/>
    <p:sldLayoutId id="2147483660" r:id="rId15"/>
    <p:sldLayoutId id="2147483658" r:id="rId16"/>
    <p:sldLayoutId id="2147483663" r:id="rId17"/>
    <p:sldLayoutId id="2147483662" r:id="rId18"/>
    <p:sldLayoutId id="2147483655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34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2026/2/26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5830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3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1" y="4237568"/>
            <a:ext cx="142240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9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356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8" indent="-228508" algn="l" defTabSz="609356" rtl="0" eaLnBrk="1" latinLnBrk="0" hangingPunct="1">
        <a:spcBef>
          <a:spcPct val="20000"/>
        </a:spcBef>
        <a:buFont typeface="Arial" pitchFamily="34" charset="0"/>
        <a:buChar char="•"/>
        <a:defRPr sz="2132" kern="1200">
          <a:solidFill>
            <a:schemeClr val="tx1"/>
          </a:solidFill>
          <a:latin typeface="+mn-lt"/>
          <a:ea typeface="+mn-ea"/>
          <a:cs typeface="+mn-cs"/>
        </a:defRPr>
      </a:lvl1pPr>
      <a:lvl2pPr marL="495101" indent="-190424" algn="l" defTabSz="609356" rtl="0" eaLnBrk="1" latinLnBrk="0" hangingPunct="1">
        <a:spcBef>
          <a:spcPct val="20000"/>
        </a:spcBef>
        <a:buFont typeface="Arial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169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73" indent="-152339" algn="l" defTabSz="609356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indent="-152339" algn="l" defTabSz="609356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729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408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085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89764" indent="-152339" algn="l" defTabSz="609356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679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356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03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712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391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068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747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425" algn="l" defTabSz="60935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E4AB05D-49FF-417B-9E8F-07A714E9FCF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94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  <p:sldLayoutId id="2147484002" r:id="rId13"/>
    <p:sldLayoutId id="2147484003" r:id="rId14"/>
    <p:sldLayoutId id="2147484004" r:id="rId15"/>
    <p:sldLayoutId id="2147484005" r:id="rId16"/>
    <p:sldLayoutId id="2147484006" r:id="rId17"/>
    <p:sldLayoutId id="2147484007" r:id="rId18"/>
    <p:sldLayoutId id="2147484008" r:id="rId19"/>
    <p:sldLayoutId id="2147484009" r:id="rId20"/>
    <p:sldLayoutId id="2147484010" r:id="rId21"/>
    <p:sldLayoutId id="2147484011" r:id="rId22"/>
    <p:sldLayoutId id="2147484012" r:id="rId23"/>
    <p:sldLayoutId id="2147484013" r:id="rId24"/>
    <p:sldLayoutId id="2147484014" r:id="rId25"/>
    <p:sldLayoutId id="2147484015" r:id="rId26"/>
  </p:sldLayoutIdLst>
  <p:transition spd="slow">
    <p:cover dir="rd"/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9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99.png"/><Relationship Id="rId4" Type="http://schemas.openxmlformats.org/officeDocument/2006/relationships/image" Target="../media/image9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95400" y="304800"/>
            <a:ext cx="9699813" cy="458587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3: Mái trường mến yêu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5: Giờ ra chơi (Tiết </a:t>
            </a:r>
            <a:r>
              <a:rPr lang="en-US" sz="4800" b="1">
                <a:solidFill>
                  <a:srgbClr val="0F9E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57400" y="510540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 viên: Nguyễn Thị Sao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1A1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E14E78-2AD9-48ED-8B7D-4A1A4C76C1E0}"/>
              </a:ext>
            </a:extLst>
          </p:cNvPr>
          <p:cNvSpPr txBox="1"/>
          <p:nvPr/>
        </p:nvSpPr>
        <p:spPr>
          <a:xfrm>
            <a:off x="1684578" y="316943"/>
            <a:ext cx="9110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3. </a:t>
            </a:r>
            <a:r>
              <a:rPr lang="en-US" sz="2800" b="1" dirty="0" err="1"/>
              <a:t>Tìm</a:t>
            </a:r>
            <a:r>
              <a:rPr lang="en-US" sz="2800" b="1" dirty="0"/>
              <a:t> ở </a:t>
            </a:r>
            <a:r>
              <a:rPr lang="en-US" sz="2800" b="1" dirty="0" err="1"/>
              <a:t>cuối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dòng</a:t>
            </a:r>
            <a:r>
              <a:rPr lang="en-US" sz="2800" b="1" dirty="0"/>
              <a:t> </a:t>
            </a:r>
            <a:r>
              <a:rPr lang="en-US" sz="2800" b="1" dirty="0" err="1"/>
              <a:t>thơ</a:t>
            </a:r>
            <a:r>
              <a:rPr lang="en-US" sz="2800" b="1" dirty="0"/>
              <a:t> </a:t>
            </a:r>
            <a:r>
              <a:rPr lang="en-US" sz="2800" b="1" dirty="0" err="1"/>
              <a:t>những</a:t>
            </a:r>
            <a:r>
              <a:rPr lang="en-US" sz="2800" b="1" dirty="0"/>
              <a:t> </a:t>
            </a:r>
            <a:r>
              <a:rPr lang="en-US" sz="2800" b="1" dirty="0" err="1"/>
              <a:t>tiếng</a:t>
            </a:r>
            <a:r>
              <a:rPr lang="en-US" sz="2800" b="1" dirty="0"/>
              <a:t> </a:t>
            </a:r>
            <a:r>
              <a:rPr lang="en-US" sz="2800" b="1" dirty="0" err="1"/>
              <a:t>cùng</a:t>
            </a:r>
            <a:r>
              <a:rPr lang="en-US" sz="2800" b="1" dirty="0"/>
              <a:t> </a:t>
            </a:r>
            <a:r>
              <a:rPr lang="en-US" sz="2800" b="1" dirty="0" err="1"/>
              <a:t>vần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/>
              <a:t>nhau</a:t>
            </a:r>
            <a:endParaRPr lang="en-US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FF69B4-4360-83D0-9955-E608C7F4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350" y="1277619"/>
            <a:ext cx="5525770" cy="231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9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:a16="http://schemas.microsoft.com/office/drawing/2014/main" id="{4C081AA1-C208-44C4-96C6-67FC8C8CD369}"/>
              </a:ext>
            </a:extLst>
          </p:cNvPr>
          <p:cNvSpPr txBox="1"/>
          <p:nvPr/>
        </p:nvSpPr>
        <p:spPr>
          <a:xfrm>
            <a:off x="1790447" y="1632964"/>
            <a:ext cx="498763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853340B-E1DE-4BBE-9819-7FF3519C48FD}"/>
              </a:ext>
            </a:extLst>
          </p:cNvPr>
          <p:cNvSpPr txBox="1"/>
          <p:nvPr/>
        </p:nvSpPr>
        <p:spPr>
          <a:xfrm>
            <a:off x="6511712" y="1632964"/>
            <a:ext cx="50904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79F3D-E972-493C-9253-B117D99C7B92}"/>
              </a:ext>
            </a:extLst>
          </p:cNvPr>
          <p:cNvSpPr/>
          <p:nvPr/>
        </p:nvSpPr>
        <p:spPr>
          <a:xfrm>
            <a:off x="7974268" y="5747974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E90A9B-D302-437D-89BC-4519B5D27C1F}"/>
              </a:ext>
            </a:extLst>
          </p:cNvPr>
          <p:cNvSpPr/>
          <p:nvPr/>
        </p:nvSpPr>
        <p:spPr>
          <a:xfrm>
            <a:off x="4856718" y="801529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64371A3-7425-242D-0BDC-8A0290A5910D}"/>
              </a:ext>
            </a:extLst>
          </p:cNvPr>
          <p:cNvSpPr/>
          <p:nvPr/>
        </p:nvSpPr>
        <p:spPr>
          <a:xfrm>
            <a:off x="4582160" y="2032000"/>
            <a:ext cx="91440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4DD125-29A6-BC76-DE1F-FC9CBF6B1168}"/>
              </a:ext>
            </a:extLst>
          </p:cNvPr>
          <p:cNvSpPr/>
          <p:nvPr/>
        </p:nvSpPr>
        <p:spPr>
          <a:xfrm>
            <a:off x="4328160" y="2926080"/>
            <a:ext cx="91440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81FFA3E-C68B-813A-ABEE-19F3E751F784}"/>
              </a:ext>
            </a:extLst>
          </p:cNvPr>
          <p:cNvSpPr/>
          <p:nvPr/>
        </p:nvSpPr>
        <p:spPr>
          <a:xfrm>
            <a:off x="4561840" y="4185920"/>
            <a:ext cx="1097280" cy="59944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E213D0-F5D4-09EB-6320-A09CF808E999}"/>
              </a:ext>
            </a:extLst>
          </p:cNvPr>
          <p:cNvSpPr/>
          <p:nvPr/>
        </p:nvSpPr>
        <p:spPr>
          <a:xfrm>
            <a:off x="4673600" y="5049520"/>
            <a:ext cx="914400" cy="589280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D8DC2F-CD88-D76B-7EAD-BCCB5EEEFAE6}"/>
              </a:ext>
            </a:extLst>
          </p:cNvPr>
          <p:cNvSpPr/>
          <p:nvPr/>
        </p:nvSpPr>
        <p:spPr>
          <a:xfrm>
            <a:off x="9672320" y="1584960"/>
            <a:ext cx="589280" cy="59944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661538-1B32-3021-CB52-41FEF97D2581}"/>
              </a:ext>
            </a:extLst>
          </p:cNvPr>
          <p:cNvSpPr/>
          <p:nvPr/>
        </p:nvSpPr>
        <p:spPr>
          <a:xfrm>
            <a:off x="9174480" y="2468880"/>
            <a:ext cx="508000" cy="58928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04D5DAA-B000-6A0F-2ED7-E012851369FD}"/>
              </a:ext>
            </a:extLst>
          </p:cNvPr>
          <p:cNvSpPr/>
          <p:nvPr/>
        </p:nvSpPr>
        <p:spPr>
          <a:xfrm>
            <a:off x="9235440" y="4196080"/>
            <a:ext cx="934720" cy="54864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4ED9B5-B224-6200-8F29-D5A28AE876E5}"/>
              </a:ext>
            </a:extLst>
          </p:cNvPr>
          <p:cNvSpPr/>
          <p:nvPr/>
        </p:nvSpPr>
        <p:spPr>
          <a:xfrm>
            <a:off x="9174480" y="5039360"/>
            <a:ext cx="914400" cy="589280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635F51-C549-40BC-8927-E86C5D19E276}"/>
              </a:ext>
            </a:extLst>
          </p:cNvPr>
          <p:cNvSpPr txBox="1"/>
          <p:nvPr/>
        </p:nvSpPr>
        <p:spPr>
          <a:xfrm>
            <a:off x="4479073" y="2459504"/>
            <a:ext cx="32338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</a:rPr>
              <a:t>4. </a:t>
            </a:r>
            <a:r>
              <a:rPr lang="en-US" sz="6000" b="1" dirty="0" err="1">
                <a:solidFill>
                  <a:schemeClr val="accent6"/>
                </a:solidFill>
              </a:rPr>
              <a:t>Trả</a:t>
            </a:r>
            <a:r>
              <a:rPr lang="en-US" sz="6000" b="1" dirty="0">
                <a:solidFill>
                  <a:schemeClr val="accent6"/>
                </a:solidFill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</a:rPr>
              <a:t>lời</a:t>
            </a:r>
            <a:r>
              <a:rPr lang="en-US" sz="6000" b="1" dirty="0">
                <a:solidFill>
                  <a:schemeClr val="accent6"/>
                </a:solidFill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</a:rPr>
              <a:t>câu</a:t>
            </a:r>
            <a:r>
              <a:rPr lang="en-US" sz="6000" b="1" dirty="0">
                <a:solidFill>
                  <a:schemeClr val="accent6"/>
                </a:solidFill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</a:rPr>
              <a:t>hỏi</a:t>
            </a:r>
            <a:endParaRPr lang="en-US" sz="6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7232FE7-91CF-29F6-EBFA-DFFDC4750A64}"/>
              </a:ext>
            </a:extLst>
          </p:cNvPr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873039-991F-E859-C845-03FB44983741}"/>
              </a:ext>
            </a:extLst>
          </p:cNvPr>
          <p:cNvSpPr txBox="1"/>
          <p:nvPr/>
        </p:nvSpPr>
        <p:spPr>
          <a:xfrm>
            <a:off x="606576" y="-67030"/>
            <a:ext cx="3407583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4" name="Picture 3" descr="Capture">
            <a:extLst>
              <a:ext uri="{FF2B5EF4-FFF2-40B4-BE49-F238E27FC236}">
                <a16:creationId xmlns:a16="http://schemas.microsoft.com/office/drawing/2014/main" id="{A8CFC847-D8FD-C577-B306-0BF542594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4763798"/>
            <a:ext cx="2743200" cy="1941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F28DAE-AA75-4C1C-AA7D-0D892CB7C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4292" y="4524958"/>
            <a:ext cx="2313709" cy="477681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7CCDCF71-67B9-BFDF-817F-307313643601}"/>
              </a:ext>
            </a:extLst>
          </p:cNvPr>
          <p:cNvSpPr/>
          <p:nvPr/>
        </p:nvSpPr>
        <p:spPr>
          <a:xfrm>
            <a:off x="7467600" y="32085"/>
            <a:ext cx="2971800" cy="84512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9E252515-0824-ABE6-BEAE-2D3176F206E0}"/>
              </a:ext>
            </a:extLst>
          </p:cNvPr>
          <p:cNvSpPr txBox="1"/>
          <p:nvPr/>
        </p:nvSpPr>
        <p:spPr>
          <a:xfrm>
            <a:off x="1658741" y="5880554"/>
            <a:ext cx="5443112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Những trò chơi nào được nói tới trong bài?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15C8D9B8-B5E0-909C-F450-54E5A51B231B}"/>
              </a:ext>
            </a:extLst>
          </p:cNvPr>
          <p:cNvSpPr txBox="1"/>
          <p:nvPr/>
        </p:nvSpPr>
        <p:spPr>
          <a:xfrm>
            <a:off x="1686451" y="5849920"/>
            <a:ext cx="5415403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Những từ ngữ nào cho biết các bạn nhỏ chơi trò chơi rất giỏi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id="{7885F535-7725-6B6E-FD69-5453B0780664}"/>
              </a:ext>
            </a:extLst>
          </p:cNvPr>
          <p:cNvSpPr txBox="1"/>
          <p:nvPr/>
        </p:nvSpPr>
        <p:spPr>
          <a:xfrm>
            <a:off x="1700305" y="5818998"/>
            <a:ext cx="5359985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Giờ ra chơi của các bạn như thế nào?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F03251D1-A69C-2A4E-9EAC-75B06E0610EE}"/>
              </a:ext>
            </a:extLst>
          </p:cNvPr>
          <p:cNvSpPr txBox="1"/>
          <p:nvPr/>
        </p:nvSpPr>
        <p:spPr>
          <a:xfrm>
            <a:off x="1728014" y="5832852"/>
            <a:ext cx="5359985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 và thú vị.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3F85D1-1715-A8F8-167B-DD6B8DD0B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773" y="457201"/>
            <a:ext cx="4445727" cy="596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EE81BA6-A611-FE96-F359-DA64AF070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1" y="1405130"/>
            <a:ext cx="3934691" cy="240487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E3F194-A2BA-9EAB-17C8-FBD03EE75750}"/>
              </a:ext>
            </a:extLst>
          </p:cNvPr>
          <p:cNvCxnSpPr/>
          <p:nvPr/>
        </p:nvCxnSpPr>
        <p:spPr>
          <a:xfrm flipH="1">
            <a:off x="1767443" y="3114675"/>
            <a:ext cx="11948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4624BA-1F46-54B4-E9E8-BEE5E47D0E89}"/>
              </a:ext>
            </a:extLst>
          </p:cNvPr>
          <p:cNvCxnSpPr/>
          <p:nvPr/>
        </p:nvCxnSpPr>
        <p:spPr>
          <a:xfrm flipH="1">
            <a:off x="1213663" y="4981575"/>
            <a:ext cx="1028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645146F-06DD-8EB9-F461-3CE26B98D789}"/>
              </a:ext>
            </a:extLst>
          </p:cNvPr>
          <p:cNvCxnSpPr/>
          <p:nvPr/>
        </p:nvCxnSpPr>
        <p:spPr>
          <a:xfrm flipH="1">
            <a:off x="3093555" y="3143250"/>
            <a:ext cx="144780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A7B24E-CD8C-19A5-6A50-C0CC9814C651}"/>
              </a:ext>
            </a:extLst>
          </p:cNvPr>
          <p:cNvCxnSpPr/>
          <p:nvPr/>
        </p:nvCxnSpPr>
        <p:spPr>
          <a:xfrm flipH="1">
            <a:off x="2818196" y="4981575"/>
            <a:ext cx="9144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22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924EA65-7B60-0DEC-35F4-60165972A23B}"/>
              </a:ext>
            </a:extLst>
          </p:cNvPr>
          <p:cNvSpPr/>
          <p:nvPr/>
        </p:nvSpPr>
        <p:spPr>
          <a:xfrm>
            <a:off x="1607128" y="12520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ECAF4D-2A18-4AB0-8AC9-2E244AF05A05}"/>
              </a:ext>
            </a:extLst>
          </p:cNvPr>
          <p:cNvSpPr txBox="1"/>
          <p:nvPr/>
        </p:nvSpPr>
        <p:spPr>
          <a:xfrm>
            <a:off x="2223656" y="150075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khổ thơ  thứ hai và thứ ba.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D99B74B-B073-E633-EE0D-5F52D96D4A4D}"/>
              </a:ext>
            </a:extLst>
          </p:cNvPr>
          <p:cNvSpPr/>
          <p:nvPr/>
        </p:nvSpPr>
        <p:spPr>
          <a:xfrm>
            <a:off x="2770910" y="10668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64AAD-AA0D-5D46-39DF-78934F64E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405" y="858431"/>
            <a:ext cx="1630742" cy="1060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41EE39-BBD5-35F9-333C-BCED8CB6B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505" y="1439456"/>
            <a:ext cx="1849120" cy="1060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23002-A946-6B25-32FF-D780A1FFF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280" y="2181224"/>
            <a:ext cx="1849120" cy="8519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EBC74-E6C4-55FF-12C0-A14E93F6C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805" y="2666999"/>
            <a:ext cx="1210945" cy="851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C27FE1-A3D8-453A-F508-1223EF78CF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980" y="3705224"/>
            <a:ext cx="2125345" cy="8519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0A6779-9D90-8936-7D34-FC4231EBC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681" y="4286249"/>
            <a:ext cx="1734820" cy="8519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190BEC-99A6-A0AB-379E-AAED7782D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531" y="4772024"/>
            <a:ext cx="1734820" cy="8519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F0C5A9-4F17-1811-9703-4F4E4AAFD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256" y="5419724"/>
            <a:ext cx="2182494" cy="8519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7774978-B6ED-5EAE-EAFE-DB9E3DDBBA32}"/>
              </a:ext>
            </a:extLst>
          </p:cNvPr>
          <p:cNvSpPr/>
          <p:nvPr/>
        </p:nvSpPr>
        <p:spPr>
          <a:xfrm>
            <a:off x="0" y="34636"/>
            <a:ext cx="736022" cy="7376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AC7300-04EB-2EF4-86DC-84864B92252F}"/>
              </a:ext>
            </a:extLst>
          </p:cNvPr>
          <p:cNvSpPr txBox="1"/>
          <p:nvPr/>
        </p:nvSpPr>
        <p:spPr>
          <a:xfrm>
            <a:off x="4038359" y="564504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đoán tên trò chơi.</a:t>
            </a:r>
            <a:endParaRPr lang="en-US" sz="3200" b="1" i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 descr="Capture">
            <a:extLst>
              <a:ext uri="{FF2B5EF4-FFF2-40B4-BE49-F238E27FC236}">
                <a16:creationId xmlns:a16="http://schemas.microsoft.com/office/drawing/2014/main" id="{E8E600B6-CCC0-BE3F-F0BE-1D272B0BD1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48" t="3248" r="34717" b="61513"/>
          <a:stretch/>
        </p:blipFill>
        <p:spPr>
          <a:xfrm>
            <a:off x="2011272" y="1732037"/>
            <a:ext cx="3398928" cy="2628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Capture">
            <a:extLst>
              <a:ext uri="{FF2B5EF4-FFF2-40B4-BE49-F238E27FC236}">
                <a16:creationId xmlns:a16="http://schemas.microsoft.com/office/drawing/2014/main" id="{BA80DA6F-1106-E82D-1F35-EA70DB6661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45" t="50957" r="10940" b="6810"/>
          <a:stretch/>
        </p:blipFill>
        <p:spPr>
          <a:xfrm>
            <a:off x="7315200" y="1732038"/>
            <a:ext cx="3048000" cy="2704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6043C6-65A6-3ED2-A169-F0AFA52AE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236" y="4576762"/>
            <a:ext cx="3284628" cy="19573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218A31-8467-4B3F-2048-224597FBE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0401" y="5007769"/>
            <a:ext cx="2619375" cy="1743075"/>
          </a:xfrm>
          <a:prstGeom prst="rect">
            <a:avLst/>
          </a:prstGeom>
        </p:spPr>
      </p:pic>
      <p:pic>
        <p:nvPicPr>
          <p:cNvPr id="13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2A3EA2FA-7BDE-5D98-53F1-FE63473430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4980" y="3407915"/>
            <a:ext cx="1455420" cy="838200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127E3ACC-1780-269D-9239-F1E5A55E26A4}"/>
              </a:ext>
            </a:extLst>
          </p:cNvPr>
          <p:cNvSpPr/>
          <p:nvPr/>
        </p:nvSpPr>
        <p:spPr>
          <a:xfrm>
            <a:off x="8843088" y="646568"/>
            <a:ext cx="3348912" cy="994374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</a:t>
            </a:r>
            <a:r>
              <a:rPr lang="en-US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tranh,Thảo</a:t>
            </a:r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luận nhóm đoán tên trò chơi.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F5DCDE4-1BA3-3EA5-AD93-CDFCF413D311}"/>
              </a:ext>
            </a:extLst>
          </p:cNvPr>
          <p:cNvGrpSpPr/>
          <p:nvPr/>
        </p:nvGrpSpPr>
        <p:grpSpPr>
          <a:xfrm>
            <a:off x="1149113" y="119448"/>
            <a:ext cx="2619674" cy="449686"/>
            <a:chOff x="886344" y="436620"/>
            <a:chExt cx="2619674" cy="44968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675B9ED-8348-6048-E353-DAA783E14F45}"/>
                </a:ext>
              </a:extLst>
            </p:cNvPr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3185BB3-AE97-1B15-B016-B88E64ACC82A}"/>
                </a:ext>
              </a:extLst>
            </p:cNvPr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C1E1D72-1ADD-9416-6105-70F4E363AE0A}"/>
                </a:ext>
              </a:extLst>
            </p:cNvPr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74E9274-2F67-2424-F6B6-E9C16BE4E4B5}"/>
                </a:ext>
              </a:extLst>
            </p:cNvPr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01FA92F-9E90-EC6A-93DB-2EA98400CF0C}"/>
                </a:ext>
              </a:extLst>
            </p:cNvPr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BC4560-9E99-46E0-DCF2-E189639C855F}"/>
                </a:ext>
              </a:extLst>
            </p:cNvPr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33F3A8E-69E7-FBEA-0AFC-67F8BAE96AA0}"/>
                </a:ext>
              </a:extLst>
            </p:cNvPr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4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5" grpId="0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5542A-0CBB-4D37-A522-043BB4695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1505A-D94A-4EAD-B032-E2C698334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133BD778-8071-4ACC-863A-4ED778BA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9" y="1"/>
            <a:ext cx="11112500" cy="7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1CAABC10-845A-4F55-8A28-57E09E33D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5407" r="59512" b="54147"/>
          <a:stretch>
            <a:fillRect/>
          </a:stretch>
        </p:blipFill>
        <p:spPr bwMode="auto">
          <a:xfrm rot="19944981">
            <a:off x="560388" y="641351"/>
            <a:ext cx="185896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E0D026F-4ADF-4140-B6E6-A26FC33F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3" t="56728" r="26706" b="20663"/>
          <a:stretch>
            <a:fillRect/>
          </a:stretch>
        </p:blipFill>
        <p:spPr bwMode="auto">
          <a:xfrm>
            <a:off x="8815390" y="4859339"/>
            <a:ext cx="18684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441140D-04DC-4B8C-AD2C-5912B5C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50974" r="50166" b="24507"/>
          <a:stretch>
            <a:fillRect/>
          </a:stretch>
        </p:blipFill>
        <p:spPr bwMode="auto">
          <a:xfrm rot="2598415">
            <a:off x="9979025" y="3078163"/>
            <a:ext cx="2286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wprint_59396">
            <a:extLst>
              <a:ext uri="{FF2B5EF4-FFF2-40B4-BE49-F238E27FC236}">
                <a16:creationId xmlns:a16="http://schemas.microsoft.com/office/drawing/2014/main" id="{5837B2D3-86C6-4EED-B205-E5ED57812387}"/>
              </a:ext>
            </a:extLst>
          </p:cNvPr>
          <p:cNvSpPr>
            <a:spLocks noChangeAspect="1"/>
          </p:cNvSpPr>
          <p:nvPr/>
        </p:nvSpPr>
        <p:spPr bwMode="auto">
          <a:xfrm>
            <a:off x="2744788" y="141289"/>
            <a:ext cx="609600" cy="504825"/>
          </a:xfrm>
          <a:custGeom>
            <a:avLst/>
            <a:gdLst>
              <a:gd name="T0" fmla="*/ 495393 w 596984"/>
              <a:gd name="T1" fmla="*/ 434971 h 494486"/>
              <a:gd name="T2" fmla="*/ 792492 w 596984"/>
              <a:gd name="T3" fmla="*/ 724731 h 494486"/>
              <a:gd name="T4" fmla="*/ 740381 w 596984"/>
              <a:gd name="T5" fmla="*/ 822090 h 494486"/>
              <a:gd name="T6" fmla="*/ 712382 w 596984"/>
              <a:gd name="T7" fmla="*/ 829814 h 494486"/>
              <a:gd name="T8" fmla="*/ 626833 w 596984"/>
              <a:gd name="T9" fmla="*/ 791182 h 494486"/>
              <a:gd name="T10" fmla="*/ 618276 w 596984"/>
              <a:gd name="T11" fmla="*/ 784999 h 494486"/>
              <a:gd name="T12" fmla="*/ 490726 w 596984"/>
              <a:gd name="T13" fmla="*/ 731683 h 494486"/>
              <a:gd name="T14" fmla="*/ 377953 w 596984"/>
              <a:gd name="T15" fmla="*/ 778816 h 494486"/>
              <a:gd name="T16" fmla="*/ 362397 w 596984"/>
              <a:gd name="T17" fmla="*/ 788864 h 494486"/>
              <a:gd name="T18" fmla="*/ 274511 w 596984"/>
              <a:gd name="T19" fmla="*/ 826724 h 494486"/>
              <a:gd name="T20" fmla="*/ 243402 w 596984"/>
              <a:gd name="T21" fmla="*/ 817450 h 494486"/>
              <a:gd name="T22" fmla="*/ 195959 w 596984"/>
              <a:gd name="T23" fmla="*/ 724731 h 494486"/>
              <a:gd name="T24" fmla="*/ 295513 w 596984"/>
              <a:gd name="T25" fmla="*/ 519969 h 494486"/>
              <a:gd name="T26" fmla="*/ 495393 w 596984"/>
              <a:gd name="T27" fmla="*/ 434971 h 494486"/>
              <a:gd name="T28" fmla="*/ 918512 w 596984"/>
              <a:gd name="T29" fmla="*/ 294325 h 494486"/>
              <a:gd name="T30" fmla="*/ 937953 w 596984"/>
              <a:gd name="T31" fmla="*/ 296647 h 494486"/>
              <a:gd name="T32" fmla="*/ 1000944 w 596984"/>
              <a:gd name="T33" fmla="*/ 455053 h 494486"/>
              <a:gd name="T34" fmla="*/ 888181 w 596984"/>
              <a:gd name="T35" fmla="*/ 565552 h 494486"/>
              <a:gd name="T36" fmla="*/ 869518 w 596984"/>
              <a:gd name="T37" fmla="*/ 563232 h 494486"/>
              <a:gd name="T38" fmla="*/ 806520 w 596984"/>
              <a:gd name="T39" fmla="*/ 405600 h 494486"/>
              <a:gd name="T40" fmla="*/ 918512 w 596984"/>
              <a:gd name="T41" fmla="*/ 294325 h 494486"/>
              <a:gd name="T42" fmla="*/ 87828 w 596984"/>
              <a:gd name="T43" fmla="*/ 294325 h 494486"/>
              <a:gd name="T44" fmla="*/ 200593 w 596984"/>
              <a:gd name="T45" fmla="*/ 405600 h 494486"/>
              <a:gd name="T46" fmla="*/ 137602 w 596984"/>
              <a:gd name="T47" fmla="*/ 563232 h 494486"/>
              <a:gd name="T48" fmla="*/ 118937 w 596984"/>
              <a:gd name="T49" fmla="*/ 565552 h 494486"/>
              <a:gd name="T50" fmla="*/ 6168 w 596984"/>
              <a:gd name="T51" fmla="*/ 455053 h 494486"/>
              <a:gd name="T52" fmla="*/ 69164 w 596984"/>
              <a:gd name="T53" fmla="*/ 296647 h 494486"/>
              <a:gd name="T54" fmla="*/ 87828 w 596984"/>
              <a:gd name="T55" fmla="*/ 294325 h 494486"/>
              <a:gd name="T56" fmla="*/ 684405 w 596984"/>
              <a:gd name="T57" fmla="*/ 0 h 494486"/>
              <a:gd name="T58" fmla="*/ 697631 w 596984"/>
              <a:gd name="T59" fmla="*/ 1547 h 494486"/>
              <a:gd name="T60" fmla="*/ 781651 w 596984"/>
              <a:gd name="T61" fmla="*/ 64907 h 494486"/>
              <a:gd name="T62" fmla="*/ 803433 w 596984"/>
              <a:gd name="T63" fmla="*/ 198584 h 494486"/>
              <a:gd name="T64" fmla="*/ 647841 w 596984"/>
              <a:gd name="T65" fmla="*/ 360072 h 494486"/>
              <a:gd name="T66" fmla="*/ 542045 w 596984"/>
              <a:gd name="T67" fmla="*/ 163040 h 494486"/>
              <a:gd name="T68" fmla="*/ 684405 w 596984"/>
              <a:gd name="T69" fmla="*/ 0 h 494486"/>
              <a:gd name="T70" fmla="*/ 322016 w 596984"/>
              <a:gd name="T71" fmla="*/ 0 h 494486"/>
              <a:gd name="T72" fmla="*/ 465107 w 596984"/>
              <a:gd name="T73" fmla="*/ 163001 h 494486"/>
              <a:gd name="T74" fmla="*/ 359343 w 596984"/>
              <a:gd name="T75" fmla="*/ 360001 h 494486"/>
              <a:gd name="T76" fmla="*/ 346120 w 596984"/>
              <a:gd name="T77" fmla="*/ 361546 h 494486"/>
              <a:gd name="T78" fmla="*/ 203803 w 596984"/>
              <a:gd name="T79" fmla="*/ 198537 h 494486"/>
              <a:gd name="T80" fmla="*/ 225583 w 596984"/>
              <a:gd name="T81" fmla="*/ 64896 h 494486"/>
              <a:gd name="T82" fmla="*/ 308791 w 596984"/>
              <a:gd name="T83" fmla="*/ 1547 h 494486"/>
              <a:gd name="T84" fmla="*/ 322016 w 596984"/>
              <a:gd name="T85" fmla="*/ 0 h 4944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35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C Onigiri Outline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05E9C-FA83-45F7-9EC8-00DB4623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851" y="1669893"/>
            <a:ext cx="86082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57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886</TotalTime>
  <Words>310</Words>
  <Application>Microsoft Office PowerPoint</Application>
  <PresentationFormat>Màn hình rộng</PresentationFormat>
  <Paragraphs>60</Paragraphs>
  <Slides>8</Slides>
  <Notes>1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8</vt:i4>
      </vt:variant>
    </vt:vector>
  </HeadingPairs>
  <TitlesOfParts>
    <vt:vector size="28" baseType="lpstr">
      <vt:lpstr>Aptos</vt:lpstr>
      <vt:lpstr>Aptos Display</vt:lpstr>
      <vt:lpstr>Arial</vt:lpstr>
      <vt:lpstr>Arial Rounded MT Bold</vt:lpstr>
      <vt:lpstr>Arial-Rounded</vt:lpstr>
      <vt:lpstr>Calibri</vt:lpstr>
      <vt:lpstr>can_NongAor</vt:lpstr>
      <vt:lpstr>DengXian</vt:lpstr>
      <vt:lpstr>FC Onigiri Outline</vt:lpstr>
      <vt:lpstr>Garamond</vt:lpstr>
      <vt:lpstr>milk tea Med</vt:lpstr>
      <vt:lpstr>Times New Roman</vt:lpstr>
      <vt:lpstr>Office Theme</vt:lpstr>
      <vt:lpstr>2_Office 主题</vt:lpstr>
      <vt:lpstr>https://www.freeppt7.com</vt:lpstr>
      <vt:lpstr>Office 主题</vt:lpstr>
      <vt:lpstr>1_Office 主题</vt:lpstr>
      <vt:lpstr>11_Office Theme</vt:lpstr>
      <vt:lpstr>ชุดรูปแบบของ Office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95</cp:revision>
  <dcterms:created xsi:type="dcterms:W3CDTF">2021-07-20T01:55:21Z</dcterms:created>
  <dcterms:modified xsi:type="dcterms:W3CDTF">2026-02-26T05:00:41Z</dcterms:modified>
</cp:coreProperties>
</file>