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0" r:id="rId2"/>
    <p:sldMasterId id="2147483746" r:id="rId3"/>
  </p:sldMasterIdLst>
  <p:notesMasterIdLst>
    <p:notesMasterId r:id="rId11"/>
  </p:notesMasterIdLst>
  <p:sldIdLst>
    <p:sldId id="7638" r:id="rId4"/>
    <p:sldId id="351" r:id="rId5"/>
    <p:sldId id="2007577127" r:id="rId6"/>
    <p:sldId id="2007577128" r:id="rId7"/>
    <p:sldId id="257" r:id="rId8"/>
    <p:sldId id="261" r:id="rId9"/>
    <p:sldId id="30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1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93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0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E7CA289-D41E-4361-AC67-58BF5B816852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2026/2/26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93F2F-8375-4777-B11E-1498901BFD7D}" type="slidenum">
              <a:rPr lang="zh-CN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30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5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0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9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ibaotu.com</a:t>
            </a:r>
          </a:p>
        </p:txBody>
      </p:sp>
      <p:grpSp>
        <p:nvGrpSpPr>
          <p:cNvPr id="2051" name="组合 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-319088" y="5518150"/>
            <a:ext cx="12830176" cy="1339850"/>
            <a:chOff x="0" y="1761"/>
            <a:chExt cx="7678" cy="802"/>
          </a:xfrm>
        </p:grpSpPr>
        <p:grpSp>
          <p:nvGrpSpPr>
            <p:cNvPr id="2053" name="Group 205"/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>
                <a:spLocks/>
              </p:cNvSpPr>
              <p:nvPr/>
            </p:nvSpPr>
            <p:spPr bwMode="auto">
              <a:xfrm>
                <a:off x="710" y="2057"/>
                <a:ext cx="162" cy="143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1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8"/>
              <p:cNvSpPr>
                <a:spLocks/>
              </p:cNvSpPr>
              <p:nvPr/>
            </p:nvSpPr>
            <p:spPr bwMode="auto">
              <a:xfrm>
                <a:off x="599" y="1831"/>
                <a:ext cx="243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4931" y="2057"/>
                <a:ext cx="160" cy="143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4818" y="2112"/>
                <a:ext cx="126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3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2"/>
              <p:cNvSpPr>
                <a:spLocks/>
              </p:cNvSpPr>
              <p:nvPr/>
            </p:nvSpPr>
            <p:spPr bwMode="auto">
              <a:xfrm>
                <a:off x="4818" y="1831"/>
                <a:ext cx="243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3"/>
              <p:cNvSpPr>
                <a:spLocks/>
              </p:cNvSpPr>
              <p:nvPr/>
            </p:nvSpPr>
            <p:spPr bwMode="auto">
              <a:xfrm>
                <a:off x="2530" y="2001"/>
                <a:ext cx="159" cy="145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"/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7"/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8"/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1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20"/>
              <p:cNvSpPr>
                <a:spLocks/>
              </p:cNvSpPr>
              <p:nvPr/>
            </p:nvSpPr>
            <p:spPr bwMode="auto">
              <a:xfrm>
                <a:off x="3353" y="1831"/>
                <a:ext cx="293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21"/>
              <p:cNvSpPr>
                <a:spLocks/>
              </p:cNvSpPr>
              <p:nvPr/>
            </p:nvSpPr>
            <p:spPr bwMode="auto">
              <a:xfrm>
                <a:off x="6641" y="2108"/>
                <a:ext cx="137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22"/>
              <p:cNvSpPr>
                <a:spLocks/>
              </p:cNvSpPr>
              <p:nvPr/>
            </p:nvSpPr>
            <p:spPr bwMode="auto">
              <a:xfrm>
                <a:off x="6765" y="2159"/>
                <a:ext cx="108" cy="87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4"/>
              <p:cNvSpPr>
                <a:spLocks/>
              </p:cNvSpPr>
              <p:nvPr/>
            </p:nvSpPr>
            <p:spPr bwMode="auto">
              <a:xfrm>
                <a:off x="6631" y="1868"/>
                <a:ext cx="276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7"/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8"/>
              <p:cNvSpPr>
                <a:spLocks/>
              </p:cNvSpPr>
              <p:nvPr/>
            </p:nvSpPr>
            <p:spPr bwMode="auto">
              <a:xfrm>
                <a:off x="2979" y="2061"/>
                <a:ext cx="163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1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31"/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32"/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3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35"/>
              <p:cNvSpPr>
                <a:spLocks/>
              </p:cNvSpPr>
              <p:nvPr/>
            </p:nvSpPr>
            <p:spPr bwMode="auto">
              <a:xfrm>
                <a:off x="6926" y="2040"/>
                <a:ext cx="201" cy="181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>
                <a:off x="7099" y="2040"/>
                <a:ext cx="200" cy="181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39"/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40"/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41"/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42"/>
              <p:cNvSpPr>
                <a:spLocks/>
              </p:cNvSpPr>
              <p:nvPr/>
            </p:nvSpPr>
            <p:spPr bwMode="auto">
              <a:xfrm>
                <a:off x="1514" y="1982"/>
                <a:ext cx="109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43"/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44"/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45"/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46"/>
              <p:cNvSpPr>
                <a:spLocks/>
              </p:cNvSpPr>
              <p:nvPr/>
            </p:nvSpPr>
            <p:spPr bwMode="auto">
              <a:xfrm>
                <a:off x="1514" y="2101"/>
                <a:ext cx="109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49"/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50"/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51"/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2"/>
              <p:cNvSpPr>
                <a:spLocks/>
              </p:cNvSpPr>
              <p:nvPr/>
            </p:nvSpPr>
            <p:spPr bwMode="auto">
              <a:xfrm>
                <a:off x="4553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3"/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4"/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5"/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6"/>
              <p:cNvSpPr>
                <a:spLocks/>
              </p:cNvSpPr>
              <p:nvPr/>
            </p:nvSpPr>
            <p:spPr bwMode="auto">
              <a:xfrm>
                <a:off x="4553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59"/>
              <p:cNvSpPr>
                <a:spLocks/>
              </p:cNvSpPr>
              <p:nvPr/>
            </p:nvSpPr>
            <p:spPr bwMode="auto">
              <a:xfrm>
                <a:off x="5767" y="2005"/>
                <a:ext cx="100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60"/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61"/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62"/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63"/>
              <p:cNvSpPr>
                <a:spLocks/>
              </p:cNvSpPr>
              <p:nvPr/>
            </p:nvSpPr>
            <p:spPr bwMode="auto">
              <a:xfrm>
                <a:off x="5767" y="2133"/>
                <a:ext cx="100" cy="85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64"/>
              <p:cNvSpPr>
                <a:spLocks/>
              </p:cNvSpPr>
              <p:nvPr/>
            </p:nvSpPr>
            <p:spPr bwMode="auto">
              <a:xfrm>
                <a:off x="5701" y="2068"/>
                <a:ext cx="119" cy="124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65"/>
              <p:cNvSpPr>
                <a:spLocks/>
              </p:cNvSpPr>
              <p:nvPr/>
            </p:nvSpPr>
            <p:spPr bwMode="auto">
              <a:xfrm>
                <a:off x="5857" y="2133"/>
                <a:ext cx="99" cy="85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66"/>
              <p:cNvSpPr>
                <a:spLocks/>
              </p:cNvSpPr>
              <p:nvPr/>
            </p:nvSpPr>
            <p:spPr bwMode="auto">
              <a:xfrm>
                <a:off x="5903" y="2068"/>
                <a:ext cx="118" cy="124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2021" y="2108"/>
                <a:ext cx="139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2145" y="2159"/>
                <a:ext cx="111" cy="87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2143" y="1936"/>
                <a:ext cx="133" cy="66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2062" y="1836"/>
                <a:ext cx="98" cy="124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2134" y="1947"/>
                <a:ext cx="96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2016" y="1936"/>
                <a:ext cx="134" cy="66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82"/>
              <p:cNvSpPr>
                <a:spLocks/>
              </p:cNvSpPr>
              <p:nvPr/>
            </p:nvSpPr>
            <p:spPr bwMode="auto">
              <a:xfrm>
                <a:off x="2028" y="1871"/>
                <a:ext cx="125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83"/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84"/>
              <p:cNvSpPr>
                <a:spLocks/>
              </p:cNvSpPr>
              <p:nvPr/>
            </p:nvSpPr>
            <p:spPr bwMode="auto">
              <a:xfrm>
                <a:off x="2064" y="1947"/>
                <a:ext cx="95" cy="125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85"/>
              <p:cNvSpPr>
                <a:spLocks/>
              </p:cNvSpPr>
              <p:nvPr/>
            </p:nvSpPr>
            <p:spPr bwMode="auto">
              <a:xfrm>
                <a:off x="2134" y="1836"/>
                <a:ext cx="94" cy="124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86"/>
              <p:cNvSpPr>
                <a:spLocks/>
              </p:cNvSpPr>
              <p:nvPr/>
            </p:nvSpPr>
            <p:spPr bwMode="auto">
              <a:xfrm>
                <a:off x="2101" y="1910"/>
                <a:ext cx="89" cy="87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87"/>
              <p:cNvSpPr>
                <a:spLocks/>
              </p:cNvSpPr>
              <p:nvPr/>
            </p:nvSpPr>
            <p:spPr bwMode="auto">
              <a:xfrm>
                <a:off x="3836" y="2115"/>
                <a:ext cx="136" cy="124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88"/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10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90"/>
              <p:cNvSpPr>
                <a:spLocks/>
              </p:cNvSpPr>
              <p:nvPr/>
            </p:nvSpPr>
            <p:spPr bwMode="auto">
              <a:xfrm>
                <a:off x="3942" y="1829"/>
                <a:ext cx="66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91"/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92"/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93"/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94"/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95"/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96"/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97"/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98"/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99"/>
              <p:cNvSpPr>
                <a:spLocks/>
              </p:cNvSpPr>
              <p:nvPr/>
            </p:nvSpPr>
            <p:spPr bwMode="auto">
              <a:xfrm>
                <a:off x="3942" y="1959"/>
                <a:ext cx="66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00"/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5254" y="2075"/>
                <a:ext cx="139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1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5360" y="1789"/>
                <a:ext cx="64" cy="136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5376" y="1903"/>
                <a:ext cx="133" cy="66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16"/>
              <p:cNvSpPr>
                <a:spLocks/>
              </p:cNvSpPr>
              <p:nvPr/>
            </p:nvSpPr>
            <p:spPr bwMode="auto">
              <a:xfrm>
                <a:off x="5260" y="1910"/>
                <a:ext cx="126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332" y="1789"/>
                <a:ext cx="64" cy="136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5249" y="1903"/>
                <a:ext cx="134" cy="66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5260" y="1838"/>
                <a:ext cx="126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"/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5334" y="1878"/>
                <a:ext cx="89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8"/>
              <p:cNvSpPr>
                <a:spLocks/>
              </p:cNvSpPr>
              <p:nvPr/>
            </p:nvSpPr>
            <p:spPr bwMode="auto">
              <a:xfrm>
                <a:off x="106" y="2398"/>
                <a:ext cx="7465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9"/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30"/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31"/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32"/>
              <p:cNvSpPr>
                <a:spLocks/>
              </p:cNvSpPr>
              <p:nvPr/>
            </p:nvSpPr>
            <p:spPr bwMode="auto">
              <a:xfrm>
                <a:off x="175" y="2303"/>
                <a:ext cx="35" cy="101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33"/>
              <p:cNvSpPr>
                <a:spLocks/>
              </p:cNvSpPr>
              <p:nvPr/>
            </p:nvSpPr>
            <p:spPr bwMode="auto">
              <a:xfrm>
                <a:off x="346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34"/>
              <p:cNvSpPr>
                <a:spLocks/>
              </p:cNvSpPr>
              <p:nvPr/>
            </p:nvSpPr>
            <p:spPr bwMode="auto">
              <a:xfrm>
                <a:off x="484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35"/>
              <p:cNvSpPr>
                <a:spLocks/>
              </p:cNvSpPr>
              <p:nvPr/>
            </p:nvSpPr>
            <p:spPr bwMode="auto">
              <a:xfrm>
                <a:off x="456" y="2319"/>
                <a:ext cx="28" cy="85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36"/>
              <p:cNvSpPr>
                <a:spLocks/>
              </p:cNvSpPr>
              <p:nvPr/>
            </p:nvSpPr>
            <p:spPr bwMode="auto">
              <a:xfrm>
                <a:off x="359" y="2305"/>
                <a:ext cx="53" cy="99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37"/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38"/>
              <p:cNvSpPr>
                <a:spLocks/>
              </p:cNvSpPr>
              <p:nvPr/>
            </p:nvSpPr>
            <p:spPr bwMode="auto">
              <a:xfrm>
                <a:off x="539" y="2277"/>
                <a:ext cx="66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39"/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40"/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41"/>
              <p:cNvSpPr>
                <a:spLocks/>
              </p:cNvSpPr>
              <p:nvPr/>
            </p:nvSpPr>
            <p:spPr bwMode="auto">
              <a:xfrm>
                <a:off x="514" y="2303"/>
                <a:ext cx="41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42"/>
              <p:cNvSpPr>
                <a:spLocks/>
              </p:cNvSpPr>
              <p:nvPr/>
            </p:nvSpPr>
            <p:spPr bwMode="auto">
              <a:xfrm>
                <a:off x="726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43"/>
              <p:cNvSpPr>
                <a:spLocks/>
              </p:cNvSpPr>
              <p:nvPr/>
            </p:nvSpPr>
            <p:spPr bwMode="auto">
              <a:xfrm>
                <a:off x="899" y="2303"/>
                <a:ext cx="36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44"/>
              <p:cNvSpPr>
                <a:spLocks/>
              </p:cNvSpPr>
              <p:nvPr/>
            </p:nvSpPr>
            <p:spPr bwMode="auto">
              <a:xfrm>
                <a:off x="862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45"/>
              <p:cNvSpPr>
                <a:spLocks/>
              </p:cNvSpPr>
              <p:nvPr/>
            </p:nvSpPr>
            <p:spPr bwMode="auto">
              <a:xfrm>
                <a:off x="744" y="2305"/>
                <a:ext cx="66" cy="99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46"/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47"/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48"/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49"/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50"/>
              <p:cNvSpPr>
                <a:spLocks/>
              </p:cNvSpPr>
              <p:nvPr/>
            </p:nvSpPr>
            <p:spPr bwMode="auto">
              <a:xfrm>
                <a:off x="935" y="2303"/>
                <a:ext cx="35" cy="101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51"/>
              <p:cNvSpPr>
                <a:spLocks/>
              </p:cNvSpPr>
              <p:nvPr/>
            </p:nvSpPr>
            <p:spPr bwMode="auto">
              <a:xfrm>
                <a:off x="1106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52"/>
              <p:cNvSpPr>
                <a:spLocks/>
              </p:cNvSpPr>
              <p:nvPr/>
            </p:nvSpPr>
            <p:spPr bwMode="auto">
              <a:xfrm>
                <a:off x="1244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53"/>
              <p:cNvSpPr>
                <a:spLocks/>
              </p:cNvSpPr>
              <p:nvPr/>
            </p:nvSpPr>
            <p:spPr bwMode="auto">
              <a:xfrm>
                <a:off x="1214" y="2319"/>
                <a:ext cx="29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54"/>
              <p:cNvSpPr>
                <a:spLocks/>
              </p:cNvSpPr>
              <p:nvPr/>
            </p:nvSpPr>
            <p:spPr bwMode="auto">
              <a:xfrm>
                <a:off x="1120" y="2305"/>
                <a:ext cx="53" cy="99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55"/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56"/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57"/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58"/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59"/>
              <p:cNvSpPr>
                <a:spLocks/>
              </p:cNvSpPr>
              <p:nvPr/>
            </p:nvSpPr>
            <p:spPr bwMode="auto">
              <a:xfrm>
                <a:off x="1274" y="2303"/>
                <a:ext cx="42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60"/>
              <p:cNvSpPr>
                <a:spLocks/>
              </p:cNvSpPr>
              <p:nvPr/>
            </p:nvSpPr>
            <p:spPr bwMode="auto">
              <a:xfrm>
                <a:off x="1484" y="2319"/>
                <a:ext cx="39" cy="85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1"/>
              <p:cNvSpPr>
                <a:spLocks/>
              </p:cNvSpPr>
              <p:nvPr/>
            </p:nvSpPr>
            <p:spPr bwMode="auto">
              <a:xfrm>
                <a:off x="1659" y="2303"/>
                <a:ext cx="37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62"/>
              <p:cNvSpPr>
                <a:spLocks/>
              </p:cNvSpPr>
              <p:nvPr/>
            </p:nvSpPr>
            <p:spPr bwMode="auto">
              <a:xfrm>
                <a:off x="1622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63"/>
              <p:cNvSpPr>
                <a:spLocks/>
              </p:cNvSpPr>
              <p:nvPr/>
            </p:nvSpPr>
            <p:spPr bwMode="auto">
              <a:xfrm>
                <a:off x="1502" y="2305"/>
                <a:ext cx="67" cy="99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64"/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65"/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66"/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67"/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68"/>
              <p:cNvSpPr>
                <a:spLocks/>
              </p:cNvSpPr>
              <p:nvPr/>
            </p:nvSpPr>
            <p:spPr bwMode="auto">
              <a:xfrm>
                <a:off x="1696" y="2303"/>
                <a:ext cx="32" cy="101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69"/>
              <p:cNvSpPr>
                <a:spLocks/>
              </p:cNvSpPr>
              <p:nvPr/>
            </p:nvSpPr>
            <p:spPr bwMode="auto">
              <a:xfrm>
                <a:off x="1864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70"/>
              <p:cNvSpPr>
                <a:spLocks/>
              </p:cNvSpPr>
              <p:nvPr/>
            </p:nvSpPr>
            <p:spPr bwMode="auto">
              <a:xfrm>
                <a:off x="2005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71"/>
              <p:cNvSpPr>
                <a:spLocks/>
              </p:cNvSpPr>
              <p:nvPr/>
            </p:nvSpPr>
            <p:spPr bwMode="auto">
              <a:xfrm>
                <a:off x="1975" y="2319"/>
                <a:ext cx="29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72"/>
              <p:cNvSpPr>
                <a:spLocks/>
              </p:cNvSpPr>
              <p:nvPr/>
            </p:nvSpPr>
            <p:spPr bwMode="auto">
              <a:xfrm>
                <a:off x="1880" y="2305"/>
                <a:ext cx="53" cy="99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73"/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74"/>
              <p:cNvSpPr>
                <a:spLocks/>
              </p:cNvSpPr>
              <p:nvPr/>
            </p:nvSpPr>
            <p:spPr bwMode="auto">
              <a:xfrm>
                <a:off x="2058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75"/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76"/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177"/>
              <p:cNvSpPr>
                <a:spLocks/>
              </p:cNvSpPr>
              <p:nvPr/>
            </p:nvSpPr>
            <p:spPr bwMode="auto">
              <a:xfrm>
                <a:off x="2035" y="2303"/>
                <a:ext cx="41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178"/>
              <p:cNvSpPr>
                <a:spLocks/>
              </p:cNvSpPr>
              <p:nvPr/>
            </p:nvSpPr>
            <p:spPr bwMode="auto">
              <a:xfrm>
                <a:off x="2244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179"/>
              <p:cNvSpPr>
                <a:spLocks/>
              </p:cNvSpPr>
              <p:nvPr/>
            </p:nvSpPr>
            <p:spPr bwMode="auto">
              <a:xfrm>
                <a:off x="2419" y="2303"/>
                <a:ext cx="37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180"/>
              <p:cNvSpPr>
                <a:spLocks/>
              </p:cNvSpPr>
              <p:nvPr/>
            </p:nvSpPr>
            <p:spPr bwMode="auto">
              <a:xfrm>
                <a:off x="2382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181"/>
              <p:cNvSpPr>
                <a:spLocks/>
              </p:cNvSpPr>
              <p:nvPr/>
            </p:nvSpPr>
            <p:spPr bwMode="auto">
              <a:xfrm>
                <a:off x="2263" y="2305"/>
                <a:ext cx="64" cy="99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182"/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183"/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184"/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185"/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186"/>
              <p:cNvSpPr>
                <a:spLocks/>
              </p:cNvSpPr>
              <p:nvPr/>
            </p:nvSpPr>
            <p:spPr bwMode="auto">
              <a:xfrm>
                <a:off x="2456" y="2303"/>
                <a:ext cx="32" cy="101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187"/>
              <p:cNvSpPr>
                <a:spLocks/>
              </p:cNvSpPr>
              <p:nvPr/>
            </p:nvSpPr>
            <p:spPr bwMode="auto">
              <a:xfrm>
                <a:off x="2624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188"/>
              <p:cNvSpPr>
                <a:spLocks/>
              </p:cNvSpPr>
              <p:nvPr/>
            </p:nvSpPr>
            <p:spPr bwMode="auto">
              <a:xfrm>
                <a:off x="2765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189"/>
              <p:cNvSpPr>
                <a:spLocks/>
              </p:cNvSpPr>
              <p:nvPr/>
            </p:nvSpPr>
            <p:spPr bwMode="auto">
              <a:xfrm>
                <a:off x="2735" y="2319"/>
                <a:ext cx="29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190"/>
              <p:cNvSpPr>
                <a:spLocks/>
              </p:cNvSpPr>
              <p:nvPr/>
            </p:nvSpPr>
            <p:spPr bwMode="auto">
              <a:xfrm>
                <a:off x="2641" y="2305"/>
                <a:ext cx="50" cy="99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191"/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192"/>
              <p:cNvSpPr>
                <a:spLocks/>
              </p:cNvSpPr>
              <p:nvPr/>
            </p:nvSpPr>
            <p:spPr bwMode="auto">
              <a:xfrm>
                <a:off x="2818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193"/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194"/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95"/>
              <p:cNvSpPr>
                <a:spLocks/>
              </p:cNvSpPr>
              <p:nvPr/>
            </p:nvSpPr>
            <p:spPr bwMode="auto">
              <a:xfrm>
                <a:off x="2795" y="2303"/>
                <a:ext cx="41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6"/>
              <p:cNvSpPr>
                <a:spLocks/>
              </p:cNvSpPr>
              <p:nvPr/>
            </p:nvSpPr>
            <p:spPr bwMode="auto">
              <a:xfrm>
                <a:off x="3005" y="2319"/>
                <a:ext cx="36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197"/>
              <p:cNvSpPr>
                <a:spLocks/>
              </p:cNvSpPr>
              <p:nvPr/>
            </p:nvSpPr>
            <p:spPr bwMode="auto">
              <a:xfrm>
                <a:off x="3180" y="2303"/>
                <a:ext cx="37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198"/>
              <p:cNvSpPr>
                <a:spLocks/>
              </p:cNvSpPr>
              <p:nvPr/>
            </p:nvSpPr>
            <p:spPr bwMode="auto">
              <a:xfrm>
                <a:off x="3143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199"/>
              <p:cNvSpPr>
                <a:spLocks/>
              </p:cNvSpPr>
              <p:nvPr/>
            </p:nvSpPr>
            <p:spPr bwMode="auto">
              <a:xfrm>
                <a:off x="3023" y="2305"/>
                <a:ext cx="65" cy="99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00"/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01"/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02"/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03"/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04"/>
              <p:cNvSpPr>
                <a:spLocks/>
              </p:cNvSpPr>
              <p:nvPr/>
            </p:nvSpPr>
            <p:spPr bwMode="auto">
              <a:xfrm>
                <a:off x="3191" y="2303"/>
                <a:ext cx="33" cy="101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Freeform 206"/>
            <p:cNvSpPr>
              <a:spLocks/>
            </p:cNvSpPr>
            <p:nvPr/>
          </p:nvSpPr>
          <p:spPr bwMode="auto">
            <a:xfrm>
              <a:off x="3359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7"/>
            <p:cNvSpPr>
              <a:spLocks/>
            </p:cNvSpPr>
            <p:nvPr/>
          </p:nvSpPr>
          <p:spPr bwMode="auto">
            <a:xfrm>
              <a:off x="3500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8"/>
            <p:cNvSpPr>
              <a:spLocks/>
            </p:cNvSpPr>
            <p:nvPr/>
          </p:nvSpPr>
          <p:spPr bwMode="auto">
            <a:xfrm>
              <a:off x="3470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09"/>
            <p:cNvSpPr>
              <a:spLocks/>
            </p:cNvSpPr>
            <p:nvPr/>
          </p:nvSpPr>
          <p:spPr bwMode="auto">
            <a:xfrm>
              <a:off x="3376" y="2305"/>
              <a:ext cx="49" cy="99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auto">
            <a:xfrm>
              <a:off x="3263" y="2287"/>
              <a:ext cx="52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1"/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2"/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13"/>
            <p:cNvSpPr>
              <a:spLocks/>
            </p:cNvSpPr>
            <p:nvPr/>
          </p:nvSpPr>
          <p:spPr bwMode="auto">
            <a:xfrm>
              <a:off x="3675" y="2277"/>
              <a:ext cx="66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14"/>
            <p:cNvSpPr>
              <a:spLocks/>
            </p:cNvSpPr>
            <p:nvPr/>
          </p:nvSpPr>
          <p:spPr bwMode="auto">
            <a:xfrm>
              <a:off x="3530" y="2303"/>
              <a:ext cx="41" cy="101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15"/>
            <p:cNvSpPr>
              <a:spLocks/>
            </p:cNvSpPr>
            <p:nvPr/>
          </p:nvSpPr>
          <p:spPr bwMode="auto">
            <a:xfrm>
              <a:off x="3740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6"/>
            <p:cNvSpPr>
              <a:spLocks/>
            </p:cNvSpPr>
            <p:nvPr/>
          </p:nvSpPr>
          <p:spPr bwMode="auto">
            <a:xfrm>
              <a:off x="3915" y="2303"/>
              <a:ext cx="37" cy="101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17"/>
            <p:cNvSpPr>
              <a:spLocks/>
            </p:cNvSpPr>
            <p:nvPr/>
          </p:nvSpPr>
          <p:spPr bwMode="auto">
            <a:xfrm>
              <a:off x="3878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18"/>
            <p:cNvSpPr>
              <a:spLocks/>
            </p:cNvSpPr>
            <p:nvPr/>
          </p:nvSpPr>
          <p:spPr bwMode="auto">
            <a:xfrm>
              <a:off x="3758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19"/>
            <p:cNvSpPr>
              <a:spLocks/>
            </p:cNvSpPr>
            <p:nvPr/>
          </p:nvSpPr>
          <p:spPr bwMode="auto">
            <a:xfrm>
              <a:off x="3618" y="2287"/>
              <a:ext cx="67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20"/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21"/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22"/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23"/>
            <p:cNvSpPr>
              <a:spLocks/>
            </p:cNvSpPr>
            <p:nvPr/>
          </p:nvSpPr>
          <p:spPr bwMode="auto">
            <a:xfrm>
              <a:off x="3952" y="2303"/>
              <a:ext cx="32" cy="101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4"/>
            <p:cNvSpPr>
              <a:spLocks/>
            </p:cNvSpPr>
            <p:nvPr/>
          </p:nvSpPr>
          <p:spPr bwMode="auto">
            <a:xfrm>
              <a:off x="4120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25"/>
            <p:cNvSpPr>
              <a:spLocks/>
            </p:cNvSpPr>
            <p:nvPr/>
          </p:nvSpPr>
          <p:spPr bwMode="auto">
            <a:xfrm>
              <a:off x="4260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26"/>
            <p:cNvSpPr>
              <a:spLocks/>
            </p:cNvSpPr>
            <p:nvPr/>
          </p:nvSpPr>
          <p:spPr bwMode="auto">
            <a:xfrm>
              <a:off x="4230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27"/>
            <p:cNvSpPr>
              <a:spLocks/>
            </p:cNvSpPr>
            <p:nvPr/>
          </p:nvSpPr>
          <p:spPr bwMode="auto">
            <a:xfrm>
              <a:off x="4136" y="2305"/>
              <a:ext cx="50" cy="99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28"/>
            <p:cNvSpPr>
              <a:spLocks/>
            </p:cNvSpPr>
            <p:nvPr/>
          </p:nvSpPr>
          <p:spPr bwMode="auto">
            <a:xfrm>
              <a:off x="4023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29"/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30"/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31"/>
            <p:cNvSpPr>
              <a:spLocks/>
            </p:cNvSpPr>
            <p:nvPr/>
          </p:nvSpPr>
          <p:spPr bwMode="auto">
            <a:xfrm>
              <a:off x="443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32"/>
            <p:cNvSpPr>
              <a:spLocks/>
            </p:cNvSpPr>
            <p:nvPr/>
          </p:nvSpPr>
          <p:spPr bwMode="auto">
            <a:xfrm>
              <a:off x="4290" y="2303"/>
              <a:ext cx="42" cy="101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33"/>
            <p:cNvSpPr>
              <a:spLocks/>
            </p:cNvSpPr>
            <p:nvPr/>
          </p:nvSpPr>
          <p:spPr bwMode="auto">
            <a:xfrm>
              <a:off x="4500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4"/>
            <p:cNvSpPr>
              <a:spLocks/>
            </p:cNvSpPr>
            <p:nvPr/>
          </p:nvSpPr>
          <p:spPr bwMode="auto">
            <a:xfrm>
              <a:off x="4675" y="2303"/>
              <a:ext cx="37" cy="101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35"/>
            <p:cNvSpPr>
              <a:spLocks/>
            </p:cNvSpPr>
            <p:nvPr/>
          </p:nvSpPr>
          <p:spPr bwMode="auto">
            <a:xfrm>
              <a:off x="4638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36"/>
            <p:cNvSpPr>
              <a:spLocks/>
            </p:cNvSpPr>
            <p:nvPr/>
          </p:nvSpPr>
          <p:spPr bwMode="auto">
            <a:xfrm>
              <a:off x="4518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37"/>
            <p:cNvSpPr>
              <a:spLocks/>
            </p:cNvSpPr>
            <p:nvPr/>
          </p:nvSpPr>
          <p:spPr bwMode="auto">
            <a:xfrm>
              <a:off x="4378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38"/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9"/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0"/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41"/>
            <p:cNvSpPr>
              <a:spLocks/>
            </p:cNvSpPr>
            <p:nvPr/>
          </p:nvSpPr>
          <p:spPr bwMode="auto">
            <a:xfrm>
              <a:off x="4675" y="2303"/>
              <a:ext cx="32" cy="101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42"/>
            <p:cNvSpPr>
              <a:spLocks/>
            </p:cNvSpPr>
            <p:nvPr/>
          </p:nvSpPr>
          <p:spPr bwMode="auto">
            <a:xfrm>
              <a:off x="4843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3"/>
            <p:cNvSpPr>
              <a:spLocks/>
            </p:cNvSpPr>
            <p:nvPr/>
          </p:nvSpPr>
          <p:spPr bwMode="auto">
            <a:xfrm>
              <a:off x="4984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44"/>
            <p:cNvSpPr>
              <a:spLocks/>
            </p:cNvSpPr>
            <p:nvPr/>
          </p:nvSpPr>
          <p:spPr bwMode="auto">
            <a:xfrm>
              <a:off x="4954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45"/>
            <p:cNvSpPr>
              <a:spLocks/>
            </p:cNvSpPr>
            <p:nvPr/>
          </p:nvSpPr>
          <p:spPr bwMode="auto">
            <a:xfrm>
              <a:off x="4857" y="2305"/>
              <a:ext cx="52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46"/>
            <p:cNvSpPr>
              <a:spLocks/>
            </p:cNvSpPr>
            <p:nvPr/>
          </p:nvSpPr>
          <p:spPr bwMode="auto">
            <a:xfrm>
              <a:off x="4747" y="2287"/>
              <a:ext cx="49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47"/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48"/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49"/>
            <p:cNvSpPr>
              <a:spLocks/>
            </p:cNvSpPr>
            <p:nvPr/>
          </p:nvSpPr>
          <p:spPr bwMode="auto">
            <a:xfrm>
              <a:off x="5159" y="2277"/>
              <a:ext cx="66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50"/>
            <p:cNvSpPr>
              <a:spLocks/>
            </p:cNvSpPr>
            <p:nvPr/>
          </p:nvSpPr>
          <p:spPr bwMode="auto">
            <a:xfrm>
              <a:off x="5014" y="2303"/>
              <a:ext cx="39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51"/>
            <p:cNvSpPr>
              <a:spLocks/>
            </p:cNvSpPr>
            <p:nvPr/>
          </p:nvSpPr>
          <p:spPr bwMode="auto">
            <a:xfrm>
              <a:off x="5224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52"/>
            <p:cNvSpPr>
              <a:spLocks/>
            </p:cNvSpPr>
            <p:nvPr/>
          </p:nvSpPr>
          <p:spPr bwMode="auto">
            <a:xfrm>
              <a:off x="5396" y="2303"/>
              <a:ext cx="40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53"/>
            <p:cNvSpPr>
              <a:spLocks/>
            </p:cNvSpPr>
            <p:nvPr/>
          </p:nvSpPr>
          <p:spPr bwMode="auto">
            <a:xfrm>
              <a:off x="5360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54"/>
            <p:cNvSpPr>
              <a:spLocks/>
            </p:cNvSpPr>
            <p:nvPr/>
          </p:nvSpPr>
          <p:spPr bwMode="auto">
            <a:xfrm>
              <a:off x="5242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55"/>
            <p:cNvSpPr>
              <a:spLocks/>
            </p:cNvSpPr>
            <p:nvPr/>
          </p:nvSpPr>
          <p:spPr bwMode="auto">
            <a:xfrm>
              <a:off x="5101" y="2287"/>
              <a:ext cx="66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56"/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57"/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258"/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259"/>
            <p:cNvSpPr>
              <a:spLocks/>
            </p:cNvSpPr>
            <p:nvPr/>
          </p:nvSpPr>
          <p:spPr bwMode="auto">
            <a:xfrm>
              <a:off x="5436" y="2303"/>
              <a:ext cx="32" cy="101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60"/>
            <p:cNvSpPr>
              <a:spLocks/>
            </p:cNvSpPr>
            <p:nvPr/>
          </p:nvSpPr>
          <p:spPr bwMode="auto">
            <a:xfrm>
              <a:off x="5604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61"/>
            <p:cNvSpPr>
              <a:spLocks/>
            </p:cNvSpPr>
            <p:nvPr/>
          </p:nvSpPr>
          <p:spPr bwMode="auto">
            <a:xfrm>
              <a:off x="5744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62"/>
            <p:cNvSpPr>
              <a:spLocks/>
            </p:cNvSpPr>
            <p:nvPr/>
          </p:nvSpPr>
          <p:spPr bwMode="auto">
            <a:xfrm>
              <a:off x="5714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63"/>
            <p:cNvSpPr>
              <a:spLocks/>
            </p:cNvSpPr>
            <p:nvPr/>
          </p:nvSpPr>
          <p:spPr bwMode="auto">
            <a:xfrm>
              <a:off x="5618" y="2305"/>
              <a:ext cx="52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64"/>
            <p:cNvSpPr>
              <a:spLocks/>
            </p:cNvSpPr>
            <p:nvPr/>
          </p:nvSpPr>
          <p:spPr bwMode="auto">
            <a:xfrm>
              <a:off x="5505" y="2287"/>
              <a:ext cx="52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5"/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266"/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267"/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68"/>
            <p:cNvSpPr>
              <a:spLocks/>
            </p:cNvSpPr>
            <p:nvPr/>
          </p:nvSpPr>
          <p:spPr bwMode="auto">
            <a:xfrm>
              <a:off x="5774" y="2303"/>
              <a:ext cx="39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69"/>
            <p:cNvSpPr>
              <a:spLocks/>
            </p:cNvSpPr>
            <p:nvPr/>
          </p:nvSpPr>
          <p:spPr bwMode="auto">
            <a:xfrm>
              <a:off x="5984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70"/>
            <p:cNvSpPr>
              <a:spLocks/>
            </p:cNvSpPr>
            <p:nvPr/>
          </p:nvSpPr>
          <p:spPr bwMode="auto">
            <a:xfrm>
              <a:off x="6157" y="2303"/>
              <a:ext cx="37" cy="101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71"/>
            <p:cNvSpPr>
              <a:spLocks/>
            </p:cNvSpPr>
            <p:nvPr/>
          </p:nvSpPr>
          <p:spPr bwMode="auto">
            <a:xfrm>
              <a:off x="6120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72"/>
            <p:cNvSpPr>
              <a:spLocks/>
            </p:cNvSpPr>
            <p:nvPr/>
          </p:nvSpPr>
          <p:spPr bwMode="auto">
            <a:xfrm>
              <a:off x="6002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73"/>
            <p:cNvSpPr>
              <a:spLocks/>
            </p:cNvSpPr>
            <p:nvPr/>
          </p:nvSpPr>
          <p:spPr bwMode="auto">
            <a:xfrm>
              <a:off x="5862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74"/>
            <p:cNvSpPr>
              <a:spLocks/>
            </p:cNvSpPr>
            <p:nvPr/>
          </p:nvSpPr>
          <p:spPr bwMode="auto">
            <a:xfrm>
              <a:off x="6189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75"/>
            <p:cNvSpPr>
              <a:spLocks/>
            </p:cNvSpPr>
            <p:nvPr/>
          </p:nvSpPr>
          <p:spPr bwMode="auto">
            <a:xfrm>
              <a:off x="6399" y="2277"/>
              <a:ext cx="52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76"/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77"/>
            <p:cNvSpPr>
              <a:spLocks/>
            </p:cNvSpPr>
            <p:nvPr/>
          </p:nvSpPr>
          <p:spPr bwMode="auto">
            <a:xfrm>
              <a:off x="6171" y="2303"/>
              <a:ext cx="31" cy="101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278"/>
            <p:cNvSpPr>
              <a:spLocks/>
            </p:cNvSpPr>
            <p:nvPr/>
          </p:nvSpPr>
          <p:spPr bwMode="auto">
            <a:xfrm>
              <a:off x="6339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279"/>
            <p:cNvSpPr>
              <a:spLocks/>
            </p:cNvSpPr>
            <p:nvPr/>
          </p:nvSpPr>
          <p:spPr bwMode="auto">
            <a:xfrm>
              <a:off x="6479" y="2303"/>
              <a:ext cx="29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280"/>
            <p:cNvSpPr>
              <a:spLocks/>
            </p:cNvSpPr>
            <p:nvPr/>
          </p:nvSpPr>
          <p:spPr bwMode="auto">
            <a:xfrm>
              <a:off x="6449" y="2319"/>
              <a:ext cx="30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81"/>
            <p:cNvSpPr>
              <a:spLocks/>
            </p:cNvSpPr>
            <p:nvPr/>
          </p:nvSpPr>
          <p:spPr bwMode="auto">
            <a:xfrm>
              <a:off x="6353" y="2305"/>
              <a:ext cx="53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82"/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83"/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84"/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85"/>
            <p:cNvSpPr>
              <a:spLocks/>
            </p:cNvSpPr>
            <p:nvPr/>
          </p:nvSpPr>
          <p:spPr bwMode="auto">
            <a:xfrm>
              <a:off x="6654" y="2277"/>
              <a:ext cx="66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86"/>
            <p:cNvSpPr>
              <a:spLocks/>
            </p:cNvSpPr>
            <p:nvPr/>
          </p:nvSpPr>
          <p:spPr bwMode="auto">
            <a:xfrm>
              <a:off x="6509" y="2303"/>
              <a:ext cx="40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87"/>
            <p:cNvSpPr>
              <a:spLocks/>
            </p:cNvSpPr>
            <p:nvPr/>
          </p:nvSpPr>
          <p:spPr bwMode="auto">
            <a:xfrm>
              <a:off x="6719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88"/>
            <p:cNvSpPr>
              <a:spLocks/>
            </p:cNvSpPr>
            <p:nvPr/>
          </p:nvSpPr>
          <p:spPr bwMode="auto">
            <a:xfrm>
              <a:off x="6892" y="2303"/>
              <a:ext cx="39" cy="101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89"/>
            <p:cNvSpPr>
              <a:spLocks/>
            </p:cNvSpPr>
            <p:nvPr/>
          </p:nvSpPr>
          <p:spPr bwMode="auto">
            <a:xfrm>
              <a:off x="6855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90"/>
            <p:cNvSpPr>
              <a:spLocks/>
            </p:cNvSpPr>
            <p:nvPr/>
          </p:nvSpPr>
          <p:spPr bwMode="auto">
            <a:xfrm>
              <a:off x="6737" y="2305"/>
              <a:ext cx="66" cy="99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91"/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2"/>
            <p:cNvSpPr>
              <a:spLocks/>
            </p:cNvSpPr>
            <p:nvPr/>
          </p:nvSpPr>
          <p:spPr bwMode="auto">
            <a:xfrm>
              <a:off x="6949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93"/>
            <p:cNvSpPr>
              <a:spLocks/>
            </p:cNvSpPr>
            <p:nvPr/>
          </p:nvSpPr>
          <p:spPr bwMode="auto">
            <a:xfrm>
              <a:off x="7159" y="2277"/>
              <a:ext cx="52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94"/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95"/>
            <p:cNvSpPr>
              <a:spLocks/>
            </p:cNvSpPr>
            <p:nvPr/>
          </p:nvSpPr>
          <p:spPr bwMode="auto">
            <a:xfrm>
              <a:off x="6931" y="2303"/>
              <a:ext cx="31" cy="101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96"/>
            <p:cNvSpPr>
              <a:spLocks/>
            </p:cNvSpPr>
            <p:nvPr/>
          </p:nvSpPr>
          <p:spPr bwMode="auto">
            <a:xfrm>
              <a:off x="7099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97"/>
            <p:cNvSpPr>
              <a:spLocks/>
            </p:cNvSpPr>
            <p:nvPr/>
          </p:nvSpPr>
          <p:spPr bwMode="auto">
            <a:xfrm>
              <a:off x="7240" y="2303"/>
              <a:ext cx="27" cy="101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298"/>
            <p:cNvSpPr>
              <a:spLocks/>
            </p:cNvSpPr>
            <p:nvPr/>
          </p:nvSpPr>
          <p:spPr bwMode="auto">
            <a:xfrm>
              <a:off x="7210" y="2319"/>
              <a:ext cx="30" cy="85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299"/>
            <p:cNvSpPr>
              <a:spLocks/>
            </p:cNvSpPr>
            <p:nvPr/>
          </p:nvSpPr>
          <p:spPr bwMode="auto">
            <a:xfrm>
              <a:off x="7113" y="2305"/>
              <a:ext cx="53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00"/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01"/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02"/>
            <p:cNvSpPr>
              <a:spLocks/>
            </p:cNvSpPr>
            <p:nvPr/>
          </p:nvSpPr>
          <p:spPr bwMode="auto">
            <a:xfrm>
              <a:off x="741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03"/>
            <p:cNvSpPr>
              <a:spLocks/>
            </p:cNvSpPr>
            <p:nvPr/>
          </p:nvSpPr>
          <p:spPr bwMode="auto">
            <a:xfrm>
              <a:off x="7267" y="2303"/>
              <a:ext cx="43" cy="101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04"/>
            <p:cNvSpPr>
              <a:spLocks/>
            </p:cNvSpPr>
            <p:nvPr/>
          </p:nvSpPr>
          <p:spPr bwMode="auto">
            <a:xfrm>
              <a:off x="7479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05"/>
            <p:cNvSpPr>
              <a:spLocks/>
            </p:cNvSpPr>
            <p:nvPr/>
          </p:nvSpPr>
          <p:spPr bwMode="auto">
            <a:xfrm>
              <a:off x="7357" y="2287"/>
              <a:ext cx="66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CED9A5-F5D4-273D-EF33-1E2E7751F8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1" y="361949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1" y="304801"/>
            <a:ext cx="9166413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914446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4446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914446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Mái trường mến yêu</a:t>
            </a:r>
          </a:p>
          <a:p>
            <a:pPr algn="ctr" defTabSz="914446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Cây bàng và lớp học (Tiết 2)</a:t>
            </a:r>
          </a:p>
          <a:p>
            <a:pPr algn="ctr" defTabSz="914446"/>
            <a:r>
              <a:rPr lang="en-US" sz="4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914446"/>
            <a:endParaRPr lang="en-US" sz="4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1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1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914446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914446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7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khổ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đầu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bàng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94518" y="2183361"/>
            <a:ext cx="4228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Bên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cửa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lớp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học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Có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cây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gi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Tán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lá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xòe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ra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Như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ô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xanh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mướt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20" name="Google Shape;304;p9">
            <a:extLst>
              <a:ext uri="{FF2B5EF4-FFF2-40B4-BE49-F238E27FC236}">
                <a16:creationId xmlns:a16="http://schemas.microsoft.com/office/drawing/2014/main" id="{48A44F9D-F1F7-4CB3-9347-6BC1629B7DD4}"/>
              </a:ext>
            </a:extLst>
          </p:cNvPr>
          <p:cNvSpPr/>
          <p:nvPr/>
        </p:nvSpPr>
        <p:spPr>
          <a:xfrm>
            <a:off x="1957374" y="5118293"/>
            <a:ext cx="901542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Cây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già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tán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lá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xòe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ra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như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ô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xanh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mướt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8BC7E-7C6E-4B88-AE88-5E51D2424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13" y="1896269"/>
            <a:ext cx="3927963" cy="29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srgbClr val="F59C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59C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7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bàng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ghé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cửa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lớp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77995" y="2259476"/>
            <a:ext cx="4544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ghé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cửa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lớp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Nghe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cô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giảng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i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Mỗi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buổi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sớm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mai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Quên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ng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y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mưa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nắng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20" name="Google Shape;304;p9">
            <a:extLst>
              <a:ext uri="{FF2B5EF4-FFF2-40B4-BE49-F238E27FC236}">
                <a16:creationId xmlns:a16="http://schemas.microsoft.com/office/drawing/2014/main" id="{48A44F9D-F1F7-4CB3-9347-6BC1629B7DD4}"/>
              </a:ext>
            </a:extLst>
          </p:cNvPr>
          <p:cNvSpPr/>
          <p:nvPr/>
        </p:nvSpPr>
        <p:spPr>
          <a:xfrm>
            <a:off x="1957374" y="5118293"/>
            <a:ext cx="901542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ghé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cửa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lớp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để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nghe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cô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8BC7E-7C6E-4B88-AE88-5E51D2424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13" y="1896269"/>
            <a:ext cx="3927963" cy="29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6" y="1062653"/>
            <a:ext cx="614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lớp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77995" y="2259476"/>
            <a:ext cx="4544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Thứ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hai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trở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lại</a:t>
            </a:r>
            <a:endParaRPr lang="en-GB" altLang="x-none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Lớp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học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tưng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bừng</a:t>
            </a:r>
            <a:endParaRPr lang="en-GB" altLang="x-none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Tán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lá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vui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mừng</a:t>
            </a:r>
            <a:endParaRPr lang="en-GB" altLang="x-none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Vẫy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ch</a:t>
            </a:r>
            <a:r>
              <a:rPr lang="en-GB" altLang="x-none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o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các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bạn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20" name="Google Shape;304;p9">
            <a:extLst>
              <a:ext uri="{FF2B5EF4-FFF2-40B4-BE49-F238E27FC236}">
                <a16:creationId xmlns:a16="http://schemas.microsoft.com/office/drawing/2014/main" id="{48A44F9D-F1F7-4CB3-9347-6BC1629B7DD4}"/>
              </a:ext>
            </a:extLst>
          </p:cNvPr>
          <p:cNvSpPr/>
          <p:nvPr/>
        </p:nvSpPr>
        <p:spPr>
          <a:xfrm>
            <a:off x="1957374" y="5118293"/>
            <a:ext cx="961330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lớp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tưng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đón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sinh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71E8-A822-46E2-B178-49AE147AB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019" y="1629670"/>
            <a:ext cx="4091354" cy="33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50801" y="1429587"/>
            <a:ext cx="6072555" cy="5208046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3" y="2947444"/>
            <a:ext cx="3835976" cy="3066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64" y="893094"/>
            <a:ext cx="2061034" cy="20610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4BB816B-AACF-4A63-9688-1736026BEF0B}"/>
              </a:ext>
            </a:extLst>
          </p:cNvPr>
          <p:cNvSpPr/>
          <p:nvPr/>
        </p:nvSpPr>
        <p:spPr>
          <a:xfrm>
            <a:off x="2863377" y="418504"/>
            <a:ext cx="701506" cy="6770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0EA86-5723-4A56-9F20-435F99D92A11}"/>
              </a:ext>
            </a:extLst>
          </p:cNvPr>
          <p:cNvSpPr txBox="1"/>
          <p:nvPr/>
        </p:nvSpPr>
        <p:spPr>
          <a:xfrm>
            <a:off x="3599596" y="424613"/>
            <a:ext cx="60725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769FD7A-5121-4D3D-92C4-A80B57F64C6D}"/>
              </a:ext>
            </a:extLst>
          </p:cNvPr>
          <p:cNvSpPr txBox="1"/>
          <p:nvPr/>
        </p:nvSpPr>
        <p:spPr>
          <a:xfrm>
            <a:off x="5911532" y="1741927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3BD8C-7FDD-46C1-9B25-9571B103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81" y="1652587"/>
            <a:ext cx="7843637" cy="466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D60CCA-ECA9-403F-A515-FF7B6E787EB8}"/>
              </a:ext>
            </a:extLst>
          </p:cNvPr>
          <p:cNvSpPr/>
          <p:nvPr/>
        </p:nvSpPr>
        <p:spPr>
          <a:xfrm>
            <a:off x="3118338" y="600882"/>
            <a:ext cx="545780" cy="574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7C719-41A0-42D4-B97B-73A7F5CE9FA8}"/>
              </a:ext>
            </a:extLst>
          </p:cNvPr>
          <p:cNvSpPr txBox="1"/>
          <p:nvPr/>
        </p:nvSpPr>
        <p:spPr>
          <a:xfrm>
            <a:off x="3391228" y="539262"/>
            <a:ext cx="588402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81E6F-DDBE-401D-9AB1-A3264067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746"/>
            <a:ext cx="8488307" cy="328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C95330-2090-4BFF-B683-7E7A3642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01" y="1229746"/>
            <a:ext cx="4139099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252</Words>
  <Application>Microsoft Office PowerPoint</Application>
  <PresentationFormat>Màn hình rộng</PresentationFormat>
  <Paragraphs>54</Paragraphs>
  <Slides>7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20" baseType="lpstr">
      <vt:lpstr>微软雅黑</vt:lpstr>
      <vt:lpstr>Aptos</vt:lpstr>
      <vt:lpstr>Aptos Display</vt:lpstr>
      <vt:lpstr>Arial</vt:lpstr>
      <vt:lpstr>Arial Rounded MT Bold</vt:lpstr>
      <vt:lpstr>Arial-Rounded</vt:lpstr>
      <vt:lpstr>Calibri</vt:lpstr>
      <vt:lpstr>DengXian</vt:lpstr>
      <vt:lpstr>Garamond</vt:lpstr>
      <vt:lpstr>Times New Roman</vt:lpstr>
      <vt:lpstr>Office 主题</vt:lpstr>
      <vt:lpstr>1_包图主题2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Windows 10</cp:lastModifiedBy>
  <cp:revision>26</cp:revision>
  <dcterms:created xsi:type="dcterms:W3CDTF">2017-06-26T03:23:00Z</dcterms:created>
  <dcterms:modified xsi:type="dcterms:W3CDTF">2026-02-26T06:34:53Z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