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  <p:sldMasterId id="2147483757" r:id="rId2"/>
    <p:sldMasterId id="2147483783" r:id="rId3"/>
  </p:sldMasterIdLst>
  <p:notesMasterIdLst>
    <p:notesMasterId r:id="rId9"/>
  </p:notesMasterIdLst>
  <p:handoutMasterIdLst>
    <p:handoutMasterId r:id="rId10"/>
  </p:handoutMasterIdLst>
  <p:sldIdLst>
    <p:sldId id="7636" r:id="rId4"/>
    <p:sldId id="525" r:id="rId5"/>
    <p:sldId id="2007577129" r:id="rId6"/>
    <p:sldId id="2007577130" r:id="rId7"/>
    <p:sldId id="297" r:id="rId8"/>
  </p:sldIdLst>
  <p:sldSz cx="12195175" cy="6859588"/>
  <p:notesSz cx="6858000" cy="9144000"/>
  <p:embeddedFontLst>
    <p:embeddedFont>
      <p:font typeface="Aptos" panose="020B0004020202020204" pitchFamily="34" charset="0"/>
      <p:regular r:id="rId11"/>
      <p:bold r:id="rId12"/>
      <p:italic r:id="rId13"/>
      <p:boldItalic r:id="rId14"/>
    </p:embeddedFont>
    <p:embeddedFont>
      <p:font typeface="Aptos Display" panose="020B0004020202020204" pitchFamily="34" charset="0"/>
      <p:regular r:id="rId15"/>
      <p:bold r:id="rId16"/>
      <p:italic r:id="rId17"/>
      <p:boldItalic r:id="rId18"/>
    </p:embeddedFont>
    <p:embeddedFont>
      <p:font typeface="Arial Rounded MT Bold" panose="020F0704030504030204" pitchFamily="34" charset="0"/>
      <p:regular r:id="rId19"/>
    </p:embeddedFont>
    <p:embeddedFont>
      <p:font typeface="Arial-Rounded" panose="020B0500000000000000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Garamond" panose="02020404030301010803" pitchFamily="18" charset="0"/>
      <p:regular r:id="rId25"/>
      <p:bold r:id="rId26"/>
      <p:italic r:id="rId27"/>
    </p:embeddedFont>
    <p:embeddedFont>
      <p:font typeface="HP001 4 hàng" panose="020B0604020202020204" charset="0"/>
      <p:regular r:id="rId28"/>
      <p:bold r:id="rId29"/>
    </p:embeddedFont>
    <p:embeddedFont>
      <p:font typeface="Rockwell" panose="02060603020205020403" pitchFamily="18" charset="0"/>
      <p:regular r:id="rId30"/>
      <p:bold r:id="rId31"/>
      <p:italic r:id="rId32"/>
      <p:boldItalic r:id="rId33"/>
    </p:embeddedFont>
  </p:embeddedFontLst>
  <p:custDataLst>
    <p:tags r:id="rId34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1pPr>
    <a:lvl2pPr marL="54435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2pPr>
    <a:lvl3pPr marL="108871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3pPr>
    <a:lvl4pPr marL="163307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4pPr>
    <a:lvl5pPr marL="217742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5pPr>
    <a:lvl6pPr marL="2721785" algn="l" defTabSz="1088714" rtl="0" eaLnBrk="1" latinLnBrk="0" hangingPunct="1"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6pPr>
    <a:lvl7pPr marL="3266142" algn="l" defTabSz="1088714" rtl="0" eaLnBrk="1" latinLnBrk="0" hangingPunct="1"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7pPr>
    <a:lvl8pPr marL="3810498" algn="l" defTabSz="1088714" rtl="0" eaLnBrk="1" latinLnBrk="0" hangingPunct="1"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8pPr>
    <a:lvl9pPr marL="4354855" algn="l" defTabSz="1088714" rtl="0" eaLnBrk="1" latinLnBrk="0" hangingPunct="1">
      <a:defRPr kern="1200">
        <a:solidFill>
          <a:schemeClr val="tx1"/>
        </a:solidFill>
        <a:latin typeface="Rockwell" pitchFamily="18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orient="horz" pos="336">
          <p15:clr>
            <a:srgbClr val="A4A3A4"/>
          </p15:clr>
        </p15:guide>
        <p15:guide id="3" orient="horz" pos="3984">
          <p15:clr>
            <a:srgbClr val="A4A3A4"/>
          </p15:clr>
        </p15:guide>
        <p15:guide id="4" pos="3841">
          <p15:clr>
            <a:srgbClr val="A4A3A4"/>
          </p15:clr>
        </p15:guide>
        <p15:guide id="5" pos="433">
          <p15:clr>
            <a:srgbClr val="A4A3A4"/>
          </p15:clr>
        </p15:guide>
        <p15:guide id="6" pos="724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0CB96"/>
    <a:srgbClr val="56575B"/>
    <a:srgbClr val="FF5B4F"/>
    <a:srgbClr val="EBC850"/>
    <a:srgbClr val="1E5DAD"/>
    <a:srgbClr val="34B16D"/>
    <a:srgbClr val="472E05"/>
    <a:srgbClr val="629479"/>
    <a:srgbClr val="6EBA94"/>
    <a:srgbClr val="BCED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11" autoAdjust="0"/>
    <p:restoredTop sz="94660"/>
  </p:normalViewPr>
  <p:slideViewPr>
    <p:cSldViewPr>
      <p:cViewPr varScale="1">
        <p:scale>
          <a:sx n="82" d="100"/>
          <a:sy n="82" d="100"/>
        </p:scale>
        <p:origin x="84" y="144"/>
      </p:cViewPr>
      <p:guideLst>
        <p:guide orient="horz" pos="2161"/>
        <p:guide orient="horz" pos="336"/>
        <p:guide orient="horz" pos="3984"/>
        <p:guide pos="3841"/>
        <p:guide pos="433"/>
        <p:guide pos="724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-2676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21" Type="http://schemas.openxmlformats.org/officeDocument/2006/relationships/font" Target="fonts/font11.fntdata"/><Relationship Id="rId34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33" Type="http://schemas.openxmlformats.org/officeDocument/2006/relationships/font" Target="fonts/font23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32" Type="http://schemas.openxmlformats.org/officeDocument/2006/relationships/font" Target="fonts/font22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font" Target="fonts/font18.fntdata"/><Relationship Id="rId36" Type="http://schemas.openxmlformats.org/officeDocument/2006/relationships/viewProps" Target="viewProps.xml"/><Relationship Id="rId10" Type="http://schemas.openxmlformats.org/officeDocument/2006/relationships/handoutMaster" Target="handoutMasters/handoutMaster1.xml"/><Relationship Id="rId19" Type="http://schemas.openxmlformats.org/officeDocument/2006/relationships/font" Target="fonts/font9.fntdata"/><Relationship Id="rId31" Type="http://schemas.openxmlformats.org/officeDocument/2006/relationships/font" Target="fonts/font21.fntdata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font" Target="fonts/font20.fntdata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2CDC73-8708-426A-9395-368B0C079DE7}" type="datetimeFigureOut">
              <a:rPr lang="zh-CN" altLang="en-US" smtClean="0"/>
              <a:t>2026/2/26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DA60D2-EF25-430C-9133-BE0D25A890F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3133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 altLang="zh-CN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US" altLang="zh-CN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 altLang="zh-CN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F9743CD7-97CD-4F57-B351-69A253B17F8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981282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544357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1088714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633071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2177427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721785" algn="l" defTabSz="10887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6142" algn="l" defTabSz="10887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10498" algn="l" defTabSz="10887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855" algn="l" defTabSz="108871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8AAB3-6B98-4E43-AC69-6BE017A510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671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85875" y="1185876"/>
            <a:ext cx="6858000" cy="448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3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A274E-B122-4DCB-ACB9-9C2AF45C2A3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1249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60" y="273114"/>
            <a:ext cx="4012129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975" y="273114"/>
            <a:ext cx="6817442" cy="5854468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760" y="1435433"/>
            <a:ext cx="4012129" cy="4692150"/>
          </a:xfrm>
        </p:spPr>
        <p:txBody>
          <a:bodyPr/>
          <a:lstStyle>
            <a:lvl1pPr marL="0" indent="0">
              <a:buNone/>
              <a:defRPr sz="1600"/>
            </a:lvl1pPr>
            <a:lvl2pPr marL="544357" indent="0">
              <a:buNone/>
              <a:defRPr sz="1400"/>
            </a:lvl2pPr>
            <a:lvl3pPr marL="1088714" indent="0">
              <a:buNone/>
              <a:defRPr sz="1200"/>
            </a:lvl3pPr>
            <a:lvl4pPr marL="1633071" indent="0">
              <a:buNone/>
              <a:defRPr sz="1100"/>
            </a:lvl4pPr>
            <a:lvl5pPr marL="2177427" indent="0">
              <a:buNone/>
              <a:defRPr sz="1100"/>
            </a:lvl5pPr>
            <a:lvl6pPr marL="2721785" indent="0">
              <a:buNone/>
              <a:defRPr sz="1100"/>
            </a:lvl6pPr>
            <a:lvl7pPr marL="3266142" indent="0">
              <a:buNone/>
              <a:defRPr sz="1100"/>
            </a:lvl7pPr>
            <a:lvl8pPr marL="3810498" indent="0">
              <a:buNone/>
              <a:defRPr sz="1100"/>
            </a:lvl8pPr>
            <a:lvl9pPr marL="435485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EC569-D044-472C-A2F2-BA37D28F2E8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9945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340" y="4801712"/>
            <a:ext cx="7317105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340" y="612917"/>
            <a:ext cx="7317105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4357" indent="0">
              <a:buNone/>
              <a:defRPr sz="3400"/>
            </a:lvl2pPr>
            <a:lvl3pPr marL="1088714" indent="0">
              <a:buNone/>
              <a:defRPr sz="2900"/>
            </a:lvl3pPr>
            <a:lvl4pPr marL="1633071" indent="0">
              <a:buNone/>
              <a:defRPr sz="2400"/>
            </a:lvl4pPr>
            <a:lvl5pPr marL="2177427" indent="0">
              <a:buNone/>
              <a:defRPr sz="2400"/>
            </a:lvl5pPr>
            <a:lvl6pPr marL="2721785" indent="0">
              <a:buNone/>
              <a:defRPr sz="2400"/>
            </a:lvl6pPr>
            <a:lvl7pPr marL="3266142" indent="0">
              <a:buNone/>
              <a:defRPr sz="2400"/>
            </a:lvl7pPr>
            <a:lvl8pPr marL="3810498" indent="0">
              <a:buNone/>
              <a:defRPr sz="2400"/>
            </a:lvl8pPr>
            <a:lvl9pPr marL="4354855" indent="0">
              <a:buNone/>
              <a:defRPr sz="24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340" y="5368582"/>
            <a:ext cx="7317105" cy="805048"/>
          </a:xfrm>
        </p:spPr>
        <p:txBody>
          <a:bodyPr/>
          <a:lstStyle>
            <a:lvl1pPr marL="0" indent="0">
              <a:buNone/>
              <a:defRPr sz="1600"/>
            </a:lvl1pPr>
            <a:lvl2pPr marL="544357" indent="0">
              <a:buNone/>
              <a:defRPr sz="1400"/>
            </a:lvl2pPr>
            <a:lvl3pPr marL="1088714" indent="0">
              <a:buNone/>
              <a:defRPr sz="1200"/>
            </a:lvl3pPr>
            <a:lvl4pPr marL="1633071" indent="0">
              <a:buNone/>
              <a:defRPr sz="1100"/>
            </a:lvl4pPr>
            <a:lvl5pPr marL="2177427" indent="0">
              <a:buNone/>
              <a:defRPr sz="1100"/>
            </a:lvl5pPr>
            <a:lvl6pPr marL="2721785" indent="0">
              <a:buNone/>
              <a:defRPr sz="1100"/>
            </a:lvl6pPr>
            <a:lvl7pPr marL="3266142" indent="0">
              <a:buNone/>
              <a:defRPr sz="1100"/>
            </a:lvl7pPr>
            <a:lvl8pPr marL="3810498" indent="0">
              <a:buNone/>
              <a:defRPr sz="1100"/>
            </a:lvl8pPr>
            <a:lvl9pPr marL="435485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AE886-EFA1-4CF3-9226-1AC44F41EA8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1471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3DEBC-6A62-4123-98C2-AEEE7EE20F0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214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41502" y="274703"/>
            <a:ext cx="2743914" cy="585288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759" y="274703"/>
            <a:ext cx="8028490" cy="585288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41277D-9524-42B7-AE1B-6471F281CBE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4376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955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318" y="1420612"/>
            <a:ext cx="5182950" cy="9802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639" y="2591401"/>
            <a:ext cx="4268312" cy="116867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83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85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667" y="2938614"/>
            <a:ext cx="5182950" cy="908260"/>
          </a:xfrm>
        </p:spPr>
        <p:txBody>
          <a:bodyPr anchor="t"/>
          <a:lstStyle>
            <a:lvl1pPr algn="l">
              <a:defRPr sz="266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667" y="1938258"/>
            <a:ext cx="5182950" cy="1000356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7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39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309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07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84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61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38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15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79" y="1067049"/>
            <a:ext cx="2693102" cy="3018007"/>
          </a:xfrm>
        </p:spPr>
        <p:txBody>
          <a:bodyPr/>
          <a:lstStyle>
            <a:lvl1pPr>
              <a:defRPr sz="1866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9606" y="1067049"/>
            <a:ext cx="2693102" cy="3018007"/>
          </a:xfrm>
        </p:spPr>
        <p:txBody>
          <a:bodyPr/>
          <a:lstStyle>
            <a:lvl1pPr>
              <a:defRPr sz="1866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41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5400000" flipV="1">
            <a:off x="6523051" y="1185876"/>
            <a:ext cx="6858000" cy="448624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-1578202" y="1883798"/>
            <a:ext cx="6553994" cy="339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8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79" y="1023647"/>
            <a:ext cx="2694160" cy="426607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33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067" b="1"/>
            </a:lvl4pPr>
            <a:lvl5pPr marL="1219078" indent="0">
              <a:buNone/>
              <a:defRPr sz="1067" b="1"/>
            </a:lvl5pPr>
            <a:lvl6pPr marL="1523848" indent="0">
              <a:buNone/>
              <a:defRPr sz="1067" b="1"/>
            </a:lvl6pPr>
            <a:lvl7pPr marL="1828617" indent="0">
              <a:buNone/>
              <a:defRPr sz="1067" b="1"/>
            </a:lvl7pPr>
            <a:lvl8pPr marL="2133387" indent="0">
              <a:buNone/>
              <a:defRPr sz="1067" b="1"/>
            </a:lvl8pPr>
            <a:lvl9pPr marL="2438156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79" y="1450252"/>
            <a:ext cx="2694160" cy="263480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7491" y="1023647"/>
            <a:ext cx="2695218" cy="426607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70" indent="0">
              <a:buNone/>
              <a:defRPr sz="1333" b="1"/>
            </a:lvl2pPr>
            <a:lvl3pPr marL="609539" indent="0">
              <a:buNone/>
              <a:defRPr sz="1200" b="1"/>
            </a:lvl3pPr>
            <a:lvl4pPr marL="914309" indent="0">
              <a:buNone/>
              <a:defRPr sz="1067" b="1"/>
            </a:lvl4pPr>
            <a:lvl5pPr marL="1219078" indent="0">
              <a:buNone/>
              <a:defRPr sz="1067" b="1"/>
            </a:lvl5pPr>
            <a:lvl6pPr marL="1523848" indent="0">
              <a:buNone/>
              <a:defRPr sz="1067" b="1"/>
            </a:lvl6pPr>
            <a:lvl7pPr marL="1828617" indent="0">
              <a:buNone/>
              <a:defRPr sz="1067" b="1"/>
            </a:lvl7pPr>
            <a:lvl8pPr marL="2133387" indent="0">
              <a:buNone/>
              <a:defRPr sz="1067" b="1"/>
            </a:lvl8pPr>
            <a:lvl9pPr marL="2438156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7491" y="1450252"/>
            <a:ext cx="2695218" cy="263480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8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75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05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81" y="182077"/>
            <a:ext cx="2006064" cy="774879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987" y="182077"/>
            <a:ext cx="3408721" cy="3902979"/>
          </a:xfrm>
        </p:spPr>
        <p:txBody>
          <a:bodyPr/>
          <a:lstStyle>
            <a:lvl1pPr>
              <a:defRPr sz="2133"/>
            </a:lvl1pPr>
            <a:lvl2pPr>
              <a:defRPr sz="1866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81" y="956956"/>
            <a:ext cx="2006064" cy="3128099"/>
          </a:xfrm>
        </p:spPr>
        <p:txBody>
          <a:bodyPr/>
          <a:lstStyle>
            <a:lvl1pPr marL="0" indent="0">
              <a:buNone/>
              <a:defRPr sz="933"/>
            </a:lvl1pPr>
            <a:lvl2pPr marL="304770" indent="0">
              <a:buNone/>
              <a:defRPr sz="800"/>
            </a:lvl2pPr>
            <a:lvl3pPr marL="609539" indent="0">
              <a:buNone/>
              <a:defRPr sz="667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63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5169" y="3201142"/>
            <a:ext cx="3658553" cy="377913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5169" y="408612"/>
            <a:ext cx="3658553" cy="2743835"/>
          </a:xfrm>
        </p:spPr>
        <p:txBody>
          <a:bodyPr/>
          <a:lstStyle>
            <a:lvl1pPr marL="0" indent="0">
              <a:buNone/>
              <a:defRPr sz="2133"/>
            </a:lvl1pPr>
            <a:lvl2pPr marL="304770" indent="0">
              <a:buNone/>
              <a:defRPr sz="1866"/>
            </a:lvl2pPr>
            <a:lvl3pPr marL="609539" indent="0">
              <a:buNone/>
              <a:defRPr sz="1600"/>
            </a:lvl3pPr>
            <a:lvl4pPr marL="914309" indent="0">
              <a:buNone/>
              <a:defRPr sz="1333"/>
            </a:lvl4pPr>
            <a:lvl5pPr marL="1219078" indent="0">
              <a:buNone/>
              <a:defRPr sz="1333"/>
            </a:lvl5pPr>
            <a:lvl6pPr marL="1523848" indent="0">
              <a:buNone/>
              <a:defRPr sz="1333"/>
            </a:lvl6pPr>
            <a:lvl7pPr marL="1828617" indent="0">
              <a:buNone/>
              <a:defRPr sz="1333"/>
            </a:lvl7pPr>
            <a:lvl8pPr marL="2133387" indent="0">
              <a:buNone/>
              <a:defRPr sz="1333"/>
            </a:lvl8pPr>
            <a:lvl9pPr marL="2438156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5169" y="3579055"/>
            <a:ext cx="3658553" cy="536699"/>
          </a:xfrm>
        </p:spPr>
        <p:txBody>
          <a:bodyPr/>
          <a:lstStyle>
            <a:lvl1pPr marL="0" indent="0">
              <a:buNone/>
              <a:defRPr sz="933"/>
            </a:lvl1pPr>
            <a:lvl2pPr marL="304770" indent="0">
              <a:buNone/>
              <a:defRPr sz="800"/>
            </a:lvl2pPr>
            <a:lvl3pPr marL="609539" indent="0">
              <a:buNone/>
              <a:defRPr sz="667"/>
            </a:lvl3pPr>
            <a:lvl4pPr marL="914309" indent="0">
              <a:buNone/>
              <a:defRPr sz="600"/>
            </a:lvl4pPr>
            <a:lvl5pPr marL="1219078" indent="0">
              <a:buNone/>
              <a:defRPr sz="600"/>
            </a:lvl5pPr>
            <a:lvl6pPr marL="1523848" indent="0">
              <a:buNone/>
              <a:defRPr sz="600"/>
            </a:lvl6pPr>
            <a:lvl7pPr marL="1828617" indent="0">
              <a:buNone/>
              <a:defRPr sz="600"/>
            </a:lvl7pPr>
            <a:lvl8pPr marL="2133387" indent="0">
              <a:buNone/>
              <a:defRPr sz="600"/>
            </a:lvl8pPr>
            <a:lvl9pPr marL="2438156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16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95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20752" y="183135"/>
            <a:ext cx="1371957" cy="39019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79" y="183135"/>
            <a:ext cx="4014245" cy="39019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38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C46F8-8F8A-C233-5AE4-A99F79747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397" y="1122623"/>
            <a:ext cx="9146381" cy="2388153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1FCCC9-5ED1-D118-DED7-FAE3F1D17F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397" y="3602872"/>
            <a:ext cx="9146381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91" indent="0" algn="ctr">
              <a:buNone/>
              <a:defRPr sz="2000"/>
            </a:lvl2pPr>
            <a:lvl3pPr marL="914583" indent="0" algn="ctr">
              <a:buNone/>
              <a:defRPr sz="1800"/>
            </a:lvl3pPr>
            <a:lvl4pPr marL="1371874" indent="0" algn="ctr">
              <a:buNone/>
              <a:defRPr sz="1600"/>
            </a:lvl4pPr>
            <a:lvl5pPr marL="1829166" indent="0" algn="ctr">
              <a:buNone/>
              <a:defRPr sz="1600"/>
            </a:lvl5pPr>
            <a:lvl6pPr marL="2286457" indent="0" algn="ctr">
              <a:buNone/>
              <a:defRPr sz="1600"/>
            </a:lvl6pPr>
            <a:lvl7pPr marL="2743749" indent="0" algn="ctr">
              <a:buNone/>
              <a:defRPr sz="1600"/>
            </a:lvl7pPr>
            <a:lvl8pPr marL="3201040" indent="0" algn="ctr">
              <a:buNone/>
              <a:defRPr sz="1600"/>
            </a:lvl8pPr>
            <a:lvl9pPr marL="365833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AE4C3-C7BF-07D3-DA49-FE8BF1D69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FE4EA-DD31-A7E9-4421-7DCB2BDAB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60425-C3C8-F01B-9AA9-3336606EE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1364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04A8C-4255-5A62-85B5-84CB8438A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4D17D-2BD4-73A4-F853-348DC7AE9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DA4B6-7083-E941-68CC-4612E8A18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D69AB-56DE-917F-59AB-4FFFAEFB3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D9F17-F7BB-1BAA-E18B-4E9E71EF4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9639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2A0EA-472F-135D-B902-49E835A2E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067" y="1710134"/>
            <a:ext cx="10518338" cy="2853398"/>
          </a:xfrm>
        </p:spPr>
        <p:txBody>
          <a:bodyPr anchor="b"/>
          <a:lstStyle>
            <a:lvl1pPr>
              <a:defRPr sz="600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62E123-427B-B614-3C01-09A932BCF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067" y="4590526"/>
            <a:ext cx="10518338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91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583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87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91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457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74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104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8332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B69691-32F0-7368-A583-9C792FAC7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B19A1-8B7B-E0E7-1DE9-FE6DEC50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2E34B-F0E9-001C-E252-6B3A5EB3E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233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渡页1"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85875" y="1185876"/>
            <a:ext cx="6858000" cy="448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84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11304-098B-D737-429C-44A873569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DF8D2-A507-1974-BDA5-A5B2476E7E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418" y="1826048"/>
            <a:ext cx="5182949" cy="4352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119EE4-1102-C86E-3999-97C8B495FF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3808" y="1826048"/>
            <a:ext cx="5182949" cy="4352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706CF-9D72-02FB-0E80-2ABC9DE53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C0A77D-2AC3-A08B-5BEF-67BD3D785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FE439-4385-4FD0-CE5F-41EE51AEC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3135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CA434-403C-8202-0AD0-5AA9EE5EC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07" y="365210"/>
            <a:ext cx="10518338" cy="13258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B712E4-F2E7-EF71-AA32-325CF0156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007" y="1681552"/>
            <a:ext cx="5159130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91" indent="0">
              <a:buNone/>
              <a:defRPr sz="2000" b="1"/>
            </a:lvl2pPr>
            <a:lvl3pPr marL="914583" indent="0">
              <a:buNone/>
              <a:defRPr sz="1800" b="1"/>
            </a:lvl3pPr>
            <a:lvl4pPr marL="1371874" indent="0">
              <a:buNone/>
              <a:defRPr sz="1600" b="1"/>
            </a:lvl4pPr>
            <a:lvl5pPr marL="1829166" indent="0">
              <a:buNone/>
              <a:defRPr sz="1600" b="1"/>
            </a:lvl5pPr>
            <a:lvl6pPr marL="2286457" indent="0">
              <a:buNone/>
              <a:defRPr sz="1600" b="1"/>
            </a:lvl6pPr>
            <a:lvl7pPr marL="2743749" indent="0">
              <a:buNone/>
              <a:defRPr sz="1600" b="1"/>
            </a:lvl7pPr>
            <a:lvl8pPr marL="3201040" indent="0">
              <a:buNone/>
              <a:defRPr sz="1600" b="1"/>
            </a:lvl8pPr>
            <a:lvl9pPr marL="365833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C3642C-433C-BC24-E1D2-9282CA9C8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007" y="2505655"/>
            <a:ext cx="5159130" cy="3685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A79B42-6329-DAA5-038D-00EA5ABD54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3807" y="1681552"/>
            <a:ext cx="5184538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91" indent="0">
              <a:buNone/>
              <a:defRPr sz="2000" b="1"/>
            </a:lvl2pPr>
            <a:lvl3pPr marL="914583" indent="0">
              <a:buNone/>
              <a:defRPr sz="1800" b="1"/>
            </a:lvl3pPr>
            <a:lvl4pPr marL="1371874" indent="0">
              <a:buNone/>
              <a:defRPr sz="1600" b="1"/>
            </a:lvl4pPr>
            <a:lvl5pPr marL="1829166" indent="0">
              <a:buNone/>
              <a:defRPr sz="1600" b="1"/>
            </a:lvl5pPr>
            <a:lvl6pPr marL="2286457" indent="0">
              <a:buNone/>
              <a:defRPr sz="1600" b="1"/>
            </a:lvl6pPr>
            <a:lvl7pPr marL="2743749" indent="0">
              <a:buNone/>
              <a:defRPr sz="1600" b="1"/>
            </a:lvl7pPr>
            <a:lvl8pPr marL="3201040" indent="0">
              <a:buNone/>
              <a:defRPr sz="1600" b="1"/>
            </a:lvl8pPr>
            <a:lvl9pPr marL="365833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C0BAAA-FB9B-EA41-C77F-96CB3938F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3807" y="2505655"/>
            <a:ext cx="5184538" cy="3685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57970A-50F8-F43F-14E5-F797AE7B2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D720E8-E5BB-9BEC-B992-AD2540A84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01B8B2-65E9-1318-0344-5E5C79A3A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8751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B86C8-7828-20D7-4114-A36B3CD45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4576DB-C23E-AB1B-069C-CE1706DDB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2112B-AD0E-CA99-B949-30BAFBDAD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66F601-D220-4878-BB78-C5C07B2BC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320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E4CB6D-2179-CF19-DBBA-3FDA94E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4B4092-8E77-C20B-51B2-D69D5E5CD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2E103-7F29-F674-7B45-E2B1A5DB2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9258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2B521-B92F-2CB6-CCC5-8E58E16FA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07" y="457306"/>
            <a:ext cx="3933261" cy="1600571"/>
          </a:xfrm>
        </p:spPr>
        <p:txBody>
          <a:bodyPr anchor="b"/>
          <a:lstStyle>
            <a:lvl1pPr>
              <a:defRPr sz="320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A113B-73DD-3BB4-ABA4-707C0929C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538" y="987654"/>
            <a:ext cx="6173807" cy="4874754"/>
          </a:xfr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320BE5-251A-D254-D283-4D33799D4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007" y="2057876"/>
            <a:ext cx="3933261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91" indent="0">
              <a:buNone/>
              <a:defRPr sz="1400"/>
            </a:lvl2pPr>
            <a:lvl3pPr marL="914583" indent="0">
              <a:buNone/>
              <a:defRPr sz="1200"/>
            </a:lvl3pPr>
            <a:lvl4pPr marL="1371874" indent="0">
              <a:buNone/>
              <a:defRPr sz="1000"/>
            </a:lvl4pPr>
            <a:lvl5pPr marL="1829166" indent="0">
              <a:buNone/>
              <a:defRPr sz="1000"/>
            </a:lvl5pPr>
            <a:lvl6pPr marL="2286457" indent="0">
              <a:buNone/>
              <a:defRPr sz="1000"/>
            </a:lvl6pPr>
            <a:lvl7pPr marL="2743749" indent="0">
              <a:buNone/>
              <a:defRPr sz="1000"/>
            </a:lvl7pPr>
            <a:lvl8pPr marL="3201040" indent="0">
              <a:buNone/>
              <a:defRPr sz="1000"/>
            </a:lvl8pPr>
            <a:lvl9pPr marL="365833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D0BA9-27C0-FA11-86CF-E0B663355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89BEF1-384F-59E6-2A8A-13A69E912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B1C231-2C69-CCAE-8D6F-3038AB254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9361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21ADF-70B6-3CE8-CB63-F9BD4159D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07" y="457306"/>
            <a:ext cx="3933261" cy="1600571"/>
          </a:xfrm>
        </p:spPr>
        <p:txBody>
          <a:bodyPr anchor="b"/>
          <a:lstStyle>
            <a:lvl1pPr>
              <a:defRPr sz="320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D18809-B616-3C6E-C62B-8189BEE66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4538" y="987654"/>
            <a:ext cx="6173807" cy="4874754"/>
          </a:xfrm>
        </p:spPr>
        <p:txBody>
          <a:bodyPr/>
          <a:lstStyle>
            <a:lvl1pPr marL="0" indent="0">
              <a:buNone/>
              <a:defRPr sz="3201"/>
            </a:lvl1pPr>
            <a:lvl2pPr marL="457291" indent="0">
              <a:buNone/>
              <a:defRPr sz="2801"/>
            </a:lvl2pPr>
            <a:lvl3pPr marL="914583" indent="0">
              <a:buNone/>
              <a:defRPr sz="2400"/>
            </a:lvl3pPr>
            <a:lvl4pPr marL="1371874" indent="0">
              <a:buNone/>
              <a:defRPr sz="2000"/>
            </a:lvl4pPr>
            <a:lvl5pPr marL="1829166" indent="0">
              <a:buNone/>
              <a:defRPr sz="2000"/>
            </a:lvl5pPr>
            <a:lvl6pPr marL="2286457" indent="0">
              <a:buNone/>
              <a:defRPr sz="2000"/>
            </a:lvl6pPr>
            <a:lvl7pPr marL="2743749" indent="0">
              <a:buNone/>
              <a:defRPr sz="2000"/>
            </a:lvl7pPr>
            <a:lvl8pPr marL="3201040" indent="0">
              <a:buNone/>
              <a:defRPr sz="2000"/>
            </a:lvl8pPr>
            <a:lvl9pPr marL="365833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4C5E48-5D02-E53B-5EDA-0BB6E4E204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007" y="2057876"/>
            <a:ext cx="3933261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91" indent="0">
              <a:buNone/>
              <a:defRPr sz="1400"/>
            </a:lvl2pPr>
            <a:lvl3pPr marL="914583" indent="0">
              <a:buNone/>
              <a:defRPr sz="1200"/>
            </a:lvl3pPr>
            <a:lvl4pPr marL="1371874" indent="0">
              <a:buNone/>
              <a:defRPr sz="1000"/>
            </a:lvl4pPr>
            <a:lvl5pPr marL="1829166" indent="0">
              <a:buNone/>
              <a:defRPr sz="1000"/>
            </a:lvl5pPr>
            <a:lvl6pPr marL="2286457" indent="0">
              <a:buNone/>
              <a:defRPr sz="1000"/>
            </a:lvl6pPr>
            <a:lvl7pPr marL="2743749" indent="0">
              <a:buNone/>
              <a:defRPr sz="1000"/>
            </a:lvl7pPr>
            <a:lvl8pPr marL="3201040" indent="0">
              <a:buNone/>
              <a:defRPr sz="1000"/>
            </a:lvl8pPr>
            <a:lvl9pPr marL="365833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78EFD7-AF22-EF47-FFFD-FA418D9BF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D36CBF-38F9-7D09-787B-C2A5FAC41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95B263-6444-2324-0217-073DF2A5E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8842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FE8B-BF30-D9E0-DE59-3F8FEE7A0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9E39A0-4228-DBAB-384C-773EA235F1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C096E-58A8-D89D-7DD6-02D2D56C5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85971-343C-59B1-8F96-AA0C30819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C1C85-FB81-2561-C10B-6A1A3ACFC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134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109A93-1CD4-4F8D-6312-60D7970E9A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7172" y="365209"/>
            <a:ext cx="2629585" cy="58131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71D51-6C46-C825-4EE2-D7D7898FFD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418" y="365209"/>
            <a:ext cx="7736314" cy="58131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C844F-B2FD-DBF7-CC41-D356F164A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AEBF5-157A-695B-1E64-5B4EF623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01B02-3845-9735-BC70-06EAB0388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088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777545" y="777546"/>
            <a:ext cx="4496595" cy="29415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8128" y="5343612"/>
            <a:ext cx="2211388" cy="150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9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20512" y="1120514"/>
            <a:ext cx="6480000" cy="4238974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/>
        </p:nvCxnSpPr>
        <p:spPr>
          <a:xfrm>
            <a:off x="4995175" y="1005309"/>
            <a:ext cx="7200000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6475" y="5059588"/>
            <a:ext cx="2638700" cy="180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000" y="2251588"/>
            <a:ext cx="3268184" cy="46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5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27C80-5FD3-4361-BB31-75FBA196661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550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5400000" flipV="1">
            <a:off x="6523051" y="1185876"/>
            <a:ext cx="6858000" cy="448624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-1578202" y="1883798"/>
            <a:ext cx="6553994" cy="339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9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758" y="1600571"/>
            <a:ext cx="5386202" cy="452701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9215" y="1600571"/>
            <a:ext cx="5386202" cy="452701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406FD-032E-4C58-95B5-1848DA22B9B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5892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59" y="1535469"/>
            <a:ext cx="5388320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357" indent="0">
              <a:buNone/>
              <a:defRPr sz="2400" b="1"/>
            </a:lvl2pPr>
            <a:lvl3pPr marL="1088714" indent="0">
              <a:buNone/>
              <a:defRPr sz="2100" b="1"/>
            </a:lvl3pPr>
            <a:lvl4pPr marL="1633071" indent="0">
              <a:buNone/>
              <a:defRPr sz="1900" b="1"/>
            </a:lvl4pPr>
            <a:lvl5pPr marL="2177427" indent="0">
              <a:buNone/>
              <a:defRPr sz="1900" b="1"/>
            </a:lvl5pPr>
            <a:lvl6pPr marL="2721785" indent="0">
              <a:buNone/>
              <a:defRPr sz="1900" b="1"/>
            </a:lvl6pPr>
            <a:lvl7pPr marL="3266142" indent="0">
              <a:buNone/>
              <a:defRPr sz="1900" b="1"/>
            </a:lvl7pPr>
            <a:lvl8pPr marL="3810498" indent="0">
              <a:buNone/>
              <a:defRPr sz="1900" b="1"/>
            </a:lvl8pPr>
            <a:lvl9pPr marL="4354855" indent="0">
              <a:buNone/>
              <a:defRPr sz="1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759" y="2175378"/>
            <a:ext cx="5388320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980" y="1535469"/>
            <a:ext cx="5390436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357" indent="0">
              <a:buNone/>
              <a:defRPr sz="2400" b="1"/>
            </a:lvl2pPr>
            <a:lvl3pPr marL="1088714" indent="0">
              <a:buNone/>
              <a:defRPr sz="2100" b="1"/>
            </a:lvl3pPr>
            <a:lvl4pPr marL="1633071" indent="0">
              <a:buNone/>
              <a:defRPr sz="1900" b="1"/>
            </a:lvl4pPr>
            <a:lvl5pPr marL="2177427" indent="0">
              <a:buNone/>
              <a:defRPr sz="1900" b="1"/>
            </a:lvl5pPr>
            <a:lvl6pPr marL="2721785" indent="0">
              <a:buNone/>
              <a:defRPr sz="1900" b="1"/>
            </a:lvl6pPr>
            <a:lvl7pPr marL="3266142" indent="0">
              <a:buNone/>
              <a:defRPr sz="1900" b="1"/>
            </a:lvl7pPr>
            <a:lvl8pPr marL="3810498" indent="0">
              <a:buNone/>
              <a:defRPr sz="1900" b="1"/>
            </a:lvl8pPr>
            <a:lvl9pPr marL="4354855" indent="0">
              <a:buNone/>
              <a:defRPr sz="19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980" y="2175378"/>
            <a:ext cx="5390436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837FDC-5057-4295-9D29-1F1664A2B3D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6772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57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760" y="274703"/>
            <a:ext cx="10975657" cy="1143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760" y="1600571"/>
            <a:ext cx="10975657" cy="4527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758" y="6246671"/>
            <a:ext cx="2845541" cy="476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685" y="6246671"/>
            <a:ext cx="3861806" cy="476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9876" y="6246671"/>
            <a:ext cx="2845541" cy="476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+mn-lt"/>
              </a:defRPr>
            </a:lvl1pPr>
          </a:lstStyle>
          <a:p>
            <a:fld id="{D0A27C80-5FD3-4361-BB31-75FBA1966619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1" r:id="rId2"/>
    <p:sldLayoutId id="2147483699" r:id="rId3"/>
    <p:sldLayoutId id="2147483683" r:id="rId4"/>
    <p:sldLayoutId id="2147483700" r:id="rId5"/>
    <p:sldLayoutId id="2147483695" r:id="rId6"/>
    <p:sldLayoutId id="2147483690" r:id="rId7"/>
    <p:sldLayoutId id="2147483652" r:id="rId8"/>
    <p:sldLayoutId id="2147483653" r:id="rId9"/>
    <p:sldLayoutId id="2147483654" r:id="rId10"/>
    <p:sldLayoutId id="2147483656" r:id="rId11"/>
    <p:sldLayoutId id="2147483657" r:id="rId12"/>
    <p:sldLayoutId id="2147483658" r:id="rId13"/>
    <p:sldLayoutId id="2147483659" r:id="rId14"/>
    <p:sldLayoutId id="2147483770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  <a:ea typeface="宋体" charset="-122"/>
        </a:defRPr>
      </a:lvl5pPr>
      <a:lvl6pPr marL="544357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  <a:ea typeface="宋体" charset="-122"/>
        </a:defRPr>
      </a:lvl6pPr>
      <a:lvl7pPr marL="1088714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  <a:ea typeface="宋体" charset="-122"/>
        </a:defRPr>
      </a:lvl7pPr>
      <a:lvl8pPr marL="1633071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  <a:ea typeface="宋体" charset="-122"/>
        </a:defRPr>
      </a:lvl8pPr>
      <a:lvl9pPr marL="2177427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408267" indent="-408267" algn="l" rtl="0" fontAlgn="base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  <a:ea typeface="+mn-ea"/>
          <a:cs typeface="+mn-cs"/>
        </a:defRPr>
      </a:lvl1pPr>
      <a:lvl2pPr marL="884580" indent="-340223" algn="l" rtl="0" fontAlgn="base">
        <a:spcBef>
          <a:spcPct val="20000"/>
        </a:spcBef>
        <a:spcAft>
          <a:spcPct val="0"/>
        </a:spcAft>
        <a:buChar char="–"/>
        <a:defRPr sz="3400">
          <a:solidFill>
            <a:schemeClr val="tx1"/>
          </a:solidFill>
          <a:latin typeface="+mn-lt"/>
          <a:ea typeface="+mn-ea"/>
        </a:defRPr>
      </a:lvl2pPr>
      <a:lvl3pPr marL="1360893" indent="-272178" algn="l" rtl="0" fontAlgn="base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  <a:ea typeface="+mn-ea"/>
        </a:defRPr>
      </a:lvl3pPr>
      <a:lvl4pPr marL="1905249" indent="-272178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2449606" indent="-272178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5pPr>
      <a:lvl6pPr marL="2993963" indent="-272178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3538320" indent="-272178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4082677" indent="-272178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4627034" indent="-272178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87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357" algn="l" defTabSz="10887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714" algn="l" defTabSz="10887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3071" algn="l" defTabSz="10887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427" algn="l" defTabSz="10887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785" algn="l" defTabSz="10887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6142" algn="l" defTabSz="10887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498" algn="l" defTabSz="10887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855" algn="l" defTabSz="108871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79" y="183135"/>
            <a:ext cx="5487829" cy="762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79" y="1067049"/>
            <a:ext cx="5487829" cy="3018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79" y="4238549"/>
            <a:ext cx="1422771" cy="2434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3343" y="4238549"/>
            <a:ext cx="1930903" cy="2434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9938" y="4238549"/>
            <a:ext cx="1422771" cy="2434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64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539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609539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250" indent="-190481" algn="l" defTabSz="609539" rtl="0" eaLnBrk="1" latinLnBrk="0" hangingPunct="1">
        <a:spcBef>
          <a:spcPct val="20000"/>
        </a:spcBef>
        <a:buFont typeface="Arial" pitchFamily="34" charset="0"/>
        <a:buChar char="–"/>
        <a:defRPr sz="1866" kern="1200">
          <a:solidFill>
            <a:schemeClr val="tx1"/>
          </a:solidFill>
          <a:latin typeface="+mn-lt"/>
          <a:ea typeface="+mn-ea"/>
          <a:cs typeface="+mn-cs"/>
        </a:defRPr>
      </a:lvl2pPr>
      <a:lvl3pPr marL="761924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693" indent="-152385" algn="l" defTabSz="609539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3" indent="-152385" algn="l" defTabSz="609539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232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002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771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541" indent="-152385" algn="l" defTabSz="609539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70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3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09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07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848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61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387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156" algn="l" defTabSz="609539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5D715D36-FA13-B10D-3CE5-4B7C04726174}"/>
              </a:ext>
            </a:extLst>
          </p:cNvPr>
          <p:cNvSpPr txBox="1"/>
          <p:nvPr userDrawn="1"/>
        </p:nvSpPr>
        <p:spPr>
          <a:xfrm>
            <a:off x="0" y="-804751"/>
            <a:ext cx="12195175" cy="46177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F851BB-6D66-20DE-B1F5-89ECE066D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419" y="365210"/>
            <a:ext cx="10518338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98868-D4B7-7BF6-DB68-83FAA81C5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419" y="1826048"/>
            <a:ext cx="10518338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B33CB-8D97-5B10-13F8-35751FB71B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418" y="6357822"/>
            <a:ext cx="274391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6CC4F6-CBD8-4ECE-B874-60AFC616E164}" type="datetimeFigureOut">
              <a:rPr lang="en-US" smtClean="0"/>
              <a:pPr/>
              <a:t>2/26/2026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3E7D4-BB49-CB19-5F35-7623ACA69D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9652" y="6357822"/>
            <a:ext cx="4115872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6D881-C527-FB52-0F36-782447E24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2843" y="6357822"/>
            <a:ext cx="274391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78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914583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46" indent="-228646" algn="l" defTabSz="91458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1" kern="1200">
          <a:solidFill>
            <a:schemeClr val="tx1"/>
          </a:solidFill>
          <a:latin typeface="+mn-lt"/>
          <a:ea typeface="+mn-ea"/>
          <a:cs typeface="+mn-cs"/>
        </a:defRPr>
      </a:lvl1pPr>
      <a:lvl2pPr marL="685937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229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520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811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103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394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686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977" indent="-228646" algn="l" defTabSz="91458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91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83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874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166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457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749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040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332" algn="l" defTabSz="91458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101+ Mẫu PowerPoint 8/3 - Background, hình nền mới nhất 2024">
            <a:extLst>
              <a:ext uri="{FF2B5EF4-FFF2-40B4-BE49-F238E27FC236}">
                <a16:creationId xmlns:a16="http://schemas.microsoft.com/office/drawing/2014/main" id="{342A1023-005E-0ADB-9104-64016830C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03"/>
            <a:ext cx="12257590" cy="683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29400" y="304871"/>
            <a:ext cx="9168535" cy="470987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1" b="1" spc="38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4001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 QUÝ THẦY CÔ </a:t>
            </a:r>
          </a:p>
          <a:p>
            <a:pPr algn="ctr" defTabSz="9145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1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 DỰ GIỜ THĂM LỚP</a:t>
            </a:r>
          </a:p>
          <a:p>
            <a:pPr algn="ctr" defTabSz="914583" fontAlgn="auto">
              <a:spcBef>
                <a:spcPts val="0"/>
              </a:spcBef>
              <a:spcAft>
                <a:spcPts val="0"/>
              </a:spcAft>
            </a:pPr>
            <a:r>
              <a:rPr lang="en-US" sz="3601" b="1">
                <a:solidFill>
                  <a:srgbClr val="156082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Tiếng Việt lớp 1</a:t>
            </a:r>
          </a:p>
          <a:p>
            <a:pPr algn="ctr" defTabSz="914583" fontAlgn="auto">
              <a:spcBef>
                <a:spcPts val="0"/>
              </a:spcBef>
              <a:spcAft>
                <a:spcPts val="0"/>
              </a:spcAft>
            </a:pPr>
            <a:r>
              <a:rPr lang="en-US" sz="3601" b="1">
                <a:solidFill>
                  <a:srgbClr val="156082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3: Mai trường mên yêu </a:t>
            </a:r>
          </a:p>
          <a:p>
            <a:pPr marL="0" marR="0" lvl="0" indent="0" algn="ctr" defTabSz="9145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1" b="1" i="1">
                <a:solidFill>
                  <a:srgbClr val="156082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5 : Bác trống trường </a:t>
            </a:r>
            <a:r>
              <a:rPr kumimoji="0" lang="en-US" sz="3601" b="1" i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(Tiết 2)</a:t>
            </a:r>
            <a:endParaRPr lang="en-US" sz="3601" b="1" i="1">
              <a:solidFill>
                <a:srgbClr val="156082">
                  <a:lumMod val="75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914583" fontAlgn="auto">
              <a:spcBef>
                <a:spcPts val="0"/>
              </a:spcBef>
              <a:spcAft>
                <a:spcPts val="0"/>
              </a:spcAft>
            </a:pPr>
            <a:r>
              <a:rPr lang="en-US" sz="4001" b="1" i="1">
                <a:solidFill>
                  <a:srgbClr val="156082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(Bộ sách kết nối tri thức)</a:t>
            </a:r>
          </a:p>
          <a:p>
            <a:pPr algn="ctr" defTabSz="914583" fontAlgn="auto">
              <a:spcBef>
                <a:spcPts val="0"/>
              </a:spcBef>
              <a:spcAft>
                <a:spcPts val="0"/>
              </a:spcAft>
            </a:pPr>
            <a:endParaRPr lang="en-US" sz="4001" b="1" i="1" dirty="0">
              <a:solidFill>
                <a:srgbClr val="156082">
                  <a:lumMod val="75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6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904" y="228654"/>
            <a:ext cx="986066" cy="595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68F63A-0B78-7FAC-3469-2760FB9346F4}"/>
              </a:ext>
            </a:extLst>
          </p:cNvPr>
          <p:cNvSpPr txBox="1"/>
          <p:nvPr/>
        </p:nvSpPr>
        <p:spPr>
          <a:xfrm>
            <a:off x="2058052" y="5106583"/>
            <a:ext cx="6622140" cy="101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583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i="1">
                <a:solidFill>
                  <a:srgbClr val="156082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Giáo viên: Đào Thị Kim Liên</a:t>
            </a:r>
          </a:p>
          <a:p>
            <a:pPr defTabSz="914583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i="1">
                <a:solidFill>
                  <a:srgbClr val="156082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: 1A3</a:t>
            </a:r>
          </a:p>
          <a:p>
            <a:pPr defTabSz="914583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i="1">
                <a:solidFill>
                  <a:srgbClr val="156082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Trường: Tiểu học Hưng Đạo</a:t>
            </a:r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A348F86B-B4EC-3D18-BDD4-2396DB92581B}"/>
              </a:ext>
            </a:extLst>
          </p:cNvPr>
          <p:cNvSpPr/>
          <p:nvPr/>
        </p:nvSpPr>
        <p:spPr>
          <a:xfrm>
            <a:off x="195695" y="57383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4BBBB7-06CC-5E07-241E-810F25C39D74}"/>
              </a:ext>
            </a:extLst>
          </p:cNvPr>
          <p:cNvSpPr txBox="1"/>
          <p:nvPr/>
        </p:nvSpPr>
        <p:spPr>
          <a:xfrm>
            <a:off x="1061604" y="55855"/>
            <a:ext cx="3041072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Trả lời câu hỏi</a:t>
            </a:r>
          </a:p>
        </p:txBody>
      </p:sp>
      <p:pic>
        <p:nvPicPr>
          <p:cNvPr id="11" name="Picture 2" descr="C:\Users\Administrator.EPR5HADQQSBOGQY\Downloads\cd3 bai 5.1.png">
            <a:extLst>
              <a:ext uri="{FF2B5EF4-FFF2-40B4-BE49-F238E27FC236}">
                <a16:creationId xmlns:a16="http://schemas.microsoft.com/office/drawing/2014/main" id="{35C7F3D9-3D2F-48C4-4252-1531FD0E1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59457" t="64444"/>
          <a:stretch>
            <a:fillRect/>
          </a:stretch>
        </p:blipFill>
        <p:spPr bwMode="auto">
          <a:xfrm>
            <a:off x="8001000" y="725868"/>
            <a:ext cx="4272632" cy="3899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815F0F-5BAC-0880-F542-C5365C439EAA}"/>
              </a:ext>
            </a:extLst>
          </p:cNvPr>
          <p:cNvSpPr txBox="1"/>
          <p:nvPr/>
        </p:nvSpPr>
        <p:spPr>
          <a:xfrm>
            <a:off x="2192481" y="879653"/>
            <a:ext cx="6096000" cy="5231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thầm đoạn và thảo luận câu hỏi 1: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39A6F5E-09B9-4BF2-D052-599DF4748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9809" y="1752601"/>
            <a:ext cx="6602540" cy="2284427"/>
          </a:xfrm>
          <a:prstGeom prst="rect">
            <a:avLst/>
          </a:prstGeom>
        </p:spPr>
      </p:pic>
      <p:sp>
        <p:nvSpPr>
          <p:cNvPr id="19" name="Cloud 18">
            <a:extLst>
              <a:ext uri="{FF2B5EF4-FFF2-40B4-BE49-F238E27FC236}">
                <a16:creationId xmlns:a16="http://schemas.microsoft.com/office/drawing/2014/main" id="{B6D4469D-0E95-7A9A-EC31-8167C3CD82A9}"/>
              </a:ext>
            </a:extLst>
          </p:cNvPr>
          <p:cNvSpPr/>
          <p:nvPr/>
        </p:nvSpPr>
        <p:spPr>
          <a:xfrm>
            <a:off x="7467600" y="238636"/>
            <a:ext cx="3200400" cy="550981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Thảo luận nhóm 3</a:t>
            </a:r>
          </a:p>
        </p:txBody>
      </p:sp>
      <p:pic>
        <p:nvPicPr>
          <p:cNvPr id="20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id="{7DC4979C-242E-4F0D-4560-7B02B067F2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39666" y="22747"/>
            <a:ext cx="714375" cy="714989"/>
          </a:xfrm>
          <a:prstGeom prst="rect">
            <a:avLst/>
          </a:prstGeom>
        </p:spPr>
      </p:pic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E93389F7-2A79-44C7-04B8-3FE299624777}"/>
              </a:ext>
            </a:extLst>
          </p:cNvPr>
          <p:cNvSpPr txBox="1">
            <a:spLocks/>
          </p:cNvSpPr>
          <p:nvPr/>
        </p:nvSpPr>
        <p:spPr bwMode="auto">
          <a:xfrm>
            <a:off x="2582140" y="5238848"/>
            <a:ext cx="7543800" cy="51820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vi-VN" alt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en-US" alt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Trống trường có vẻ ngoài như thế nào?</a:t>
            </a:r>
          </a:p>
        </p:txBody>
      </p:sp>
      <p:sp>
        <p:nvSpPr>
          <p:cNvPr id="22" name="Minus 11">
            <a:extLst>
              <a:ext uri="{FF2B5EF4-FFF2-40B4-BE49-F238E27FC236}">
                <a16:creationId xmlns:a16="http://schemas.microsoft.com/office/drawing/2014/main" id="{008FD84D-BABD-E622-1864-FB8B07EF86CE}"/>
              </a:ext>
            </a:extLst>
          </p:cNvPr>
          <p:cNvSpPr/>
          <p:nvPr/>
        </p:nvSpPr>
        <p:spPr>
          <a:xfrm flipV="1">
            <a:off x="5240481" y="2105410"/>
            <a:ext cx="1787092" cy="112193"/>
          </a:xfrm>
          <a:prstGeom prst="mathMin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Minus 12">
            <a:extLst>
              <a:ext uri="{FF2B5EF4-FFF2-40B4-BE49-F238E27FC236}">
                <a16:creationId xmlns:a16="http://schemas.microsoft.com/office/drawing/2014/main" id="{E083FB7C-662A-1A16-4A4C-C3F9C72D8E57}"/>
              </a:ext>
            </a:extLst>
          </p:cNvPr>
          <p:cNvSpPr/>
          <p:nvPr/>
        </p:nvSpPr>
        <p:spPr>
          <a:xfrm flipV="1">
            <a:off x="7467600" y="2183030"/>
            <a:ext cx="533400" cy="45719"/>
          </a:xfrm>
          <a:prstGeom prst="mathMin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inus 13">
            <a:extLst>
              <a:ext uri="{FF2B5EF4-FFF2-40B4-BE49-F238E27FC236}">
                <a16:creationId xmlns:a16="http://schemas.microsoft.com/office/drawing/2014/main" id="{5F158E39-A060-6726-7F49-CD7C285C13BF}"/>
              </a:ext>
            </a:extLst>
          </p:cNvPr>
          <p:cNvSpPr/>
          <p:nvPr/>
        </p:nvSpPr>
        <p:spPr>
          <a:xfrm flipV="1">
            <a:off x="1692510" y="2514601"/>
            <a:ext cx="533400" cy="45719"/>
          </a:xfrm>
          <a:prstGeom prst="mathMin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inus 14">
            <a:extLst>
              <a:ext uri="{FF2B5EF4-FFF2-40B4-BE49-F238E27FC236}">
                <a16:creationId xmlns:a16="http://schemas.microsoft.com/office/drawing/2014/main" id="{04D1954A-FEE4-A5C7-8FCE-484F2D907357}"/>
              </a:ext>
            </a:extLst>
          </p:cNvPr>
          <p:cNvSpPr/>
          <p:nvPr/>
        </p:nvSpPr>
        <p:spPr>
          <a:xfrm flipV="1">
            <a:off x="2249869" y="2481362"/>
            <a:ext cx="3389796" cy="86003"/>
          </a:xfrm>
          <a:prstGeom prst="mathMin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0F332F6-756E-629A-74E8-D7AE6DB296B2}"/>
              </a:ext>
            </a:extLst>
          </p:cNvPr>
          <p:cNvSpPr txBox="1"/>
          <p:nvPr/>
        </p:nvSpPr>
        <p:spPr>
          <a:xfrm>
            <a:off x="2557652" y="5238848"/>
            <a:ext cx="7507433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Học trò thường gọi trống là gì?</a:t>
            </a:r>
          </a:p>
        </p:txBody>
      </p:sp>
      <p:sp>
        <p:nvSpPr>
          <p:cNvPr id="27" name="Minus 16">
            <a:extLst>
              <a:ext uri="{FF2B5EF4-FFF2-40B4-BE49-F238E27FC236}">
                <a16:creationId xmlns:a16="http://schemas.microsoft.com/office/drawing/2014/main" id="{CDD73A40-EE40-B9D8-F2DF-4C378105E1C5}"/>
              </a:ext>
            </a:extLst>
          </p:cNvPr>
          <p:cNvSpPr/>
          <p:nvPr/>
        </p:nvSpPr>
        <p:spPr>
          <a:xfrm flipV="1">
            <a:off x="3051221" y="2862554"/>
            <a:ext cx="1787092" cy="112193"/>
          </a:xfrm>
          <a:prstGeom prst="mathMin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12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BC9BEB-55B9-C04C-8689-E351025A0598}"/>
              </a:ext>
            </a:extLst>
          </p:cNvPr>
          <p:cNvSpPr txBox="1"/>
          <p:nvPr/>
        </p:nvSpPr>
        <p:spPr>
          <a:xfrm>
            <a:off x="2286001" y="859738"/>
            <a:ext cx="5423999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đoạn 2 và trả lời câu hỏi:</a:t>
            </a: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9A6DE960-2988-73BE-5168-BA037428E066}"/>
              </a:ext>
            </a:extLst>
          </p:cNvPr>
          <p:cNvSpPr/>
          <p:nvPr/>
        </p:nvSpPr>
        <p:spPr>
          <a:xfrm>
            <a:off x="7985932" y="410449"/>
            <a:ext cx="2682068" cy="550981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Thảo luận nhóm 3</a:t>
            </a:r>
          </a:p>
        </p:txBody>
      </p:sp>
      <p:pic>
        <p:nvPicPr>
          <p:cNvPr id="4" name="Picture 2" descr="Sách điện tử">
            <a:extLst>
              <a:ext uri="{FF2B5EF4-FFF2-40B4-BE49-F238E27FC236}">
                <a16:creationId xmlns:a16="http://schemas.microsoft.com/office/drawing/2014/main" id="{8D9B9378-B4B6-4501-EF1A-37EC1C70A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56000" b="9500"/>
          <a:stretch>
            <a:fillRect/>
          </a:stretch>
        </p:blipFill>
        <p:spPr bwMode="auto">
          <a:xfrm>
            <a:off x="7460673" y="3886200"/>
            <a:ext cx="4724400" cy="1787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12F273-FEC2-D84D-1D0F-2249A72190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6967"/>
          <a:stretch/>
        </p:blipFill>
        <p:spPr>
          <a:xfrm>
            <a:off x="1752600" y="1898197"/>
            <a:ext cx="8229600" cy="2316203"/>
          </a:xfrm>
          <a:prstGeom prst="rect">
            <a:avLst/>
          </a:prstGeom>
        </p:spPr>
      </p:pic>
      <p:pic>
        <p:nvPicPr>
          <p:cNvPr id="6" name="2 Minute Timer (Nho)">
            <a:hlinkClick r:id="" action="ppaction://media"/>
            <a:extLst>
              <a:ext uri="{FF2B5EF4-FFF2-40B4-BE49-F238E27FC236}">
                <a16:creationId xmlns:a16="http://schemas.microsoft.com/office/drawing/2014/main" id="{E1A0DF5C-667F-4D21-419A-4578C59609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42758" y="47962"/>
            <a:ext cx="1019175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11392A-7147-1819-6C0E-097E13E581C2}"/>
              </a:ext>
            </a:extLst>
          </p:cNvPr>
          <p:cNvSpPr txBox="1"/>
          <p:nvPr/>
        </p:nvSpPr>
        <p:spPr>
          <a:xfrm>
            <a:off x="1981200" y="5867401"/>
            <a:ext cx="8534400" cy="4246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Hằng ngày, trống trường giúp học sinh việc gì</a:t>
            </a:r>
            <a:r>
              <a:rPr lang="vi-VN" alt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Minus 10">
            <a:extLst>
              <a:ext uri="{FF2B5EF4-FFF2-40B4-BE49-F238E27FC236}">
                <a16:creationId xmlns:a16="http://schemas.microsoft.com/office/drawing/2014/main" id="{41E692FA-7D8D-5DCD-C893-522736ACFA16}"/>
              </a:ext>
            </a:extLst>
          </p:cNvPr>
          <p:cNvSpPr/>
          <p:nvPr/>
        </p:nvSpPr>
        <p:spPr>
          <a:xfrm flipV="1">
            <a:off x="1588477" y="2551745"/>
            <a:ext cx="9308123" cy="133365"/>
          </a:xfrm>
          <a:prstGeom prst="mathMin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inus 11">
            <a:extLst>
              <a:ext uri="{FF2B5EF4-FFF2-40B4-BE49-F238E27FC236}">
                <a16:creationId xmlns:a16="http://schemas.microsoft.com/office/drawing/2014/main" id="{CCB9E98D-C73A-9647-F6A6-DB9AB57ED52A}"/>
              </a:ext>
            </a:extLst>
          </p:cNvPr>
          <p:cNvSpPr/>
          <p:nvPr/>
        </p:nvSpPr>
        <p:spPr>
          <a:xfrm flipV="1">
            <a:off x="1715086" y="3138829"/>
            <a:ext cx="1916724" cy="63078"/>
          </a:xfrm>
          <a:prstGeom prst="mathMin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5637B6-D495-4998-E6EB-6197ED25542C}"/>
              </a:ext>
            </a:extLst>
          </p:cNvPr>
          <p:cNvSpPr txBox="1"/>
          <p:nvPr/>
        </p:nvSpPr>
        <p:spPr>
          <a:xfrm>
            <a:off x="1981200" y="5867400"/>
            <a:ext cx="8534400" cy="4246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Ngày khai trường, tiếng trống báo hiệu điều gì</a:t>
            </a:r>
            <a:r>
              <a:rPr lang="vi-VN" alt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alt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Minus 13">
            <a:extLst>
              <a:ext uri="{FF2B5EF4-FFF2-40B4-BE49-F238E27FC236}">
                <a16:creationId xmlns:a16="http://schemas.microsoft.com/office/drawing/2014/main" id="{95EC2F42-A9D1-6030-5FC1-59B94FEE8465}"/>
              </a:ext>
            </a:extLst>
          </p:cNvPr>
          <p:cNvSpPr/>
          <p:nvPr/>
        </p:nvSpPr>
        <p:spPr>
          <a:xfrm>
            <a:off x="4800601" y="3621877"/>
            <a:ext cx="4876799" cy="113410"/>
          </a:xfrm>
          <a:prstGeom prst="mathMinus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17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 animBg="1"/>
      <p:bldP spid="8" grpId="0" animBg="1"/>
      <p:bldP spid="9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4C4C9EFD-FBC1-332A-C01E-7C03A45733C0}"/>
              </a:ext>
            </a:extLst>
          </p:cNvPr>
          <p:cNvSpPr/>
          <p:nvPr/>
        </p:nvSpPr>
        <p:spPr>
          <a:xfrm>
            <a:off x="152400" y="52931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7036D3-0AAD-7E2D-F4FB-57AF94B8BDAB}"/>
              </a:ext>
            </a:extLst>
          </p:cNvPr>
          <p:cNvSpPr txBox="1"/>
          <p:nvPr/>
        </p:nvSpPr>
        <p:spPr>
          <a:xfrm>
            <a:off x="1143000" y="70784"/>
            <a:ext cx="9989128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 vào vở câu trả lời cho câu hỏi a ở mục 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1C91AA-A8AA-1E63-ECAA-1A5D0BFE1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085791"/>
            <a:ext cx="106749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 ngày, trống trường giúp học sinh (….)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9AC55D-5BA5-39FD-E8B5-03EA02E01C9B}"/>
              </a:ext>
            </a:extLst>
          </p:cNvPr>
          <p:cNvGrpSpPr/>
          <p:nvPr/>
        </p:nvGrpSpPr>
        <p:grpSpPr>
          <a:xfrm>
            <a:off x="0" y="2405617"/>
            <a:ext cx="12362381" cy="2634961"/>
            <a:chOff x="155314" y="3016169"/>
            <a:chExt cx="8858428" cy="2634961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DDB1BA74-B404-CC6A-1BB7-602E270CFE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314" y="3016169"/>
              <a:ext cx="8743950" cy="2634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A4C68C-6F1B-4AA1-6D46-7C6FEDE60826}"/>
                </a:ext>
              </a:extLst>
            </p:cNvPr>
            <p:cNvSpPr/>
            <p:nvPr/>
          </p:nvSpPr>
          <p:spPr>
            <a:xfrm>
              <a:off x="363795" y="3597913"/>
              <a:ext cx="8649947" cy="7463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250" b="1" dirty="0">
                  <a:solidFill>
                    <a:srgbClr val="00206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Hằng ngày, trống trường giúp </a:t>
              </a:r>
              <a:r>
                <a:rPr lang="en-US" sz="4250" b="1" dirty="0" err="1">
                  <a:solidFill>
                    <a:srgbClr val="00206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hůc</a:t>
              </a:r>
              <a:r>
                <a:rPr lang="en-US" sz="4250" b="1" dirty="0">
                  <a:solidFill>
                    <a:srgbClr val="00206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ǧ</a:t>
              </a:r>
              <a:r>
                <a:rPr lang="el-GR" sz="4250" b="1" dirty="0">
                  <a:solidFill>
                    <a:srgbClr val="00206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΅</a:t>
              </a:r>
              <a:r>
                <a:rPr lang="en-US" sz="4250" b="1" dirty="0" err="1">
                  <a:solidFill>
                    <a:srgbClr val="00206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nh</a:t>
              </a:r>
              <a:r>
                <a:rPr lang="en-US" sz="4250" b="1" dirty="0">
                  <a:solidFill>
                    <a:srgbClr val="00206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250" b="1" dirty="0" err="1">
                  <a:solidFill>
                    <a:srgbClr val="00206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ǟa</a:t>
              </a:r>
              <a:r>
                <a:rPr lang="en-US" sz="4250" b="1" dirty="0">
                  <a:solidFill>
                    <a:srgbClr val="00206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vào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86DE3239-8D9D-099F-FDDB-A535D6860F6B}"/>
              </a:ext>
            </a:extLst>
          </p:cNvPr>
          <p:cNvSpPr/>
          <p:nvPr/>
        </p:nvSpPr>
        <p:spPr>
          <a:xfrm>
            <a:off x="-609600" y="3806963"/>
            <a:ext cx="4535148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250" b="1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lớ↨ đúng giờ.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63ECE1-707F-D5A0-0425-5C2D6C1E6CD5}"/>
              </a:ext>
            </a:extLst>
          </p:cNvPr>
          <p:cNvSpPr txBox="1"/>
          <p:nvPr/>
        </p:nvSpPr>
        <p:spPr>
          <a:xfrm>
            <a:off x="2140528" y="5451557"/>
            <a:ext cx="7536872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 chú ý gì khi viết chữ đầu câu?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031356F-429A-DF07-3676-95EF72C17F21}"/>
              </a:ext>
            </a:extLst>
          </p:cNvPr>
          <p:cNvCxnSpPr/>
          <p:nvPr/>
        </p:nvCxnSpPr>
        <p:spPr>
          <a:xfrm>
            <a:off x="249384" y="3325211"/>
            <a:ext cx="648250" cy="2125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A982650-8AFD-725A-78CE-D2D1A090F116}"/>
              </a:ext>
            </a:extLst>
          </p:cNvPr>
          <p:cNvSpPr txBox="1"/>
          <p:nvPr/>
        </p:nvSpPr>
        <p:spPr>
          <a:xfrm>
            <a:off x="2140528" y="5440078"/>
            <a:ext cx="7536872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 câu có dấu gì?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EECD4FB-B10A-3D2D-0200-BDCC814F89B3}"/>
              </a:ext>
            </a:extLst>
          </p:cNvPr>
          <p:cNvCxnSpPr/>
          <p:nvPr/>
        </p:nvCxnSpPr>
        <p:spPr>
          <a:xfrm flipH="1">
            <a:off x="3125787" y="3505994"/>
            <a:ext cx="275799" cy="66770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B330842-A4D5-5802-5FD9-9097AD6693F3}"/>
              </a:ext>
            </a:extLst>
          </p:cNvPr>
          <p:cNvSpPr txBox="1"/>
          <p:nvPr/>
        </p:nvSpPr>
        <p:spPr>
          <a:xfrm>
            <a:off x="2140528" y="5401048"/>
            <a:ext cx="7536872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Khoảng cách giữa các chữ như thế nào?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B31E799-EEDF-56F1-AF7F-9726500B3171}"/>
              </a:ext>
            </a:extLst>
          </p:cNvPr>
          <p:cNvCxnSpPr/>
          <p:nvPr/>
        </p:nvCxnSpPr>
        <p:spPr>
          <a:xfrm>
            <a:off x="2286000" y="2637560"/>
            <a:ext cx="0" cy="6229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FBCD483-3C58-5DC2-5DE5-863775EED9B6}"/>
              </a:ext>
            </a:extLst>
          </p:cNvPr>
          <p:cNvCxnSpPr/>
          <p:nvPr/>
        </p:nvCxnSpPr>
        <p:spPr>
          <a:xfrm>
            <a:off x="3733800" y="2637560"/>
            <a:ext cx="0" cy="6229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A76A71D-0B0E-44CF-CE91-4081773D4CEA}"/>
              </a:ext>
            </a:extLst>
          </p:cNvPr>
          <p:cNvCxnSpPr/>
          <p:nvPr/>
        </p:nvCxnSpPr>
        <p:spPr>
          <a:xfrm>
            <a:off x="5181600" y="2637560"/>
            <a:ext cx="0" cy="6229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5B9EFC2-C4A2-B651-B27D-A8D842F641AC}"/>
              </a:ext>
            </a:extLst>
          </p:cNvPr>
          <p:cNvCxnSpPr/>
          <p:nvPr/>
        </p:nvCxnSpPr>
        <p:spPr>
          <a:xfrm>
            <a:off x="6858000" y="2621741"/>
            <a:ext cx="0" cy="6229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BEAC6EA-7B5E-404A-00E3-8816D264DCE7}"/>
              </a:ext>
            </a:extLst>
          </p:cNvPr>
          <p:cNvCxnSpPr/>
          <p:nvPr/>
        </p:nvCxnSpPr>
        <p:spPr>
          <a:xfrm>
            <a:off x="8001000" y="2621741"/>
            <a:ext cx="0" cy="6229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182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19" grpId="0" animBg="1"/>
      <p:bldP spid="21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CCF016A5-3408-4B64-A9FD-D90920F1B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" y="1241"/>
            <a:ext cx="12190413" cy="6857107"/>
          </a:xfrm>
          <a:prstGeom prst="rect">
            <a:avLst/>
          </a:prstGeom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0D799590-3443-4CFD-8266-4F669DFACB55}"/>
              </a:ext>
            </a:extLst>
          </p:cNvPr>
          <p:cNvSpPr txBox="1"/>
          <p:nvPr/>
        </p:nvSpPr>
        <p:spPr>
          <a:xfrm>
            <a:off x="3038711" y="2022878"/>
            <a:ext cx="6552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 err="1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Chào</a:t>
            </a:r>
            <a:r>
              <a:rPr lang="en-US" altLang="zh-CN" sz="6600" b="1" dirty="0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altLang="zh-CN" sz="6600" b="1" dirty="0" err="1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tạm</a:t>
            </a:r>
            <a:r>
              <a:rPr lang="en-US" altLang="zh-CN" sz="6600" b="1" dirty="0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altLang="zh-CN" sz="6600" b="1" dirty="0" err="1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biệt</a:t>
            </a:r>
            <a:r>
              <a:rPr lang="en-US" altLang="zh-CN" sz="6600" b="1" dirty="0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altLang="zh-CN" sz="6600" b="1" dirty="0" err="1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thầy</a:t>
            </a:r>
            <a:r>
              <a:rPr lang="en-US" altLang="zh-CN" sz="6600" b="1" dirty="0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altLang="zh-CN" sz="6600" b="1" dirty="0" err="1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cô</a:t>
            </a:r>
            <a:r>
              <a:rPr lang="en-US" altLang="zh-CN" sz="6600" b="1" dirty="0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altLang="zh-CN" sz="6600" b="1" dirty="0" err="1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và</a:t>
            </a:r>
            <a:r>
              <a:rPr lang="en-US" altLang="zh-CN" sz="6600" b="1" dirty="0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altLang="zh-CN" sz="6600" b="1" dirty="0" err="1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các</a:t>
            </a:r>
            <a:r>
              <a:rPr lang="en-US" altLang="zh-CN" sz="6600" b="1" dirty="0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 </a:t>
            </a:r>
            <a:r>
              <a:rPr lang="en-US" altLang="zh-CN" sz="6600" b="1" dirty="0" err="1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em</a:t>
            </a:r>
            <a:r>
              <a:rPr lang="en-US" altLang="zh-CN" sz="6600" b="1" dirty="0">
                <a:solidFill>
                  <a:srgbClr val="EE8C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琥珀" panose="02010800040101010101" pitchFamily="2" charset="-122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CONTENTSID" val="635"/>
</p:tagLst>
</file>

<file path=ppt/theme/theme1.xml><?xml version="1.0" encoding="utf-8"?>
<a:theme xmlns:a="http://schemas.openxmlformats.org/drawingml/2006/main" name="千图网海量PPT模板www.58pic.com">
  <a:themeElements>
    <a:clrScheme name="自定义 107">
      <a:dk1>
        <a:srgbClr val="000000"/>
      </a:dk1>
      <a:lt1>
        <a:srgbClr val="FFFFFF"/>
      </a:lt1>
      <a:dk2>
        <a:srgbClr val="5983B5"/>
      </a:dk2>
      <a:lt2>
        <a:srgbClr val="80B281"/>
      </a:lt2>
      <a:accent1>
        <a:srgbClr val="5983B5"/>
      </a:accent1>
      <a:accent2>
        <a:srgbClr val="80B281"/>
      </a:accent2>
      <a:accent3>
        <a:srgbClr val="80B281"/>
      </a:accent3>
      <a:accent4>
        <a:srgbClr val="5983B5"/>
      </a:accent4>
      <a:accent5>
        <a:srgbClr val="FF5B4F"/>
      </a:accent5>
      <a:accent6>
        <a:srgbClr val="5983B5"/>
      </a:accent6>
      <a:hlink>
        <a:srgbClr val="4472C4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22394</TotalTime>
  <Words>213</Words>
  <Application>Microsoft Office PowerPoint</Application>
  <PresentationFormat>Tùy chỉnh</PresentationFormat>
  <Paragraphs>30</Paragraphs>
  <Slides>5</Slides>
  <Notes>2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10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5</vt:i4>
      </vt:variant>
    </vt:vector>
  </HeadingPairs>
  <TitlesOfParts>
    <vt:vector size="18" baseType="lpstr">
      <vt:lpstr>Times New Roman</vt:lpstr>
      <vt:lpstr>Garamond</vt:lpstr>
      <vt:lpstr>Arial Rounded MT Bold</vt:lpstr>
      <vt:lpstr>Rockwell</vt:lpstr>
      <vt:lpstr>Arial</vt:lpstr>
      <vt:lpstr>Arial-Rounded</vt:lpstr>
      <vt:lpstr>Aptos</vt:lpstr>
      <vt:lpstr>Aptos Display</vt:lpstr>
      <vt:lpstr>Calibri</vt:lpstr>
      <vt:lpstr>HP001 4 hàng</vt:lpstr>
      <vt:lpstr>千图网海量PPT模板www.58pic.com</vt:lpstr>
      <vt:lpstr>12_Office Theme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10</cp:lastModifiedBy>
  <cp:revision>11476</cp:revision>
  <cp:lastPrinted>1601-01-01T00:00:00Z</cp:lastPrinted>
  <dcterms:created xsi:type="dcterms:W3CDTF">2015-07-08T08:22:29Z</dcterms:created>
  <dcterms:modified xsi:type="dcterms:W3CDTF">2026-02-26T05:08:00Z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