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23" r:id="rId3"/>
  </p:sldMasterIdLst>
  <p:notesMasterIdLst>
    <p:notesMasterId r:id="rId11"/>
  </p:notesMasterIdLst>
  <p:sldIdLst>
    <p:sldId id="7636" r:id="rId4"/>
    <p:sldId id="257" r:id="rId5"/>
    <p:sldId id="267" r:id="rId6"/>
    <p:sldId id="308" r:id="rId7"/>
    <p:sldId id="309" r:id="rId8"/>
    <p:sldId id="311" r:id="rId9"/>
    <p:sldId id="26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9" autoAdjust="0"/>
    <p:restoredTop sz="94618" autoAdjust="0"/>
  </p:normalViewPr>
  <p:slideViewPr>
    <p:cSldViewPr snapToGrid="0" showGuides="1">
      <p:cViewPr varScale="1">
        <p:scale>
          <a:sx n="82" d="100"/>
          <a:sy n="82" d="100"/>
        </p:scale>
        <p:origin x="60" y="120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charset="-122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2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54" indent="0" algn="ctr">
              <a:buNone/>
              <a:defRPr sz="1999"/>
            </a:lvl2pPr>
            <a:lvl3pPr marL="914309" indent="0" algn="ctr">
              <a:buNone/>
              <a:defRPr sz="1799"/>
            </a:lvl3pPr>
            <a:lvl4pPr marL="1371462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1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154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309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4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6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9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54" indent="0">
              <a:buNone/>
              <a:defRPr sz="1999" b="1"/>
            </a:lvl2pPr>
            <a:lvl3pPr marL="914309" indent="0">
              <a:buNone/>
              <a:defRPr sz="1799" b="1"/>
            </a:lvl3pPr>
            <a:lvl4pPr marL="1371462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54" indent="0">
              <a:buNone/>
              <a:defRPr sz="1999" b="1"/>
            </a:lvl2pPr>
            <a:lvl3pPr marL="914309" indent="0">
              <a:buNone/>
              <a:defRPr sz="1799" b="1"/>
            </a:lvl3pPr>
            <a:lvl4pPr marL="1371462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97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19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2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399"/>
            </a:lvl3pPr>
            <a:lvl4pPr marL="1371462" indent="0">
              <a:buNone/>
              <a:defRPr sz="1999"/>
            </a:lvl4pPr>
            <a:lvl5pPr marL="1828617" indent="0">
              <a:buNone/>
              <a:defRPr sz="1999"/>
            </a:lvl5pPr>
            <a:lvl6pPr marL="2285771" indent="0">
              <a:buNone/>
              <a:defRPr sz="1999"/>
            </a:lvl6pPr>
            <a:lvl7pPr marL="2742926" indent="0">
              <a:buNone/>
              <a:defRPr sz="1999"/>
            </a:lvl7pPr>
            <a:lvl8pPr marL="3200080" indent="0">
              <a:buNone/>
              <a:defRPr sz="1999"/>
            </a:lvl8pPr>
            <a:lvl9pPr marL="3657235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2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7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80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7"/>
            <a:ext cx="12254399" cy="68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925" y="304891"/>
            <a:ext cx="9166148" cy="47086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309">
              <a:defRPr/>
            </a:pPr>
            <a:r>
              <a:rPr lang="en-US" sz="7199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914309"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914309"/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Môn Tiếng Việt lớp 1</a:t>
            </a:r>
          </a:p>
          <a:p>
            <a:pPr algn="ctr" defTabSz="914309"/>
            <a:r>
              <a:rPr lang="en-US" sz="3600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Chủ đề 3: Mai trường mên yêu </a:t>
            </a:r>
          </a:p>
          <a:p>
            <a:pPr algn="ctr" defTabSz="914309">
              <a:defRPr/>
            </a:pPr>
            <a:r>
              <a:rPr lang="en-US" sz="36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Bài 5 : Bác trống trường (Tiết 3+4)</a:t>
            </a:r>
          </a:p>
          <a:p>
            <a:pPr algn="ctr" defTabSz="914309"/>
            <a:r>
              <a:rPr lang="en-US" sz="4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914309"/>
            <a:endParaRPr lang="en-US" sz="400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285" y="228694"/>
            <a:ext cx="985809" cy="5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517" y="5105352"/>
            <a:ext cx="6620416" cy="1015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en-US" sz="1999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Giáo viên: Đào Thị Kim Liên</a:t>
            </a:r>
          </a:p>
          <a:p>
            <a:pPr defTabSz="914309"/>
            <a:r>
              <a:rPr lang="en-US" sz="1999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Lớp : 1A3</a:t>
            </a:r>
          </a:p>
          <a:p>
            <a:pPr defTabSz="914309"/>
            <a:r>
              <a:rPr lang="en-US" sz="1999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2" y="2376209"/>
            <a:ext cx="2168641" cy="3683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97" y="195155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50" y="2964605"/>
            <a:ext cx="1181100" cy="1647825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426888" y="2312624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EA2262-730D-4263-AFCE-2CB74357338B}"/>
              </a:ext>
            </a:extLst>
          </p:cNvPr>
          <p:cNvSpPr txBox="1"/>
          <p:nvPr/>
        </p:nvSpPr>
        <p:spPr>
          <a:xfrm>
            <a:off x="1751779" y="1548496"/>
            <a:ext cx="10867855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69281-6613-4591-B438-787179EF7C5D}"/>
              </a:ext>
            </a:extLst>
          </p:cNvPr>
          <p:cNvSpPr txBox="1"/>
          <p:nvPr/>
        </p:nvSpPr>
        <p:spPr>
          <a:xfrm>
            <a:off x="2020145" y="2425945"/>
            <a:ext cx="8151711" cy="673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C46D1-C841-4361-A280-28D1FE44B018}"/>
              </a:ext>
            </a:extLst>
          </p:cNvPr>
          <p:cNvSpPr txBox="1"/>
          <p:nvPr/>
        </p:nvSpPr>
        <p:spPr>
          <a:xfrm>
            <a:off x="8109726" y="2439262"/>
            <a:ext cx="1971675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FAC5DD-654A-4A05-804F-FCA5D81B0B87}"/>
              </a:ext>
            </a:extLst>
          </p:cNvPr>
          <p:cNvSpPr txBox="1"/>
          <p:nvPr/>
        </p:nvSpPr>
        <p:spPr>
          <a:xfrm>
            <a:off x="2059629" y="2476357"/>
            <a:ext cx="3429141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B196A-82C3-4118-81DF-AD676D34D477}"/>
              </a:ext>
            </a:extLst>
          </p:cNvPr>
          <p:cNvSpPr txBox="1"/>
          <p:nvPr/>
        </p:nvSpPr>
        <p:spPr>
          <a:xfrm>
            <a:off x="5401673" y="2461622"/>
            <a:ext cx="2795151" cy="553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1B4D-14B5-43A8-ADB6-BFB25F81FFB3}"/>
              </a:ext>
            </a:extLst>
          </p:cNvPr>
          <p:cNvSpPr txBox="1"/>
          <p:nvPr/>
        </p:nvSpPr>
        <p:spPr>
          <a:xfrm>
            <a:off x="2259980" y="3638180"/>
            <a:ext cx="7672039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chờ</a:t>
            </a:r>
            <a:r>
              <a:rPr lang="en-US" sz="2800" dirty="0"/>
              <a:t> </a:t>
            </a:r>
            <a:r>
              <a:rPr lang="en-US" sz="2800" dirty="0" err="1"/>
              <a:t>đón</a:t>
            </a:r>
            <a:r>
              <a:rPr lang="en-US" sz="2800" dirty="0"/>
              <a:t> (…) </a:t>
            </a: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00625 0.24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1914 0.26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1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EBE25-A84E-4578-9A59-6E83C43D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6" t="5630" b="5630"/>
          <a:stretch/>
        </p:blipFill>
        <p:spPr>
          <a:xfrm>
            <a:off x="2228849" y="2865120"/>
            <a:ext cx="3573758" cy="267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9DA50-A48A-498E-AF93-F13F22BD7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4"/>
          <a:stretch/>
        </p:blipFill>
        <p:spPr>
          <a:xfrm>
            <a:off x="5802607" y="2865120"/>
            <a:ext cx="402269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198CE1A-40D4-42B2-8E4B-025C943BC463}"/>
              </a:ext>
            </a:extLst>
          </p:cNvPr>
          <p:cNvSpPr/>
          <p:nvPr/>
        </p:nvSpPr>
        <p:spPr>
          <a:xfrm>
            <a:off x="1942925" y="653538"/>
            <a:ext cx="675319" cy="69790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511BA-EEAE-45C3-99BD-B969172E9443}"/>
              </a:ext>
            </a:extLst>
          </p:cNvPr>
          <p:cNvSpPr txBox="1"/>
          <p:nvPr/>
        </p:nvSpPr>
        <p:spPr>
          <a:xfrm>
            <a:off x="2395460" y="653538"/>
            <a:ext cx="7455967" cy="127199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Quan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khung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nói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Arial-Rounded" pitchFamily="34" charset="0"/>
              </a:rPr>
              <a:t>tranh</a:t>
            </a:r>
            <a:endParaRPr lang="en-US" sz="3600" b="1" dirty="0">
              <a:solidFill>
                <a:prstClr val="black"/>
              </a:solidFill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91CC80-FA70-4773-8A9F-C5753C696F26}"/>
              </a:ext>
            </a:extLst>
          </p:cNvPr>
          <p:cNvSpPr txBox="1"/>
          <p:nvPr/>
        </p:nvSpPr>
        <p:spPr>
          <a:xfrm>
            <a:off x="2618244" y="2149751"/>
            <a:ext cx="7010400" cy="615537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cs typeface="Arial-Rounded" pitchFamily="34" charset="0"/>
              </a:rPr>
              <a:t>x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ếp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hàng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	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gấp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sách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-Rounded" pitchFamily="34" charset="0"/>
              </a:rPr>
              <a:t>vở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-Rounded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D629B-3B39-2AB7-750F-406FD8879867}"/>
              </a:ext>
            </a:extLst>
          </p:cNvPr>
          <p:cNvSpPr/>
          <p:nvPr/>
        </p:nvSpPr>
        <p:spPr>
          <a:xfrm>
            <a:off x="1616305" y="5553795"/>
            <a:ext cx="4484076" cy="59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xếp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ngắn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48F6B-E9AD-08E5-9477-A8F5883F0B06}"/>
              </a:ext>
            </a:extLst>
          </p:cNvPr>
          <p:cNvSpPr/>
          <p:nvPr/>
        </p:nvSpPr>
        <p:spPr>
          <a:xfrm>
            <a:off x="6198245" y="5444465"/>
            <a:ext cx="4128512" cy="100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ngăn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nắp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gàng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76" y="1068074"/>
            <a:ext cx="995864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0972F-F249-435A-BE91-8A161034CBEF}"/>
              </a:ext>
            </a:extLst>
          </p:cNvPr>
          <p:cNvSpPr txBox="1"/>
          <p:nvPr/>
        </p:nvSpPr>
        <p:spPr>
          <a:xfrm>
            <a:off x="5118409" y="1698359"/>
            <a:ext cx="389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4D073-B64F-4207-ACE6-31E462691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200" y="2454781"/>
            <a:ext cx="7940948" cy="3828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3" y="1068074"/>
            <a:ext cx="12069337" cy="55483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37" y="957983"/>
            <a:ext cx="5374251" cy="74037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671D088-C51A-4DF1-A98F-4E1E760E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" y="2439116"/>
            <a:ext cx="10929896" cy="28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9E0322-32E9-410D-946D-66829C52A081}"/>
              </a:ext>
            </a:extLst>
          </p:cNvPr>
          <p:cNvSpPr/>
          <p:nvPr/>
        </p:nvSpPr>
        <p:spPr>
          <a:xfrm>
            <a:off x="1015675" y="3072819"/>
            <a:ext cx="11551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Thỉnh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thoảng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có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chuông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điện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báo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giờ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6678D-84E2-41AD-A896-7357F5EDD046}"/>
              </a:ext>
            </a:extLst>
          </p:cNvPr>
          <p:cNvSpPr/>
          <p:nvPr/>
        </p:nvSpPr>
        <p:spPr>
          <a:xfrm>
            <a:off x="623999" y="3945640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Nhưng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trống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trường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vẫn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người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bạn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gần</a:t>
            </a:r>
            <a:endParaRPr lang="en-US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271D6-4EFC-4CDB-BEA3-200DC50EFCDB}"/>
              </a:ext>
            </a:extLst>
          </p:cNvPr>
          <p:cNvSpPr/>
          <p:nvPr/>
        </p:nvSpPr>
        <p:spPr>
          <a:xfrm>
            <a:off x="557026" y="4796185"/>
            <a:ext cx="11200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gũi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của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itchFamily="34" charset="0"/>
              </a:rPr>
              <a:t>sinh</a:t>
            </a:r>
            <a:r>
              <a:rPr lang="en-US" sz="4400" b="1" dirty="0">
                <a:solidFill>
                  <a:srgbClr val="7030A0"/>
                </a:solidFill>
                <a:latin typeface="HP001 4 hàng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67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C98457A-F7B4-4884-8013-7E5FC0A97032}"/>
              </a:ext>
            </a:extLst>
          </p:cNvPr>
          <p:cNvSpPr txBox="1"/>
          <p:nvPr/>
        </p:nvSpPr>
        <p:spPr>
          <a:xfrm>
            <a:off x="1904365" y="775903"/>
            <a:ext cx="7929563" cy="677044"/>
          </a:xfrm>
          <a:prstGeom prst="rect">
            <a:avLst/>
          </a:prstGeom>
          <a:noFill/>
        </p:spPr>
        <p:txBody>
          <a:bodyPr lIns="121855" tIns="60928" rIns="121855" bIns="6092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Đọc</a:t>
            </a:r>
            <a:r>
              <a:rPr lang="en-US" alt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và</a:t>
            </a:r>
            <a:r>
              <a:rPr lang="en-US" alt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giải</a:t>
            </a:r>
            <a:r>
              <a:rPr lang="en-US" alt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câu</a:t>
            </a:r>
            <a:r>
              <a:rPr lang="en-US" alt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đố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Arial Rounded MT Bold" panose="020F0704030504030204" pitchFamily="34" charset="0"/>
              <a:ea typeface="Arial-Rounded"/>
              <a:cs typeface="Arial-Rounded" panose="020B0500000000000000" pitchFamily="34" charset="0"/>
            </a:endParaRPr>
          </a:p>
        </p:txBody>
      </p:sp>
      <p:pic>
        <p:nvPicPr>
          <p:cNvPr id="31" name="[hanhtrangso.nxbgd.vn] Đọc_ Bữa cơm gia đình_HTS">
            <a:hlinkClick r:id="" action="ppaction://media"/>
            <a:extLst>
              <a:ext uri="{FF2B5EF4-FFF2-40B4-BE49-F238E27FC236}">
                <a16:creationId xmlns:a16="http://schemas.microsoft.com/office/drawing/2014/main" id="{8FDE3AA8-1134-41A6-89C5-F651612A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45200"/>
            <a:ext cx="654367" cy="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E40395-64B7-4FD0-9F22-4698DD0745E9}"/>
              </a:ext>
            </a:extLst>
          </p:cNvPr>
          <p:cNvSpPr txBox="1"/>
          <p:nvPr/>
        </p:nvSpPr>
        <p:spPr>
          <a:xfrm>
            <a:off x="2849880" y="1452947"/>
            <a:ext cx="6492240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800" dirty="0"/>
              <a:t>Ở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, </a:t>
            </a:r>
            <a:r>
              <a:rPr lang="en-US" sz="2800" dirty="0" err="1"/>
              <a:t>xanh</a:t>
            </a:r>
            <a:endParaRPr lang="en-US" sz="2800" dirty="0"/>
          </a:p>
          <a:p>
            <a:pPr algn="l"/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phấn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endParaRPr lang="en-US" sz="2800" dirty="0"/>
          </a:p>
          <a:p>
            <a:pPr algn="l"/>
            <a:r>
              <a:rPr lang="en-US" sz="2800" dirty="0"/>
              <a:t>					</a:t>
            </a:r>
            <a:r>
              <a:rPr lang="en-US" sz="2800" i="1" dirty="0"/>
              <a:t>(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cái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?)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9CA7B-D920-4DCB-905C-D1447C3E0D0C}"/>
              </a:ext>
            </a:extLst>
          </p:cNvPr>
          <p:cNvSpPr txBox="1"/>
          <p:nvPr/>
        </p:nvSpPr>
        <p:spPr>
          <a:xfrm>
            <a:off x="2849880" y="2963672"/>
            <a:ext cx="6492240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sz="2800" dirty="0"/>
              <a:t>“</a:t>
            </a:r>
            <a:r>
              <a:rPr lang="en-US" sz="2800" dirty="0" err="1"/>
              <a:t>Reng</a:t>
            </a:r>
            <a:r>
              <a:rPr lang="en-US" sz="2800" dirty="0"/>
              <a:t>… </a:t>
            </a:r>
            <a:r>
              <a:rPr lang="en-US" sz="2800" dirty="0" err="1"/>
              <a:t>reng</a:t>
            </a:r>
            <a:r>
              <a:rPr lang="en-US" sz="2800" dirty="0"/>
              <a:t>”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endParaRPr lang="en-US" sz="2800" dirty="0"/>
          </a:p>
          <a:p>
            <a:pPr algn="l"/>
            <a:r>
              <a:rPr lang="en-US" sz="2800" dirty="0"/>
              <a:t>Ra </a:t>
            </a:r>
            <a:r>
              <a:rPr lang="en-US" sz="2800" dirty="0" err="1"/>
              <a:t>chơi</a:t>
            </a:r>
            <a:r>
              <a:rPr lang="en-US" sz="2800" dirty="0"/>
              <a:t>,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endParaRPr lang="en-US" sz="2800" dirty="0"/>
          </a:p>
          <a:p>
            <a:pPr algn="l"/>
            <a:r>
              <a:rPr lang="en-US" sz="2800" dirty="0"/>
              <a:t>					</a:t>
            </a:r>
            <a:r>
              <a:rPr lang="en-US" sz="2800" i="1" dirty="0"/>
              <a:t>(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cái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80E7E-1712-4EBD-A1AA-20A73FC8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76" y="3982673"/>
            <a:ext cx="3015774" cy="23211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59CDE0-2081-4D4B-9729-DBD1E756A1F1}"/>
              </a:ext>
            </a:extLst>
          </p:cNvPr>
          <p:cNvSpPr/>
          <p:nvPr/>
        </p:nvSpPr>
        <p:spPr>
          <a:xfrm>
            <a:off x="9064943" y="1531265"/>
            <a:ext cx="1988820" cy="677044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9ADF62-CF4D-4921-87DD-FD03C1902F9E}"/>
              </a:ext>
            </a:extLst>
          </p:cNvPr>
          <p:cNvSpPr/>
          <p:nvPr/>
        </p:nvSpPr>
        <p:spPr>
          <a:xfrm>
            <a:off x="9064943" y="3090478"/>
            <a:ext cx="1988820" cy="677044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Chuông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7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523934" y="2563186"/>
            <a:ext cx="9056980" cy="91853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tạm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biệt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4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em</a:t>
            </a:r>
            <a:endParaRPr lang="zh-CN" altLang="en-US" sz="54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235</TotalTime>
  <Words>221</Words>
  <Application>Microsoft Office PowerPoint</Application>
  <PresentationFormat>Màn hình rộng</PresentationFormat>
  <Paragraphs>35</Paragraphs>
  <Slides>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Arial Rounded MT Bold</vt:lpstr>
      <vt:lpstr>Arial-Rounded</vt:lpstr>
      <vt:lpstr>DengXian</vt:lpstr>
      <vt:lpstr>Garamond</vt:lpstr>
      <vt:lpstr>HP001 4 hàng</vt:lpstr>
      <vt:lpstr>Times New Roman</vt:lpstr>
      <vt:lpstr>Office 主题</vt:lpstr>
      <vt:lpstr>Office 主题​​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KTUTS</dc:creator>
  <cp:keywords>Ruby_YenVu</cp:keywords>
  <dc:description/>
  <cp:lastModifiedBy>Windows 10</cp:lastModifiedBy>
  <cp:revision>18</cp:revision>
  <dcterms:created xsi:type="dcterms:W3CDTF">2018-05-30T07:26:44Z</dcterms:created>
  <dcterms:modified xsi:type="dcterms:W3CDTF">2026-02-26T06:30:45Z</dcterms:modified>
  <cp:category/>
</cp:coreProperties>
</file>