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gif"/><Relationship Id="rId5" Type="http://schemas.openxmlformats.org/officeDocument/2006/relationships/image" Target="../media/image2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3.wav"/><Relationship Id="rId7" Type="http://schemas.openxmlformats.org/officeDocument/2006/relationships/image" Target="../media/image2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2.gif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13467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VỀ MIỀN DÂN CA</a:t>
            </a:r>
            <a:endParaRPr lang="vi-VN" sz="4000" b="1" strike="noStrike" spc="-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4000" b="1" spc="-1" dirty="0">
                <a:solidFill>
                  <a:srgbClr val="FF0000"/>
                </a:solidFill>
                <a:latin typeface="Times New Roman"/>
              </a:rPr>
              <a:t>LỚP 1A4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791200" y="5647874"/>
            <a:ext cx="478656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spc="-1" dirty="0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D:\GIÁO ÁN 1 2020-2021\HÌNH SOẠN GIÁO ÁN\Học hát\GÀ GÁY\3.png"/>
          <p:cNvPicPr/>
          <p:nvPr/>
        </p:nvPicPr>
        <p:blipFill>
          <a:blip r:embed="rId3"/>
          <a:stretch/>
        </p:blipFill>
        <p:spPr>
          <a:xfrm>
            <a:off x="414360" y="896760"/>
            <a:ext cx="10144080" cy="51912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10"/>
          <p:cNvSpPr/>
          <p:nvPr/>
        </p:nvSpPr>
        <p:spPr>
          <a:xfrm>
            <a:off x="771480" y="941400"/>
            <a:ext cx="964404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929040"/>
            <a:ext cx="10104480" cy="17017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2" descr="D:\GIÁO ÁN 1 2020-2021\HÌNH SOẠN GIÁO ÁN\Học hát\GÀ GÁY\Picture1.jpg"/>
          <p:cNvPicPr/>
          <p:nvPr/>
        </p:nvPicPr>
        <p:blipFill>
          <a:blip r:embed="rId7"/>
          <a:srcRect l="1446" t="16725" r="2294" b="47068"/>
          <a:stretch/>
        </p:blipFill>
        <p:spPr>
          <a:xfrm>
            <a:off x="628560" y="1357200"/>
            <a:ext cx="9644040" cy="264348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0" y="21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D:\GIÁO ÁN 1 2020-2021\HÌNH SOẠN GIÁO ÁN\Học hát\GÀ GÁY\3.png"/>
          <p:cNvPicPr/>
          <p:nvPr/>
        </p:nvPicPr>
        <p:blipFill>
          <a:blip r:embed="rId6"/>
          <a:stretch/>
        </p:blipFill>
        <p:spPr>
          <a:xfrm>
            <a:off x="444600" y="3444840"/>
            <a:ext cx="10129680" cy="217476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2" descr="D:\GIÁO ÁN 1 2020-2021\HÌNH SOẠN GIÁO ÁN\Học hát\GÀ GÁY\Picture1.jpg"/>
          <p:cNvPicPr/>
          <p:nvPr/>
        </p:nvPicPr>
        <p:blipFill>
          <a:blip r:embed="rId7"/>
          <a:srcRect t="57830" b="3023"/>
          <a:stretch/>
        </p:blipFill>
        <p:spPr>
          <a:xfrm>
            <a:off x="557280" y="1143000"/>
            <a:ext cx="9929880" cy="28576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248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318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1"/>
          <p:cNvSpPr/>
          <p:nvPr/>
        </p:nvSpPr>
        <p:spPr>
          <a:xfrm>
            <a:off x="895320" y="2286000"/>
            <a:ext cx="914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Text Box 9"/>
          <p:cNvSpPr/>
          <p:nvPr/>
        </p:nvSpPr>
        <p:spPr>
          <a:xfrm>
            <a:off x="1771560" y="1071720"/>
            <a:ext cx="197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Text Box 10"/>
          <p:cNvSpPr/>
          <p:nvPr/>
        </p:nvSpPr>
        <p:spPr>
          <a:xfrm>
            <a:off x="2271600" y="128592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Rectangle 3"/>
          <p:cNvSpPr/>
          <p:nvPr/>
        </p:nvSpPr>
        <p:spPr>
          <a:xfrm>
            <a:off x="6200640" y="17892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Text Box 9"/>
          <p:cNvSpPr/>
          <p:nvPr/>
        </p:nvSpPr>
        <p:spPr>
          <a:xfrm>
            <a:off x="177156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 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Text Box 10"/>
          <p:cNvSpPr/>
          <p:nvPr/>
        </p:nvSpPr>
        <p:spPr>
          <a:xfrm>
            <a:off x="2414520" y="2830680"/>
            <a:ext cx="6572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128680" y="2214720"/>
            <a:ext cx="692964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256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816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21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D:\GIÁO ÁN 1 2020-2021\HÌNH SOẠN GIÁO ÁN\Học hát\GÀ GÁY\4.png"/>
          <p:cNvPicPr/>
          <p:nvPr/>
        </p:nvPicPr>
        <p:blipFill>
          <a:blip r:embed="rId3"/>
          <a:stretch/>
        </p:blipFill>
        <p:spPr>
          <a:xfrm>
            <a:off x="307800" y="1143000"/>
            <a:ext cx="10355400" cy="49863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0"/>
          <p:cNvSpPr/>
          <p:nvPr/>
        </p:nvSpPr>
        <p:spPr>
          <a:xfrm>
            <a:off x="2206800" y="642960"/>
            <a:ext cx="651456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0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571760"/>
            <a:ext cx="10144080" cy="4538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11"/>
          <p:cNvSpPr/>
          <p:nvPr/>
        </p:nvSpPr>
        <p:spPr>
          <a:xfrm>
            <a:off x="2092320" y="857160"/>
            <a:ext cx="6854400" cy="10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D:\GIÁO ÁN 1 2020-2021\HÌNH SOẠN GIÁO ÁN\Học hát\GÀ GÁY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1857240"/>
            <a:ext cx="10144080" cy="430056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10"/>
          <p:cNvSpPr/>
          <p:nvPr/>
        </p:nvSpPr>
        <p:spPr>
          <a:xfrm>
            <a:off x="557280" y="785880"/>
            <a:ext cx="992988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7360</TotalTime>
  <Words>238</Words>
  <Application>Microsoft Office PowerPoint</Application>
  <PresentationFormat>Custom</PresentationFormat>
  <Paragraphs>49</Paragraphs>
  <Slides>21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622</cp:revision>
  <dcterms:created xsi:type="dcterms:W3CDTF">2010-04-30T20:19:48Z</dcterms:created>
  <dcterms:modified xsi:type="dcterms:W3CDTF">2026-02-03T15:04:03Z</dcterms:modified>
  <dc:language>en-US</dc:language>
</cp:coreProperties>
</file>