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694" r:id="rId4"/>
    <p:sldMasterId id="2147483707" r:id="rId5"/>
  </p:sldMasterIdLst>
  <p:notesMasterIdLst>
    <p:notesMasterId r:id="rId34"/>
  </p:notesMasterIdLst>
  <p:handoutMasterIdLst>
    <p:handoutMasterId r:id="rId35"/>
  </p:handoutMasterIdLst>
  <p:sldIdLst>
    <p:sldId id="3402" r:id="rId6"/>
    <p:sldId id="3426" r:id="rId7"/>
    <p:sldId id="3403" r:id="rId8"/>
    <p:sldId id="3404" r:id="rId9"/>
    <p:sldId id="3405" r:id="rId10"/>
    <p:sldId id="3406" r:id="rId11"/>
    <p:sldId id="3407" r:id="rId12"/>
    <p:sldId id="3408" r:id="rId13"/>
    <p:sldId id="256" r:id="rId14"/>
    <p:sldId id="3409" r:id="rId15"/>
    <p:sldId id="3410" r:id="rId16"/>
    <p:sldId id="257" r:id="rId17"/>
    <p:sldId id="3412" r:id="rId18"/>
    <p:sldId id="3413" r:id="rId19"/>
    <p:sldId id="3414" r:id="rId20"/>
    <p:sldId id="3415" r:id="rId21"/>
    <p:sldId id="3416" r:id="rId22"/>
    <p:sldId id="3417" r:id="rId23"/>
    <p:sldId id="3418" r:id="rId24"/>
    <p:sldId id="3419" r:id="rId25"/>
    <p:sldId id="267" r:id="rId26"/>
    <p:sldId id="3420" r:id="rId27"/>
    <p:sldId id="262" r:id="rId28"/>
    <p:sldId id="3425" r:id="rId29"/>
    <p:sldId id="260" r:id="rId30"/>
    <p:sldId id="3421" r:id="rId31"/>
    <p:sldId id="3423" r:id="rId32"/>
    <p:sldId id="3424" r:id="rId33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748" y="56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3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867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91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42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272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6565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3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27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0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2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1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6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70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6" Type="http://schemas.openxmlformats.org/officeDocument/2006/relationships/image" Target="../media/image46.svg"/><Relationship Id="rId11" Type="http://schemas.openxmlformats.org/officeDocument/2006/relationships/image" Target="../media/image39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7.sv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4.xml"/><Relationship Id="rId6" Type="http://schemas.openxmlformats.org/officeDocument/2006/relationships/image" Target="../media/image65.sv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svg"/><Relationship Id="rId9" Type="http://schemas.openxmlformats.org/officeDocument/2006/relationships/image" Target="../media/image68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video" Target="../media/media4.mp4"/><Relationship Id="rId16" Type="http://schemas.openxmlformats.org/officeDocument/2006/relationships/image" Target="../media/image83.png"/><Relationship Id="rId1" Type="http://schemas.microsoft.com/office/2007/relationships/media" Target="../media/media4.mp4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44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4" Type="http://schemas.openxmlformats.org/officeDocument/2006/relationships/image" Target="../media/image43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26" Type="http://schemas.microsoft.com/office/2007/relationships/hdphoto" Target="../media/hdphoto13.wdp"/><Relationship Id="rId3" Type="http://schemas.openxmlformats.org/officeDocument/2006/relationships/image" Target="../media/image16.pn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slide" Target="slide6.xml"/><Relationship Id="rId17" Type="http://schemas.openxmlformats.org/officeDocument/2006/relationships/slide" Target="slide5.xml"/><Relationship Id="rId25" Type="http://schemas.openxmlformats.org/officeDocument/2006/relationships/image" Target="../media/image28.png"/><Relationship Id="rId2" Type="http://schemas.openxmlformats.org/officeDocument/2006/relationships/image" Target="../media/image15.jpg"/><Relationship Id="rId16" Type="http://schemas.openxmlformats.org/officeDocument/2006/relationships/slide" Target="slide8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39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7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microsoft.com/office/2007/relationships/hdphoto" Target="../media/hdphoto14.wdp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7.xml"/><Relationship Id="rId22" Type="http://schemas.microsoft.com/office/2007/relationships/hdphoto" Target="../media/hdphoto12.wdp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D853E3-C6EC-4BA4-9008-4DF718574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8FDA0A87-C2E6-F9D1-DC4A-82B50CE3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65" y="-15240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E3C300-2FE6-1954-36A3-C9D3AC079FA6}"/>
              </a:ext>
            </a:extLst>
          </p:cNvPr>
          <p:cNvSpPr txBox="1"/>
          <p:nvPr/>
        </p:nvSpPr>
        <p:spPr>
          <a:xfrm>
            <a:off x="1776347" y="403532"/>
            <a:ext cx="899767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( 1+2)</a:t>
            </a:r>
          </a:p>
          <a:p>
            <a:pPr algn="ctr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60873-00B7-2F09-7BFA-5A1DF9DE7E77}"/>
              </a:ext>
            </a:extLst>
          </p:cNvPr>
          <p:cNvSpPr txBox="1"/>
          <p:nvPr/>
        </p:nvSpPr>
        <p:spPr>
          <a:xfrm>
            <a:off x="1595230" y="4821289"/>
            <a:ext cx="62318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F1DA1-430B-4AC8-A082-B5E2633F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34" y="2105722"/>
            <a:ext cx="61245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4516244" y="1561171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52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pic>
        <p:nvPicPr>
          <p:cNvPr id="11" name="[hanhtrangso.nxbgd.vn] Video_ Giải thưởng tình bạn_HTS">
            <a:hlinkClick r:id="" action="ppaction://media"/>
            <a:extLst>
              <a:ext uri="{FF2B5EF4-FFF2-40B4-BE49-F238E27FC236}">
                <a16:creationId xmlns:a16="http://schemas.microsoft.com/office/drawing/2014/main" id="{E7B99424-F71C-43D0-8DF3-193AC6FD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5611" y="5889702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D4EFB8-585D-4842-8957-E976DD2DE0A4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666957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0DDA03-68E7-4733-BCAA-44C995CE48DE}"/>
              </a:ext>
            </a:extLst>
          </p:cNvPr>
          <p:cNvSpPr/>
          <p:nvPr/>
        </p:nvSpPr>
        <p:spPr>
          <a:xfrm>
            <a:off x="3523785" y="5726490"/>
            <a:ext cx="7846603" cy="694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: </a:t>
            </a:r>
            <a:r>
              <a:rPr lang="en-US" sz="3200" dirty="0" err="1"/>
              <a:t>oac</a:t>
            </a:r>
            <a:r>
              <a:rPr lang="en-US" sz="3200" dirty="0"/>
              <a:t>, </a:t>
            </a:r>
            <a:r>
              <a:rPr lang="en-US" sz="3200" dirty="0" err="1"/>
              <a:t>oach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5F4C-ED13-434A-B709-DC43529FF050}"/>
              </a:ext>
            </a:extLst>
          </p:cNvPr>
          <p:cNvSpPr txBox="1"/>
          <p:nvPr/>
        </p:nvSpPr>
        <p:spPr>
          <a:xfrm>
            <a:off x="7638585" y="2631688"/>
            <a:ext cx="127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46C11-22FD-433D-B9FF-EB072E9B1D85}"/>
              </a:ext>
            </a:extLst>
          </p:cNvPr>
          <p:cNvSpPr txBox="1"/>
          <p:nvPr/>
        </p:nvSpPr>
        <p:spPr>
          <a:xfrm>
            <a:off x="6096000" y="3917479"/>
            <a:ext cx="147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27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1159" name="Google Shape;1159;p27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0" name="Google Shape;1160;p27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1" name="Google Shape;1161;p27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162" name="Google Shape;1162;p2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b="1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63" name="Google Shape;1163;p27"/>
          <p:cNvGrpSpPr/>
          <p:nvPr/>
        </p:nvGrpSpPr>
        <p:grpSpPr>
          <a:xfrm rot="432144">
            <a:off x="8656963" y="2203604"/>
            <a:ext cx="2671631" cy="3530515"/>
            <a:chOff x="6562276" y="1844876"/>
            <a:chExt cx="1865009" cy="2464577"/>
          </a:xfrm>
        </p:grpSpPr>
        <p:sp>
          <p:nvSpPr>
            <p:cNvPr id="1164" name="Google Shape;1164;p27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rgbClr val="FDFFF9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7" name="Google Shape;1177;p27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216" name="Google Shape;1216;p27"/>
          <p:cNvSpPr/>
          <p:nvPr/>
        </p:nvSpPr>
        <p:spPr>
          <a:xfrm rot="-5702922">
            <a:off x="2803238" y="1145898"/>
            <a:ext cx="3775003" cy="599522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17" name="Google Shape;1217;p27"/>
          <p:cNvSpPr txBox="1">
            <a:spLocks noGrp="1"/>
          </p:cNvSpPr>
          <p:nvPr>
            <p:ph type="subTitle" idx="1"/>
          </p:nvPr>
        </p:nvSpPr>
        <p:spPr>
          <a:xfrm rot="-302252">
            <a:off x="2229586" y="2355839"/>
            <a:ext cx="4919803" cy="35458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ạch xuất phát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 đà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rọng tài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 oạch</a:t>
            </a:r>
          </a:p>
          <a:p>
            <a:pPr marL="342900">
              <a:buFont typeface="Arial" panose="020B0604020202020204" pitchFamily="34" charset="0"/>
              <a:buChar char="•"/>
            </a:pPr>
            <a:endParaRPr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idact Gothic"/>
            </a:endParaRPr>
          </a:p>
        </p:txBody>
      </p:sp>
      <p:sp>
        <p:nvSpPr>
          <p:cNvPr id="1218" name="Google Shape;1218;p27"/>
          <p:cNvSpPr/>
          <p:nvPr/>
        </p:nvSpPr>
        <p:spPr>
          <a:xfrm rot="333202">
            <a:off x="1715577" y="269494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19" name="Google Shape;1219;p27"/>
          <p:cNvGrpSpPr/>
          <p:nvPr/>
        </p:nvGrpSpPr>
        <p:grpSpPr>
          <a:xfrm rot="-302834">
            <a:off x="7041026" y="4839368"/>
            <a:ext cx="627405" cy="801629"/>
            <a:chOff x="4257150" y="439500"/>
            <a:chExt cx="496378" cy="634217"/>
          </a:xfrm>
        </p:grpSpPr>
        <p:sp>
          <p:nvSpPr>
            <p:cNvPr id="1220" name="Google Shape;1220;p27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155200" y="234175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81E570-A00E-4700-90F7-7CFEEDEA1C8B}"/>
              </a:ext>
            </a:extLst>
          </p:cNvPr>
          <p:cNvCxnSpPr>
            <a:cxnSpLocks/>
          </p:cNvCxnSpPr>
          <p:nvPr/>
        </p:nvCxnSpPr>
        <p:spPr>
          <a:xfrm flipH="1">
            <a:off x="10139554" y="2744067"/>
            <a:ext cx="100361" cy="401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F99463-94FE-4C37-902A-455991B8E364}"/>
              </a:ext>
            </a:extLst>
          </p:cNvPr>
          <p:cNvCxnSpPr>
            <a:cxnSpLocks/>
          </p:cNvCxnSpPr>
          <p:nvPr/>
        </p:nvCxnSpPr>
        <p:spPr>
          <a:xfrm flipH="1">
            <a:off x="10189736" y="3169990"/>
            <a:ext cx="75272" cy="3625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36E7B9-24FA-4AA2-A561-F96F36B65206}"/>
              </a:ext>
            </a:extLst>
          </p:cNvPr>
          <p:cNvCxnSpPr>
            <a:cxnSpLocks/>
          </p:cNvCxnSpPr>
          <p:nvPr/>
        </p:nvCxnSpPr>
        <p:spPr>
          <a:xfrm flipH="1">
            <a:off x="6536473" y="3568390"/>
            <a:ext cx="100948" cy="3942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EF21D1-D756-48FD-87FA-51A80E23DD88}"/>
              </a:ext>
            </a:extLst>
          </p:cNvPr>
          <p:cNvCxnSpPr>
            <a:cxnSpLocks/>
          </p:cNvCxnSpPr>
          <p:nvPr/>
        </p:nvCxnSpPr>
        <p:spPr>
          <a:xfrm flipH="1">
            <a:off x="7027127" y="4070195"/>
            <a:ext cx="87351" cy="4585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B0466-56DB-4230-AECD-561081A68A7B}"/>
              </a:ext>
            </a:extLst>
          </p:cNvPr>
          <p:cNvCxnSpPr>
            <a:cxnSpLocks/>
          </p:cNvCxnSpPr>
          <p:nvPr/>
        </p:nvCxnSpPr>
        <p:spPr>
          <a:xfrm flipH="1">
            <a:off x="4816088" y="4404731"/>
            <a:ext cx="112751" cy="4644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D7C48-D421-4324-A74E-5830DA023731}"/>
              </a:ext>
            </a:extLst>
          </p:cNvPr>
          <p:cNvCxnSpPr>
            <a:cxnSpLocks/>
          </p:cNvCxnSpPr>
          <p:nvPr/>
        </p:nvCxnSpPr>
        <p:spPr>
          <a:xfrm flipH="1">
            <a:off x="8008434" y="4869148"/>
            <a:ext cx="109654" cy="419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4B1820-65AE-49E7-9E31-036A376DCA58}"/>
              </a:ext>
            </a:extLst>
          </p:cNvPr>
          <p:cNvCxnSpPr>
            <a:cxnSpLocks/>
          </p:cNvCxnSpPr>
          <p:nvPr/>
        </p:nvCxnSpPr>
        <p:spPr>
          <a:xfrm flipH="1">
            <a:off x="7567928" y="5288783"/>
            <a:ext cx="148716" cy="4031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DD6F5A-B5EE-4795-A858-FCAF78EA070E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659EFC1D-B925-41D3-9B9A-BB4966F4B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171947" y="5519493"/>
            <a:ext cx="1733550" cy="153690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65EAD589-6A4E-4AFC-8C5E-189EA158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4E83A6A-A93F-46A4-BCB1-D7AF6311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45553" y="-224898"/>
            <a:ext cx="3241356" cy="1057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506509-E0CD-4F1D-AB2C-0CE40F3C54A0}"/>
              </a:ext>
            </a:extLst>
          </p:cNvPr>
          <p:cNvSpPr/>
          <p:nvPr/>
        </p:nvSpPr>
        <p:spPr>
          <a:xfrm>
            <a:off x="1570775" y="246888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2F135-26A9-434B-ADC5-9D3F45E9CDFC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7E743-2E66-44C9-8E53-EA14142D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21143" y="303745"/>
            <a:ext cx="511318" cy="51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C33E3-AF77-4B31-BDA6-A68DDC350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A226C-52CD-4743-90F1-F39702274C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1AF70-A505-1C0D-8380-F84A1E2C72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C9B47-C599-DC07-6D38-61C48A7D7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561;p23">
            <a:extLst>
              <a:ext uri="{FF2B5EF4-FFF2-40B4-BE49-F238E27FC236}">
                <a16:creationId xmlns:a16="http://schemas.microsoft.com/office/drawing/2014/main" id="{58FDB922-579A-225B-8E15-67A9F7361258}"/>
              </a:ext>
            </a:extLst>
          </p:cNvPr>
          <p:cNvSpPr/>
          <p:nvPr/>
        </p:nvSpPr>
        <p:spPr>
          <a:xfrm>
            <a:off x="1835733" y="2267900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17BF7-260E-9A64-FB92-D3F8173CC65F}"/>
              </a:ext>
            </a:extLst>
          </p:cNvPr>
          <p:cNvSpPr txBox="1"/>
          <p:nvPr/>
        </p:nvSpPr>
        <p:spPr>
          <a:xfrm>
            <a:off x="3019840" y="3249303"/>
            <a:ext cx="689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8000" dirty="0">
              <a:solidFill>
                <a:schemeClr val="bg1"/>
              </a:solidFill>
            </a:endParaRPr>
          </a:p>
        </p:txBody>
      </p:sp>
      <p:grpSp>
        <p:nvGrpSpPr>
          <p:cNvPr id="7" name="Google Shape;631;p23">
            <a:extLst>
              <a:ext uri="{FF2B5EF4-FFF2-40B4-BE49-F238E27FC236}">
                <a16:creationId xmlns:a16="http://schemas.microsoft.com/office/drawing/2014/main" id="{37740FAD-3E91-CBB2-694D-B330457CB578}"/>
              </a:ext>
            </a:extLst>
          </p:cNvPr>
          <p:cNvGrpSpPr/>
          <p:nvPr/>
        </p:nvGrpSpPr>
        <p:grpSpPr>
          <a:xfrm>
            <a:off x="1677613" y="4432453"/>
            <a:ext cx="2349776" cy="1872932"/>
            <a:chOff x="1292108" y="3397926"/>
            <a:chExt cx="1762332" cy="1404699"/>
          </a:xfrm>
        </p:grpSpPr>
        <p:sp>
          <p:nvSpPr>
            <p:cNvPr id="8" name="Google Shape;632;p23">
              <a:extLst>
                <a:ext uri="{FF2B5EF4-FFF2-40B4-BE49-F238E27FC236}">
                  <a16:creationId xmlns:a16="http://schemas.microsoft.com/office/drawing/2014/main" id="{926735D1-E5EE-2AC9-605A-7FF56742A687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" name="Google Shape;633;p23">
              <a:extLst>
                <a:ext uri="{FF2B5EF4-FFF2-40B4-BE49-F238E27FC236}">
                  <a16:creationId xmlns:a16="http://schemas.microsoft.com/office/drawing/2014/main" id="{EF5DEB5E-4C98-4788-5902-CDE07EF005F1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31" name="Google Shape;634;p23">
                <a:extLst>
                  <a:ext uri="{FF2B5EF4-FFF2-40B4-BE49-F238E27FC236}">
                    <a16:creationId xmlns:a16="http://schemas.microsoft.com/office/drawing/2014/main" id="{1E46AEA9-37B9-A9C4-D1F6-742E7F9E9CFD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35;p23">
                  <a:extLst>
                    <a:ext uri="{FF2B5EF4-FFF2-40B4-BE49-F238E27FC236}">
                      <a16:creationId xmlns:a16="http://schemas.microsoft.com/office/drawing/2014/main" id="{05D5CD01-B61B-7CBA-FF68-70FD6BE77D4E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36;p23">
                  <a:extLst>
                    <a:ext uri="{FF2B5EF4-FFF2-40B4-BE49-F238E27FC236}">
                      <a16:creationId xmlns:a16="http://schemas.microsoft.com/office/drawing/2014/main" id="{C40327C0-47D4-23CC-51F0-435A1A485BCC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37;p23">
                  <a:extLst>
                    <a:ext uri="{FF2B5EF4-FFF2-40B4-BE49-F238E27FC236}">
                      <a16:creationId xmlns:a16="http://schemas.microsoft.com/office/drawing/2014/main" id="{17C1E5EE-EF59-41D9-C00C-4A5F88001379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8;p23">
                  <a:extLst>
                    <a:ext uri="{FF2B5EF4-FFF2-40B4-BE49-F238E27FC236}">
                      <a16:creationId xmlns:a16="http://schemas.microsoft.com/office/drawing/2014/main" id="{6C63BD62-A323-680D-AA90-0EDBCBB9E5DC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39;p23">
                  <a:extLst>
                    <a:ext uri="{FF2B5EF4-FFF2-40B4-BE49-F238E27FC236}">
                      <a16:creationId xmlns:a16="http://schemas.microsoft.com/office/drawing/2014/main" id="{88BE5710-DD0D-9A53-9C86-7D69B69A285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40;p23">
                  <a:extLst>
                    <a:ext uri="{FF2B5EF4-FFF2-40B4-BE49-F238E27FC236}">
                      <a16:creationId xmlns:a16="http://schemas.microsoft.com/office/drawing/2014/main" id="{BA59602E-7A1A-BFE5-74ED-94E51EE628B7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" name="Google Shape;641;p23">
                <a:extLst>
                  <a:ext uri="{FF2B5EF4-FFF2-40B4-BE49-F238E27FC236}">
                    <a16:creationId xmlns:a16="http://schemas.microsoft.com/office/drawing/2014/main" id="{841D9FC4-87D2-89BA-E5B4-0DC72280BDFE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42;p23">
                  <a:extLst>
                    <a:ext uri="{FF2B5EF4-FFF2-40B4-BE49-F238E27FC236}">
                      <a16:creationId xmlns:a16="http://schemas.microsoft.com/office/drawing/2014/main" id="{CF751A3A-4D4D-DA5B-04F6-1002DAC52BF1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43;p23">
                  <a:extLst>
                    <a:ext uri="{FF2B5EF4-FFF2-40B4-BE49-F238E27FC236}">
                      <a16:creationId xmlns:a16="http://schemas.microsoft.com/office/drawing/2014/main" id="{CDB614CE-50D0-FE4A-3815-121A3896935F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44;p23">
                  <a:extLst>
                    <a:ext uri="{FF2B5EF4-FFF2-40B4-BE49-F238E27FC236}">
                      <a16:creationId xmlns:a16="http://schemas.microsoft.com/office/drawing/2014/main" id="{711147DA-8F7A-E778-14DC-109A73E1009F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45;p23">
                  <a:extLst>
                    <a:ext uri="{FF2B5EF4-FFF2-40B4-BE49-F238E27FC236}">
                      <a16:creationId xmlns:a16="http://schemas.microsoft.com/office/drawing/2014/main" id="{DD4F2C80-90C2-4B3A-4604-7C6762CA6362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46;p23">
                  <a:extLst>
                    <a:ext uri="{FF2B5EF4-FFF2-40B4-BE49-F238E27FC236}">
                      <a16:creationId xmlns:a16="http://schemas.microsoft.com/office/drawing/2014/main" id="{0FEE7425-3854-B57B-D4A5-391FE6B66DCA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47;p23">
                  <a:extLst>
                    <a:ext uri="{FF2B5EF4-FFF2-40B4-BE49-F238E27FC236}">
                      <a16:creationId xmlns:a16="http://schemas.microsoft.com/office/drawing/2014/main" id="{44D474EE-91C3-EA5B-7CF4-3C6D838463CA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" name="Google Shape;648;p23">
                <a:extLst>
                  <a:ext uri="{FF2B5EF4-FFF2-40B4-BE49-F238E27FC236}">
                    <a16:creationId xmlns:a16="http://schemas.microsoft.com/office/drawing/2014/main" id="{9672C337-6DD8-8899-464B-BA74BD151BCD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49;p23">
                  <a:extLst>
                    <a:ext uri="{FF2B5EF4-FFF2-40B4-BE49-F238E27FC236}">
                      <a16:creationId xmlns:a16="http://schemas.microsoft.com/office/drawing/2014/main" id="{81AD8DE8-FAE4-9B68-6047-3B498047B6E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50;p23">
                  <a:extLst>
                    <a:ext uri="{FF2B5EF4-FFF2-40B4-BE49-F238E27FC236}">
                      <a16:creationId xmlns:a16="http://schemas.microsoft.com/office/drawing/2014/main" id="{5E95CBEF-8FC4-6DF8-BA64-CBE68B1964F6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51;p23">
                  <a:extLst>
                    <a:ext uri="{FF2B5EF4-FFF2-40B4-BE49-F238E27FC236}">
                      <a16:creationId xmlns:a16="http://schemas.microsoft.com/office/drawing/2014/main" id="{C0967B27-5180-4455-B73E-9587597A0D9D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52;p23">
                  <a:extLst>
                    <a:ext uri="{FF2B5EF4-FFF2-40B4-BE49-F238E27FC236}">
                      <a16:creationId xmlns:a16="http://schemas.microsoft.com/office/drawing/2014/main" id="{5990070D-DADE-67A3-7065-782B7076BBFC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53;p23">
                  <a:extLst>
                    <a:ext uri="{FF2B5EF4-FFF2-40B4-BE49-F238E27FC236}">
                      <a16:creationId xmlns:a16="http://schemas.microsoft.com/office/drawing/2014/main" id="{A19A429D-2B9C-6E23-9E58-0FE6D25C5376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54;p23">
                  <a:extLst>
                    <a:ext uri="{FF2B5EF4-FFF2-40B4-BE49-F238E27FC236}">
                      <a16:creationId xmlns:a16="http://schemas.microsoft.com/office/drawing/2014/main" id="{B81CB889-69A2-4D22-8F11-B967C4BA7CBF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" name="Google Shape;655;p23">
                <a:extLst>
                  <a:ext uri="{FF2B5EF4-FFF2-40B4-BE49-F238E27FC236}">
                    <a16:creationId xmlns:a16="http://schemas.microsoft.com/office/drawing/2014/main" id="{11CC5C1C-578A-342F-88B1-91E32FF88236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42" name="Google Shape;656;p23">
                  <a:extLst>
                    <a:ext uri="{FF2B5EF4-FFF2-40B4-BE49-F238E27FC236}">
                      <a16:creationId xmlns:a16="http://schemas.microsoft.com/office/drawing/2014/main" id="{86338532-0A42-5A9F-D1CC-6F203EDD0A2E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657;p23">
                  <a:extLst>
                    <a:ext uri="{FF2B5EF4-FFF2-40B4-BE49-F238E27FC236}">
                      <a16:creationId xmlns:a16="http://schemas.microsoft.com/office/drawing/2014/main" id="{CC0C5F5A-20D0-BEC5-7FFD-2C03304140B0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658;p23">
                  <a:extLst>
                    <a:ext uri="{FF2B5EF4-FFF2-40B4-BE49-F238E27FC236}">
                      <a16:creationId xmlns:a16="http://schemas.microsoft.com/office/drawing/2014/main" id="{01DE50F5-B3E7-C994-F7A5-029ACD13517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659;p23">
                  <a:extLst>
                    <a:ext uri="{FF2B5EF4-FFF2-40B4-BE49-F238E27FC236}">
                      <a16:creationId xmlns:a16="http://schemas.microsoft.com/office/drawing/2014/main" id="{D077BE02-61E2-AE95-4445-4B37CE6EEC3E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660;p23">
                  <a:extLst>
                    <a:ext uri="{FF2B5EF4-FFF2-40B4-BE49-F238E27FC236}">
                      <a16:creationId xmlns:a16="http://schemas.microsoft.com/office/drawing/2014/main" id="{5B37B19C-0B2C-C386-4E56-754A3AED52E6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661;p23">
                  <a:extLst>
                    <a:ext uri="{FF2B5EF4-FFF2-40B4-BE49-F238E27FC236}">
                      <a16:creationId xmlns:a16="http://schemas.microsoft.com/office/drawing/2014/main" id="{4EC2013E-C5FE-A4C4-FE60-A44AB767E58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" name="Google Shape;662;p23">
                <a:extLst>
                  <a:ext uri="{FF2B5EF4-FFF2-40B4-BE49-F238E27FC236}">
                    <a16:creationId xmlns:a16="http://schemas.microsoft.com/office/drawing/2014/main" id="{BEC13527-F5F8-8397-200B-E1A1520DC497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36" name="Google Shape;663;p23">
                  <a:extLst>
                    <a:ext uri="{FF2B5EF4-FFF2-40B4-BE49-F238E27FC236}">
                      <a16:creationId xmlns:a16="http://schemas.microsoft.com/office/drawing/2014/main" id="{C12063CE-A879-D151-253E-F8DA6D5AAB22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664;p23">
                  <a:extLst>
                    <a:ext uri="{FF2B5EF4-FFF2-40B4-BE49-F238E27FC236}">
                      <a16:creationId xmlns:a16="http://schemas.microsoft.com/office/drawing/2014/main" id="{12631CBF-5128-BB66-6AFD-C02706CECA26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665;p23">
                  <a:extLst>
                    <a:ext uri="{FF2B5EF4-FFF2-40B4-BE49-F238E27FC236}">
                      <a16:creationId xmlns:a16="http://schemas.microsoft.com/office/drawing/2014/main" id="{10BD08F6-12DA-D5B9-33DF-DD3D3F82CAE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666;p23">
                  <a:extLst>
                    <a:ext uri="{FF2B5EF4-FFF2-40B4-BE49-F238E27FC236}">
                      <a16:creationId xmlns:a16="http://schemas.microsoft.com/office/drawing/2014/main" id="{E715CC05-6A51-C62A-6850-04B0B048C784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667;p23">
                  <a:extLst>
                    <a:ext uri="{FF2B5EF4-FFF2-40B4-BE49-F238E27FC236}">
                      <a16:creationId xmlns:a16="http://schemas.microsoft.com/office/drawing/2014/main" id="{B7F5B1CD-749F-A5F6-7435-CF8BD7441ED3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668;p23">
                  <a:extLst>
                    <a:ext uri="{FF2B5EF4-FFF2-40B4-BE49-F238E27FC236}">
                      <a16:creationId xmlns:a16="http://schemas.microsoft.com/office/drawing/2014/main" id="{CA9B8812-450A-83E0-03CF-C9D35FEFBBC9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" name="Google Shape;669;p23">
              <a:extLst>
                <a:ext uri="{FF2B5EF4-FFF2-40B4-BE49-F238E27FC236}">
                  <a16:creationId xmlns:a16="http://schemas.microsoft.com/office/drawing/2014/main" id="{46BEAC8E-BC63-4C6E-E529-5B13F376031D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70;p23">
                <a:extLst>
                  <a:ext uri="{FF2B5EF4-FFF2-40B4-BE49-F238E27FC236}">
                    <a16:creationId xmlns:a16="http://schemas.microsoft.com/office/drawing/2014/main" id="{EE8CF745-7EC5-87C6-FC11-13050022B658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71;p23">
                <a:extLst>
                  <a:ext uri="{FF2B5EF4-FFF2-40B4-BE49-F238E27FC236}">
                    <a16:creationId xmlns:a16="http://schemas.microsoft.com/office/drawing/2014/main" id="{883622A6-1BCA-4682-9EDC-D37171723495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72;p23">
                <a:extLst>
                  <a:ext uri="{FF2B5EF4-FFF2-40B4-BE49-F238E27FC236}">
                    <a16:creationId xmlns:a16="http://schemas.microsoft.com/office/drawing/2014/main" id="{16D0C5EC-2C75-6E2B-3085-A18DC319ABEB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73;p23">
                <a:extLst>
                  <a:ext uri="{FF2B5EF4-FFF2-40B4-BE49-F238E27FC236}">
                    <a16:creationId xmlns:a16="http://schemas.microsoft.com/office/drawing/2014/main" id="{14510AC6-B20C-4602-D1CD-4A64797A0027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74;p23">
                <a:extLst>
                  <a:ext uri="{FF2B5EF4-FFF2-40B4-BE49-F238E27FC236}">
                    <a16:creationId xmlns:a16="http://schemas.microsoft.com/office/drawing/2014/main" id="{14109E98-E22D-BB89-8E84-F4273D134729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75;p23">
                <a:extLst>
                  <a:ext uri="{FF2B5EF4-FFF2-40B4-BE49-F238E27FC236}">
                    <a16:creationId xmlns:a16="http://schemas.microsoft.com/office/drawing/2014/main" id="{12AD706B-CC64-7763-9070-98547DDCE1A8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oogle Shape;676;p23">
              <a:extLst>
                <a:ext uri="{FF2B5EF4-FFF2-40B4-BE49-F238E27FC236}">
                  <a16:creationId xmlns:a16="http://schemas.microsoft.com/office/drawing/2014/main" id="{053DD899-11DB-E317-A914-012B4C95DCFB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19" name="Google Shape;677;p23">
                <a:extLst>
                  <a:ext uri="{FF2B5EF4-FFF2-40B4-BE49-F238E27FC236}">
                    <a16:creationId xmlns:a16="http://schemas.microsoft.com/office/drawing/2014/main" id="{1403A428-CF9A-AEBB-58E3-5308DA766465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678;p23">
                <a:extLst>
                  <a:ext uri="{FF2B5EF4-FFF2-40B4-BE49-F238E27FC236}">
                    <a16:creationId xmlns:a16="http://schemas.microsoft.com/office/drawing/2014/main" id="{D5A93A35-25A2-4CC9-7560-552A8FF48FB8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679;p23">
                <a:extLst>
                  <a:ext uri="{FF2B5EF4-FFF2-40B4-BE49-F238E27FC236}">
                    <a16:creationId xmlns:a16="http://schemas.microsoft.com/office/drawing/2014/main" id="{084F5381-9948-A2AD-F956-9E032F4F5AB4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680;p23">
                <a:extLst>
                  <a:ext uri="{FF2B5EF4-FFF2-40B4-BE49-F238E27FC236}">
                    <a16:creationId xmlns:a16="http://schemas.microsoft.com/office/drawing/2014/main" id="{30230D80-9A62-07C8-236A-217F885532B6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681;p23">
                <a:extLst>
                  <a:ext uri="{FF2B5EF4-FFF2-40B4-BE49-F238E27FC236}">
                    <a16:creationId xmlns:a16="http://schemas.microsoft.com/office/drawing/2014/main" id="{572961EC-AA00-4F70-7645-7E394760833F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682;p23">
                <a:extLst>
                  <a:ext uri="{FF2B5EF4-FFF2-40B4-BE49-F238E27FC236}">
                    <a16:creationId xmlns:a16="http://schemas.microsoft.com/office/drawing/2014/main" id="{E7DEC27A-2322-07D6-6FDF-B360076D1BAC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683;p23">
              <a:extLst>
                <a:ext uri="{FF2B5EF4-FFF2-40B4-BE49-F238E27FC236}">
                  <a16:creationId xmlns:a16="http://schemas.microsoft.com/office/drawing/2014/main" id="{36228F79-BABD-CEAA-5F30-A672C5F2620B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13" name="Google Shape;684;p23">
                <a:extLst>
                  <a:ext uri="{FF2B5EF4-FFF2-40B4-BE49-F238E27FC236}">
                    <a16:creationId xmlns:a16="http://schemas.microsoft.com/office/drawing/2014/main" id="{99EFD217-D427-B280-7111-24B702242451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685;p23">
                <a:extLst>
                  <a:ext uri="{FF2B5EF4-FFF2-40B4-BE49-F238E27FC236}">
                    <a16:creationId xmlns:a16="http://schemas.microsoft.com/office/drawing/2014/main" id="{06BBF50C-956A-20D8-57D0-C8696F3621D8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686;p23">
                <a:extLst>
                  <a:ext uri="{FF2B5EF4-FFF2-40B4-BE49-F238E27FC236}">
                    <a16:creationId xmlns:a16="http://schemas.microsoft.com/office/drawing/2014/main" id="{7EAC6020-EA75-5EB0-8D4D-6E13CEEFEB4E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687;p23">
                <a:extLst>
                  <a:ext uri="{FF2B5EF4-FFF2-40B4-BE49-F238E27FC236}">
                    <a16:creationId xmlns:a16="http://schemas.microsoft.com/office/drawing/2014/main" id="{3766B3EB-C036-A2E6-B2DC-61384A87E30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688;p23">
                <a:extLst>
                  <a:ext uri="{FF2B5EF4-FFF2-40B4-BE49-F238E27FC236}">
                    <a16:creationId xmlns:a16="http://schemas.microsoft.com/office/drawing/2014/main" id="{1DF54AF6-53DB-0B19-78F4-FFD4D96DFA98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689;p23">
                <a:extLst>
                  <a:ext uri="{FF2B5EF4-FFF2-40B4-BE49-F238E27FC236}">
                    <a16:creationId xmlns:a16="http://schemas.microsoft.com/office/drawing/2014/main" id="{E9FEA06D-3720-9001-6D9A-4BE97CD4F6EF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" name="Google Shape;588;p23">
            <a:extLst>
              <a:ext uri="{FF2B5EF4-FFF2-40B4-BE49-F238E27FC236}">
                <a16:creationId xmlns:a16="http://schemas.microsoft.com/office/drawing/2014/main" id="{3079E5FD-5054-F7A7-4698-D89154658106}"/>
              </a:ext>
            </a:extLst>
          </p:cNvPr>
          <p:cNvGrpSpPr/>
          <p:nvPr/>
        </p:nvGrpSpPr>
        <p:grpSpPr>
          <a:xfrm>
            <a:off x="2117395" y="1795900"/>
            <a:ext cx="1138248" cy="972827"/>
            <a:chOff x="1327725" y="574025"/>
            <a:chExt cx="2215064" cy="1893151"/>
          </a:xfrm>
        </p:grpSpPr>
        <p:sp>
          <p:nvSpPr>
            <p:cNvPr id="67" name="Google Shape;589;p23">
              <a:extLst>
                <a:ext uri="{FF2B5EF4-FFF2-40B4-BE49-F238E27FC236}">
                  <a16:creationId xmlns:a16="http://schemas.microsoft.com/office/drawing/2014/main" id="{FD57326B-A1D1-8B7F-1751-5FDE9412CCCD}"/>
                </a:ext>
              </a:extLst>
            </p:cNvPr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0;p23">
              <a:extLst>
                <a:ext uri="{FF2B5EF4-FFF2-40B4-BE49-F238E27FC236}">
                  <a16:creationId xmlns:a16="http://schemas.microsoft.com/office/drawing/2014/main" id="{BE63B014-C1E1-41D0-1338-4F15E6FA7B89}"/>
                </a:ext>
              </a:extLst>
            </p:cNvPr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1;p23">
              <a:extLst>
                <a:ext uri="{FF2B5EF4-FFF2-40B4-BE49-F238E27FC236}">
                  <a16:creationId xmlns:a16="http://schemas.microsoft.com/office/drawing/2014/main" id="{2F48AED4-962D-1A0D-C0AD-2F53651565FB}"/>
                </a:ext>
              </a:extLst>
            </p:cNvPr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2;p23">
              <a:extLst>
                <a:ext uri="{FF2B5EF4-FFF2-40B4-BE49-F238E27FC236}">
                  <a16:creationId xmlns:a16="http://schemas.microsoft.com/office/drawing/2014/main" id="{28F864B9-C78C-E859-5EE9-1B38AF26F3EB}"/>
                </a:ext>
              </a:extLst>
            </p:cNvPr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3;p23">
              <a:extLst>
                <a:ext uri="{FF2B5EF4-FFF2-40B4-BE49-F238E27FC236}">
                  <a16:creationId xmlns:a16="http://schemas.microsoft.com/office/drawing/2014/main" id="{A56CF355-D69C-54AC-BD63-687067C74FC9}"/>
                </a:ext>
              </a:extLst>
            </p:cNvPr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4;p23">
              <a:extLst>
                <a:ext uri="{FF2B5EF4-FFF2-40B4-BE49-F238E27FC236}">
                  <a16:creationId xmlns:a16="http://schemas.microsoft.com/office/drawing/2014/main" id="{79CCE298-4600-43FB-8C67-CA016F76EA42}"/>
                </a:ext>
              </a:extLst>
            </p:cNvPr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5;p23">
              <a:extLst>
                <a:ext uri="{FF2B5EF4-FFF2-40B4-BE49-F238E27FC236}">
                  <a16:creationId xmlns:a16="http://schemas.microsoft.com/office/drawing/2014/main" id="{4336C85A-517A-97E6-916C-473ED07F667E}"/>
                </a:ext>
              </a:extLst>
            </p:cNvPr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;p23">
              <a:extLst>
                <a:ext uri="{FF2B5EF4-FFF2-40B4-BE49-F238E27FC236}">
                  <a16:creationId xmlns:a16="http://schemas.microsoft.com/office/drawing/2014/main" id="{CAFDAB37-019B-C38C-56DC-154B9D16BCF4}"/>
                </a:ext>
              </a:extLst>
            </p:cNvPr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7;p23">
              <a:extLst>
                <a:ext uri="{FF2B5EF4-FFF2-40B4-BE49-F238E27FC236}">
                  <a16:creationId xmlns:a16="http://schemas.microsoft.com/office/drawing/2014/main" id="{C80432B9-E5C4-1C13-4997-575C41A59CAB}"/>
                </a:ext>
              </a:extLst>
            </p:cNvPr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98;p23">
              <a:extLst>
                <a:ext uri="{FF2B5EF4-FFF2-40B4-BE49-F238E27FC236}">
                  <a16:creationId xmlns:a16="http://schemas.microsoft.com/office/drawing/2014/main" id="{9E3B882A-5B87-8D36-A86F-643B8FBA1894}"/>
                </a:ext>
              </a:extLst>
            </p:cNvPr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99;p23">
              <a:extLst>
                <a:ext uri="{FF2B5EF4-FFF2-40B4-BE49-F238E27FC236}">
                  <a16:creationId xmlns:a16="http://schemas.microsoft.com/office/drawing/2014/main" id="{990CD6D3-4586-F7D4-2174-A61B010FA0D8}"/>
                </a:ext>
              </a:extLst>
            </p:cNvPr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600;p23">
              <a:extLst>
                <a:ext uri="{FF2B5EF4-FFF2-40B4-BE49-F238E27FC236}">
                  <a16:creationId xmlns:a16="http://schemas.microsoft.com/office/drawing/2014/main" id="{24C00938-D1C7-A08E-2B07-88706F00CC13}"/>
                </a:ext>
              </a:extLst>
            </p:cNvPr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601;p23">
              <a:extLst>
                <a:ext uri="{FF2B5EF4-FFF2-40B4-BE49-F238E27FC236}">
                  <a16:creationId xmlns:a16="http://schemas.microsoft.com/office/drawing/2014/main" id="{89E72B93-9938-7AD6-726E-CA5D2D7E6B2F}"/>
                </a:ext>
              </a:extLst>
            </p:cNvPr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602;p23">
              <a:extLst>
                <a:ext uri="{FF2B5EF4-FFF2-40B4-BE49-F238E27FC236}">
                  <a16:creationId xmlns:a16="http://schemas.microsoft.com/office/drawing/2014/main" id="{85F45978-94DF-CE63-7ACC-7DDB8AAE24EC}"/>
                </a:ext>
              </a:extLst>
            </p:cNvPr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03;p23">
              <a:extLst>
                <a:ext uri="{FF2B5EF4-FFF2-40B4-BE49-F238E27FC236}">
                  <a16:creationId xmlns:a16="http://schemas.microsoft.com/office/drawing/2014/main" id="{FCB728AF-37E7-46A5-F496-6FC472400031}"/>
                </a:ext>
              </a:extLst>
            </p:cNvPr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604;p23">
              <a:extLst>
                <a:ext uri="{FF2B5EF4-FFF2-40B4-BE49-F238E27FC236}">
                  <a16:creationId xmlns:a16="http://schemas.microsoft.com/office/drawing/2014/main" id="{E7F43988-ECFC-4055-33BE-3E47CEDE41ED}"/>
                </a:ext>
              </a:extLst>
            </p:cNvPr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605;p23">
              <a:extLst>
                <a:ext uri="{FF2B5EF4-FFF2-40B4-BE49-F238E27FC236}">
                  <a16:creationId xmlns:a16="http://schemas.microsoft.com/office/drawing/2014/main" id="{0E1D31E0-F39D-9B8A-CDFF-21871782F0CA}"/>
                </a:ext>
              </a:extLst>
            </p:cNvPr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578;p23">
            <a:extLst>
              <a:ext uri="{FF2B5EF4-FFF2-40B4-BE49-F238E27FC236}">
                <a16:creationId xmlns:a16="http://schemas.microsoft.com/office/drawing/2014/main" id="{64CF6324-8534-7C12-BB25-40876D85545F}"/>
              </a:ext>
            </a:extLst>
          </p:cNvPr>
          <p:cNvGrpSpPr/>
          <p:nvPr/>
        </p:nvGrpSpPr>
        <p:grpSpPr>
          <a:xfrm rot="889286">
            <a:off x="9197592" y="2701063"/>
            <a:ext cx="2550365" cy="1346908"/>
            <a:chOff x="5862862" y="867279"/>
            <a:chExt cx="1912829" cy="1010210"/>
          </a:xfrm>
        </p:grpSpPr>
        <p:sp>
          <p:nvSpPr>
            <p:cNvPr id="85" name="Google Shape;579;p23">
              <a:extLst>
                <a:ext uri="{FF2B5EF4-FFF2-40B4-BE49-F238E27FC236}">
                  <a16:creationId xmlns:a16="http://schemas.microsoft.com/office/drawing/2014/main" id="{C003067B-3B22-D652-7D32-CD8AD03B4A24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80;p23">
              <a:extLst>
                <a:ext uri="{FF2B5EF4-FFF2-40B4-BE49-F238E27FC236}">
                  <a16:creationId xmlns:a16="http://schemas.microsoft.com/office/drawing/2014/main" id="{50F25C6C-0222-4F5B-CC0C-EF3ADC711763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81;p23">
              <a:extLst>
                <a:ext uri="{FF2B5EF4-FFF2-40B4-BE49-F238E27FC236}">
                  <a16:creationId xmlns:a16="http://schemas.microsoft.com/office/drawing/2014/main" id="{05906C6E-4B29-C98F-5E18-E5899A827325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82;p23">
              <a:extLst>
                <a:ext uri="{FF2B5EF4-FFF2-40B4-BE49-F238E27FC236}">
                  <a16:creationId xmlns:a16="http://schemas.microsoft.com/office/drawing/2014/main" id="{9DE37AE7-4E7B-2603-DFD5-F5A850D66B09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83;p23">
              <a:extLst>
                <a:ext uri="{FF2B5EF4-FFF2-40B4-BE49-F238E27FC236}">
                  <a16:creationId xmlns:a16="http://schemas.microsoft.com/office/drawing/2014/main" id="{EFF17B52-7BA7-8913-3B59-BD329457F406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84;p23">
              <a:extLst>
                <a:ext uri="{FF2B5EF4-FFF2-40B4-BE49-F238E27FC236}">
                  <a16:creationId xmlns:a16="http://schemas.microsoft.com/office/drawing/2014/main" id="{CA646D84-2B25-485B-FBF7-EC97A16DA57C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85;p23">
              <a:extLst>
                <a:ext uri="{FF2B5EF4-FFF2-40B4-BE49-F238E27FC236}">
                  <a16:creationId xmlns:a16="http://schemas.microsoft.com/office/drawing/2014/main" id="{A6F3A818-3518-D38D-3B1E-F597C4F40145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86;p23">
              <a:extLst>
                <a:ext uri="{FF2B5EF4-FFF2-40B4-BE49-F238E27FC236}">
                  <a16:creationId xmlns:a16="http://schemas.microsoft.com/office/drawing/2014/main" id="{A9AA44C8-AD23-1848-B294-229F200C55C2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76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0968" y="2465449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428975" y="437947"/>
            <a:ext cx="4750279" cy="4474027"/>
            <a:chOff x="0" y="0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0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347988" y="2251078"/>
              <a:ext cx="6931975" cy="243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1678139" y="3645656"/>
            <a:ext cx="57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842897" y="1321948"/>
            <a:ext cx="4714561" cy="142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2075" y="3918380"/>
            <a:ext cx="47339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642874">
            <a:off x="7377848" y="1653453"/>
            <a:ext cx="4102351" cy="400739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0955" y="1077738"/>
            <a:ext cx="3514297" cy="13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006969" y="3530194"/>
            <a:ext cx="54147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837" y="165257"/>
            <a:ext cx="5949329" cy="10678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7089" y="273555"/>
            <a:ext cx="5059379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49120" y="1284659"/>
            <a:ext cx="9078714" cy="5408083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17294">
            <a:off x="1448169" y="1853579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07898" y="1474075"/>
            <a:ext cx="707469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75681" y="4676456"/>
            <a:ext cx="1825530" cy="16783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72345">
            <a:off x="1009090" y="3086508"/>
            <a:ext cx="999886" cy="2105789"/>
          </a:xfrm>
          <a:prstGeom prst="rect">
            <a:avLst/>
          </a:prstGeom>
        </p:spPr>
      </p:pic>
      <p:pic>
        <p:nvPicPr>
          <p:cNvPr id="19" name="chu K">
            <a:hlinkClick r:id="" action="ppaction://media"/>
            <a:extLst>
              <a:ext uri="{FF2B5EF4-FFF2-40B4-BE49-F238E27FC236}">
                <a16:creationId xmlns:a16="http://schemas.microsoft.com/office/drawing/2014/main" id="{A58FDD74-FA72-4C2E-902F-3574FB263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2844" y="1440945"/>
            <a:ext cx="655182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5">
            <a:extLst>
              <a:ext uri="{FF2B5EF4-FFF2-40B4-BE49-F238E27FC236}">
                <a16:creationId xmlns:a16="http://schemas.microsoft.com/office/drawing/2014/main" id="{F89056FC-105A-4DA2-B16B-4B8BC3F054C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2354" y="2272943"/>
            <a:ext cx="587835" cy="733599"/>
            <a:chOff x="1836100" y="2332000"/>
            <a:chExt cx="1572829" cy="895643"/>
          </a:xfrm>
        </p:grpSpPr>
        <p:sp>
          <p:nvSpPr>
            <p:cNvPr id="3" name="任意多边形 10">
              <a:extLst>
                <a:ext uri="{FF2B5EF4-FFF2-40B4-BE49-F238E27FC236}">
                  <a16:creationId xmlns:a16="http://schemas.microsoft.com/office/drawing/2014/main" id="{C46B25E4-DD46-4118-BEBF-EBD3A8BFA63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id="{2B2DF2B4-8801-462C-A138-8B216AA3153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文本框 12">
              <a:extLst>
                <a:ext uri="{FF2B5EF4-FFF2-40B4-BE49-F238E27FC236}">
                  <a16:creationId xmlns:a16="http://schemas.microsoft.com/office/drawing/2014/main" id="{030BD2CA-502D-408F-BE78-A0C81685014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42F3A5-E7CA-4C40-AD1C-27FF2F56EB52}"/>
              </a:ext>
            </a:extLst>
          </p:cNvPr>
          <p:cNvSpPr/>
          <p:nvPr/>
        </p:nvSpPr>
        <p:spPr>
          <a:xfrm>
            <a:off x="2385662" y="2360211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8E2AB598-9150-4F74-9826-C765262E1730}"/>
              </a:ext>
            </a:extLst>
          </p:cNvPr>
          <p:cNvGrpSpPr/>
          <p:nvPr/>
        </p:nvGrpSpPr>
        <p:grpSpPr>
          <a:xfrm>
            <a:off x="1326419" y="3157545"/>
            <a:ext cx="9513228" cy="2747409"/>
            <a:chOff x="1354129" y="1774794"/>
            <a:chExt cx="9513228" cy="274740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AF2483F-B0E9-47A2-B33F-6B69FF09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B864726B-77A3-4F40-B549-444AFCC9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6CA4FCFC-6246-4FF4-A017-5DF926D88C21}"/>
                </a:ext>
              </a:extLst>
            </p:cNvPr>
            <p:cNvSpPr txBox="1"/>
            <p:nvPr/>
          </p:nvSpPr>
          <p:spPr>
            <a:xfrm>
              <a:off x="3473725" y="2684518"/>
              <a:ext cx="56422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dừng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E7345CA5-47A6-41DB-A66F-23B59E378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8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6575" y="1121172"/>
            <a:ext cx="569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2902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21917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9025" y="1092597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6299" y="4309932"/>
            <a:ext cx="377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500" y="1140222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0049" y="4339295"/>
            <a:ext cx="4247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/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thưởng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1055</Words>
  <Application>Microsoft Office PowerPoint</Application>
  <PresentationFormat>Widescreen</PresentationFormat>
  <Paragraphs>123</Paragraphs>
  <Slides>28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Arial</vt:lpstr>
      <vt:lpstr>Arial-Rounded</vt:lpstr>
      <vt:lpstr>Bellota Text</vt:lpstr>
      <vt:lpstr>Calibri</vt:lpstr>
      <vt:lpstr>Comic Sans MS</vt:lpstr>
      <vt:lpstr>Didact Gothic</vt:lpstr>
      <vt:lpstr>Odibee Sans</vt:lpstr>
      <vt:lpstr>Roboto Condensed</vt:lpstr>
      <vt:lpstr>Times New Roman</vt:lpstr>
      <vt:lpstr>Office 主题​​</vt:lpstr>
      <vt:lpstr>1_Office 主题​​</vt:lpstr>
      <vt:lpstr>End of the School Year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thành tiếng</vt:lpstr>
      <vt:lpstr>PowerPoint Presentation</vt:lpstr>
      <vt:lpstr>PowerPoint Presentation</vt:lpstr>
      <vt:lpstr>Luyện đọc từ khó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Administrator</cp:lastModifiedBy>
  <cp:revision>24</cp:revision>
  <dcterms:created xsi:type="dcterms:W3CDTF">2019-06-13T13:22:00Z</dcterms:created>
  <dcterms:modified xsi:type="dcterms:W3CDTF">2026-02-03T22:37:01Z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