
<file path=[Content_Types].xml><?xml version="1.0" encoding="utf-8"?>
<Types xmlns="http://schemas.openxmlformats.org/package/2006/content-types">
  <Default Extension="gif" ContentType="image/gif"/>
  <Default Extension="gif_512"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03" r:id="rId3"/>
    <p:sldMasterId id="2147483716" r:id="rId4"/>
    <p:sldMasterId id="2147483734" r:id="rId5"/>
    <p:sldMasterId id="2147483773" r:id="rId6"/>
    <p:sldMasterId id="2147483782" r:id="rId7"/>
    <p:sldMasterId id="2147483789" r:id="rId8"/>
    <p:sldMasterId id="2147483796" r:id="rId9"/>
  </p:sldMasterIdLst>
  <p:notesMasterIdLst>
    <p:notesMasterId r:id="rId43"/>
  </p:notesMasterIdLst>
  <p:sldIdLst>
    <p:sldId id="2007577107" r:id="rId10"/>
    <p:sldId id="2007577108" r:id="rId11"/>
    <p:sldId id="332" r:id="rId12"/>
    <p:sldId id="333" r:id="rId13"/>
    <p:sldId id="334" r:id="rId14"/>
    <p:sldId id="335" r:id="rId15"/>
    <p:sldId id="336" r:id="rId16"/>
    <p:sldId id="2007577095" r:id="rId17"/>
    <p:sldId id="369" r:id="rId18"/>
    <p:sldId id="265" r:id="rId19"/>
    <p:sldId id="2007577104" r:id="rId20"/>
    <p:sldId id="2007577105" r:id="rId21"/>
    <p:sldId id="2007577106" r:id="rId22"/>
    <p:sldId id="3397" r:id="rId23"/>
    <p:sldId id="2007577097" r:id="rId24"/>
    <p:sldId id="258" r:id="rId25"/>
    <p:sldId id="264" r:id="rId26"/>
    <p:sldId id="261" r:id="rId27"/>
    <p:sldId id="262" r:id="rId28"/>
    <p:sldId id="2007577096" r:id="rId29"/>
    <p:sldId id="415" r:id="rId30"/>
    <p:sldId id="2007577098" r:id="rId31"/>
    <p:sldId id="283" r:id="rId32"/>
    <p:sldId id="284" r:id="rId33"/>
    <p:sldId id="577" r:id="rId34"/>
    <p:sldId id="285" r:id="rId35"/>
    <p:sldId id="578" r:id="rId36"/>
    <p:sldId id="2007577099" r:id="rId37"/>
    <p:sldId id="2007577100" r:id="rId38"/>
    <p:sldId id="576" r:id="rId39"/>
    <p:sldId id="2007577101" r:id="rId40"/>
    <p:sldId id="2007577102" r:id="rId41"/>
    <p:sldId id="20075771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EF906-3A64-4079-A524-1A40D9EB0B5E}"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FABE2-D22B-46C4-983F-4F153D903AED}" type="slidenum">
              <a:rPr lang="en-US" smtClean="0"/>
              <a:t>‹#›</a:t>
            </a:fld>
            <a:endParaRPr lang="en-US"/>
          </a:p>
        </p:txBody>
      </p:sp>
    </p:spTree>
    <p:extLst>
      <p:ext uri="{BB962C8B-B14F-4D97-AF65-F5344CB8AC3E}">
        <p14:creationId xmlns:p14="http://schemas.microsoft.com/office/powerpoint/2010/main" val="2862713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168531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25685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309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1B2AA4F-B828-4D7C-AFD3-893933DAFCB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6035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1045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8212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35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453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7964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09734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7745614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2819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662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58009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65175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5390069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2784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152136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117912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99482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2026/2/4</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3378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2026/2/4</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00932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2026/2/4</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983050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2026/2/4</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52676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2026/2/4</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402126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2026/2/4</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95106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332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1378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6468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3376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153639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27427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092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2026/2/4</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2966306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458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6275664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950733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2/4/2026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8890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473845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8202757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35121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22502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27263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947517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13369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33682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884408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35399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894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489506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3524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9043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97853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67579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033188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2/4/2026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5374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2/4/2026</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298480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2/4/2026</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135788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2/4/2026</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37824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3337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2/4/2026</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607245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3448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2313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2/4/2026</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68696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0"/>
            <a:ext cx="12192000" cy="6857999"/>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2/4/2026</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3262170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2/4/2026</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920488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2/4/2026</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917696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221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02404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75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0015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25737916"/>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41589428"/>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18306438"/>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32968186"/>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64399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104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7278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67373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2026/2/4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072987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65786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794492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2026/2/4</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0254588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6426984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4579320"/>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0156585"/>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891294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0752368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9.gif"/><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60.xml"/><Relationship Id="rId6" Type="http://schemas.openxmlformats.org/officeDocument/2006/relationships/image" Target="../media/image53.png"/><Relationship Id="rId11" Type="http://schemas.openxmlformats.org/officeDocument/2006/relationships/image" Target="../media/image57.gif_512"/><Relationship Id="rId5" Type="http://schemas.openxmlformats.org/officeDocument/2006/relationships/image" Target="../media/image52.gif"/><Relationship Id="rId10" Type="http://schemas.openxmlformats.org/officeDocument/2006/relationships/image" Target="../media/image56.gif"/><Relationship Id="rId4" Type="http://schemas.openxmlformats.org/officeDocument/2006/relationships/image" Target="../media/image51.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3.gif"/><Relationship Id="rId13" Type="http://schemas.microsoft.com/office/2007/relationships/hdphoto" Target="../media/hdphoto9.wdp"/><Relationship Id="rId3" Type="http://schemas.openxmlformats.org/officeDocument/2006/relationships/image" Target="../media/image60.png"/><Relationship Id="rId7" Type="http://schemas.openxmlformats.org/officeDocument/2006/relationships/image" Target="../media/image59.gif"/><Relationship Id="rId12" Type="http://schemas.openxmlformats.org/officeDocument/2006/relationships/image" Target="../media/image65.png"/><Relationship Id="rId2" Type="http://schemas.openxmlformats.org/officeDocument/2006/relationships/audio" Target="../media/audio3.wav"/><Relationship Id="rId1" Type="http://schemas.openxmlformats.org/officeDocument/2006/relationships/slideLayout" Target="../slideLayouts/slideLayout60.xml"/><Relationship Id="rId6" Type="http://schemas.openxmlformats.org/officeDocument/2006/relationships/image" Target="../media/image56.gif"/><Relationship Id="rId11" Type="http://schemas.openxmlformats.org/officeDocument/2006/relationships/image" Target="../media/image55.png"/><Relationship Id="rId5" Type="http://schemas.openxmlformats.org/officeDocument/2006/relationships/image" Target="../media/image62.png"/><Relationship Id="rId15" Type="http://schemas.openxmlformats.org/officeDocument/2006/relationships/image" Target="../media/image67.png"/><Relationship Id="rId10" Type="http://schemas.microsoft.com/office/2007/relationships/hdphoto" Target="../media/hdphoto8.wdp"/><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gif"/><Relationship Id="rId18" Type="http://schemas.openxmlformats.org/officeDocument/2006/relationships/image" Target="../media/image77.pn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62.png"/><Relationship Id="rId17" Type="http://schemas.microsoft.com/office/2007/relationships/hdphoto" Target="../media/hdphoto9.wdp"/><Relationship Id="rId2" Type="http://schemas.openxmlformats.org/officeDocument/2006/relationships/image" Target="../media/image68.png"/><Relationship Id="rId16" Type="http://schemas.openxmlformats.org/officeDocument/2006/relationships/image" Target="../media/image65.png"/><Relationship Id="rId1" Type="http://schemas.openxmlformats.org/officeDocument/2006/relationships/slideLayout" Target="../slideLayouts/slideLayout60.xml"/><Relationship Id="rId6" Type="http://schemas.microsoft.com/office/2007/relationships/hdphoto" Target="../media/hdphoto10.wdp"/><Relationship Id="rId11" Type="http://schemas.openxmlformats.org/officeDocument/2006/relationships/image" Target="../media/image56.gif"/><Relationship Id="rId5" Type="http://schemas.openxmlformats.org/officeDocument/2006/relationships/image" Target="../media/image71.png"/><Relationship Id="rId15" Type="http://schemas.openxmlformats.org/officeDocument/2006/relationships/image" Target="../media/image55.png"/><Relationship Id="rId10" Type="http://schemas.openxmlformats.org/officeDocument/2006/relationships/image" Target="../media/image74.gif"/><Relationship Id="rId19" Type="http://schemas.openxmlformats.org/officeDocument/2006/relationships/image" Target="../media/image78.png"/><Relationship Id="rId4" Type="http://schemas.openxmlformats.org/officeDocument/2006/relationships/image" Target="../media/image70.png"/><Relationship Id="rId9" Type="http://schemas.microsoft.com/office/2007/relationships/hdphoto" Target="../media/hdphoto11.wdp"/><Relationship Id="rId14" Type="http://schemas.openxmlformats.org/officeDocument/2006/relationships/image" Target="../media/image76.gif"/></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59.gif"/><Relationship Id="rId18" Type="http://schemas.openxmlformats.org/officeDocument/2006/relationships/image" Target="../media/image84.png"/><Relationship Id="rId3" Type="http://schemas.openxmlformats.org/officeDocument/2006/relationships/image" Target="../media/image80.png"/><Relationship Id="rId7" Type="http://schemas.microsoft.com/office/2007/relationships/hdphoto" Target="../media/hdphoto12.wdp"/><Relationship Id="rId12" Type="http://schemas.openxmlformats.org/officeDocument/2006/relationships/image" Target="../media/image56.gif"/><Relationship Id="rId17" Type="http://schemas.openxmlformats.org/officeDocument/2006/relationships/image" Target="../media/image83.png"/><Relationship Id="rId2" Type="http://schemas.openxmlformats.org/officeDocument/2006/relationships/image" Target="../media/image79.png"/><Relationship Id="rId16" Type="http://schemas.microsoft.com/office/2007/relationships/hdphoto" Target="../media/hdphoto9.wdp"/><Relationship Id="rId1" Type="http://schemas.openxmlformats.org/officeDocument/2006/relationships/slideLayout" Target="../slideLayouts/slideLayout60.xml"/><Relationship Id="rId6" Type="http://schemas.openxmlformats.org/officeDocument/2006/relationships/image" Target="../media/image81.png"/><Relationship Id="rId11" Type="http://schemas.openxmlformats.org/officeDocument/2006/relationships/image" Target="../media/image76.gif"/><Relationship Id="rId5" Type="http://schemas.openxmlformats.org/officeDocument/2006/relationships/image" Target="../media/image63.gif"/><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image" Target="../media/image70.png"/><Relationship Id="rId9" Type="http://schemas.microsoft.com/office/2007/relationships/hdphoto" Target="../media/hdphoto13.wdp"/><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0.png"/><Relationship Id="rId18" Type="http://schemas.openxmlformats.org/officeDocument/2006/relationships/image" Target="../media/image23.png"/><Relationship Id="rId26" Type="http://schemas.microsoft.com/office/2007/relationships/hdphoto" Target="../media/hdphoto2.wdp"/><Relationship Id="rId3" Type="http://schemas.openxmlformats.org/officeDocument/2006/relationships/slideLayout" Target="../slideLayouts/slideLayout51.xml"/><Relationship Id="rId21" Type="http://schemas.openxmlformats.org/officeDocument/2006/relationships/slide" Target="slide6.xml"/><Relationship Id="rId7" Type="http://schemas.openxmlformats.org/officeDocument/2006/relationships/image" Target="../media/image15.gif"/><Relationship Id="rId12" Type="http://schemas.openxmlformats.org/officeDocument/2006/relationships/image" Target="../media/image19.png"/><Relationship Id="rId17" Type="http://schemas.openxmlformats.org/officeDocument/2006/relationships/slide" Target="slide4.xml"/><Relationship Id="rId25"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24.png"/><Relationship Id="rId29"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gif"/><Relationship Id="rId24" Type="http://schemas.openxmlformats.org/officeDocument/2006/relationships/image" Target="../media/image26.png"/><Relationship Id="rId5" Type="http://schemas.openxmlformats.org/officeDocument/2006/relationships/image" Target="../media/image13.jpg"/><Relationship Id="rId15" Type="http://schemas.openxmlformats.org/officeDocument/2006/relationships/slide" Target="slide3.xml"/><Relationship Id="rId23" Type="http://schemas.openxmlformats.org/officeDocument/2006/relationships/slide" Target="slide7.xml"/><Relationship Id="rId28" Type="http://schemas.microsoft.com/office/2007/relationships/hdphoto" Target="../media/hdphoto3.wdp"/><Relationship Id="rId10" Type="http://schemas.microsoft.com/office/2007/relationships/hdphoto" Target="../media/hdphoto1.wdp"/><Relationship Id="rId19"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image" Target="../media/image17.png"/><Relationship Id="rId14" Type="http://schemas.openxmlformats.org/officeDocument/2006/relationships/image" Target="../media/image21.png"/><Relationship Id="rId22" Type="http://schemas.openxmlformats.org/officeDocument/2006/relationships/image" Target="../media/image25.png"/><Relationship Id="rId27" Type="http://schemas.openxmlformats.org/officeDocument/2006/relationships/image" Target="../media/image28.png"/><Relationship Id="rId30"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9.gif"/><Relationship Id="rId2" Type="http://schemas.openxmlformats.org/officeDocument/2006/relationships/image" Target="../media/image49.png"/><Relationship Id="rId1" Type="http://schemas.openxmlformats.org/officeDocument/2006/relationships/slideLayout" Target="../slideLayouts/slideLayout60.xml"/><Relationship Id="rId6" Type="http://schemas.openxmlformats.org/officeDocument/2006/relationships/image" Target="../media/image57.gif_512"/><Relationship Id="rId5" Type="http://schemas.openxmlformats.org/officeDocument/2006/relationships/image" Target="../media/image56.gif"/><Relationship Id="rId4" Type="http://schemas.openxmlformats.org/officeDocument/2006/relationships/image" Target="../media/image51.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audio" Target="../media/audio3.wav"/><Relationship Id="rId1" Type="http://schemas.openxmlformats.org/officeDocument/2006/relationships/slideLayout" Target="../slideLayouts/slideLayout6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audio" Target="../media/audio4.wav"/><Relationship Id="rId1" Type="http://schemas.openxmlformats.org/officeDocument/2006/relationships/slideLayout" Target="../slideLayouts/slideLayout66.xml"/><Relationship Id="rId5" Type="http://schemas.openxmlformats.org/officeDocument/2006/relationships/image" Target="../media/image90.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72.xml"/><Relationship Id="rId7" Type="http://schemas.openxmlformats.org/officeDocument/2006/relationships/image" Target="../media/image9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notesSlide" Target="../notesSlides/notesSlide5.xml"/><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6.png"/><Relationship Id="rId18" Type="http://schemas.openxmlformats.org/officeDocument/2006/relationships/image" Target="../media/image93.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5.png"/><Relationship Id="rId17" Type="http://schemas.microsoft.com/office/2007/relationships/hdphoto" Target="../media/hdphoto15.wdp"/><Relationship Id="rId2" Type="http://schemas.openxmlformats.org/officeDocument/2006/relationships/audio" Target="../media/media3.mp3"/><Relationship Id="rId16" Type="http://schemas.openxmlformats.org/officeDocument/2006/relationships/image" Target="../media/image97.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1.jpeg"/><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94.png"/></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9.png"/><Relationship Id="rId18" Type="http://schemas.microsoft.com/office/2007/relationships/hdphoto" Target="../media/hdphoto14.wdp"/><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8.png"/><Relationship Id="rId17" Type="http://schemas.openxmlformats.org/officeDocument/2006/relationships/image" Target="../media/image93.png"/><Relationship Id="rId2" Type="http://schemas.openxmlformats.org/officeDocument/2006/relationships/audio" Target="../media/media3.mp3"/><Relationship Id="rId16" Type="http://schemas.openxmlformats.org/officeDocument/2006/relationships/image" Target="../media/image94.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6.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2.xml"/><Relationship Id="rId14" Type="http://schemas.microsoft.com/office/2007/relationships/hdphoto" Target="../media/hdphoto16.wdp"/></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1.jpeg"/><Relationship Id="rId18" Type="http://schemas.openxmlformats.org/officeDocument/2006/relationships/image" Target="../media/image93.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100.png"/><Relationship Id="rId17" Type="http://schemas.openxmlformats.org/officeDocument/2006/relationships/image" Target="../media/image94.png"/><Relationship Id="rId2" Type="http://schemas.openxmlformats.org/officeDocument/2006/relationships/audio" Target="../media/media3.mp3"/><Relationship Id="rId16" Type="http://schemas.openxmlformats.org/officeDocument/2006/relationships/image" Target="../media/image96.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microsoft.com/office/2007/relationships/hdphoto" Target="../media/hdphoto17.wdp"/><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2.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8.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93.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4.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9.png"/><Relationship Id="rId18" Type="http://schemas.microsoft.com/office/2007/relationships/hdphoto" Target="../media/hdphoto14.wdp"/><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8.png"/><Relationship Id="rId17" Type="http://schemas.openxmlformats.org/officeDocument/2006/relationships/image" Target="../media/image93.png"/><Relationship Id="rId2" Type="http://schemas.openxmlformats.org/officeDocument/2006/relationships/audio" Target="../media/media3.mp3"/><Relationship Id="rId16" Type="http://schemas.openxmlformats.org/officeDocument/2006/relationships/image" Target="../media/image94.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6.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2.xml"/><Relationship Id="rId14" Type="http://schemas.microsoft.com/office/2007/relationships/hdphoto" Target="../media/hdphoto16.wdp"/></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6.png"/><Relationship Id="rId18" Type="http://schemas.openxmlformats.org/officeDocument/2006/relationships/image" Target="../media/image93.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5.png"/><Relationship Id="rId17" Type="http://schemas.microsoft.com/office/2007/relationships/hdphoto" Target="../media/hdphoto18.wdp"/><Relationship Id="rId2" Type="http://schemas.openxmlformats.org/officeDocument/2006/relationships/audio" Target="../media/media3.mp3"/><Relationship Id="rId16" Type="http://schemas.openxmlformats.org/officeDocument/2006/relationships/image" Target="../media/image103.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1.jpeg"/><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51.xml"/><Relationship Id="rId4" Type="http://schemas.openxmlformats.org/officeDocument/2006/relationships/image" Target="../media/image18.gif"/></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NULL" TargetMode="External"/><Relationship Id="rId7" Type="http://schemas.openxmlformats.org/officeDocument/2006/relationships/image" Target="../media/image9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1.jpeg"/><Relationship Id="rId5" Type="http://schemas.openxmlformats.org/officeDocument/2006/relationships/slideLayout" Target="../slideLayouts/slideLayout72.xml"/><Relationship Id="rId10" Type="http://schemas.microsoft.com/office/2007/relationships/hdphoto" Target="../media/hdphoto14.wdp"/><Relationship Id="rId4" Type="http://schemas.microsoft.com/office/2007/relationships/media" Target="../media/media4.mp3"/><Relationship Id="rId9"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6.xml"/><Relationship Id="rId5" Type="http://schemas.microsoft.com/office/2007/relationships/hdphoto" Target="../media/hdphoto19.wdp"/><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51.xml"/><Relationship Id="rId5" Type="http://schemas.openxmlformats.org/officeDocument/2006/relationships/image" Target="../media/image30.png"/><Relationship Id="rId4" Type="http://schemas.openxmlformats.org/officeDocument/2006/relationships/image" Target="../media/image18.gif"/></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51.xml"/><Relationship Id="rId5" Type="http://schemas.openxmlformats.org/officeDocument/2006/relationships/image" Target="../media/image31.png"/><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51.xml"/><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51.xml"/><Relationship Id="rId5" Type="http://schemas.openxmlformats.org/officeDocument/2006/relationships/image" Target="../media/image32.png"/><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101+ Mẫu PowerPoint 8/3 - Background, hình nền mới nhất 2024">
            <a:extLst>
              <a:ext uri="{FF2B5EF4-FFF2-40B4-BE49-F238E27FC236}">
                <a16:creationId xmlns:a16="http://schemas.microsoft.com/office/drawing/2014/main" id="{5A81C4F9-A713-D8C2-0200-C1CFAAB65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321"/>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E34A82-142D-23EA-5370-1B03E1830E1B}"/>
              </a:ext>
            </a:extLst>
          </p:cNvPr>
          <p:cNvSpPr txBox="1"/>
          <p:nvPr/>
        </p:nvSpPr>
        <p:spPr>
          <a:xfrm>
            <a:off x="1600201" y="353836"/>
            <a:ext cx="8925338" cy="3046988"/>
          </a:xfrm>
          <a:prstGeom prst="rect">
            <a:avLst/>
          </a:prstGeom>
          <a:noFill/>
        </p:spPr>
        <p:txBody>
          <a:bodyPr wrap="square">
            <a:spAutoFit/>
          </a:bodyPr>
          <a:lstStyle/>
          <a:p>
            <a:pPr algn="ctr">
              <a:defRPr/>
            </a:pPr>
            <a:r>
              <a:rPr lang="en-US" sz="4000" b="1" dirty="0">
                <a:solidFill>
                  <a:srgbClr val="FF0000"/>
                </a:solidFill>
                <a:latin typeface="Times New Roman" panose="02020603050405020304" pitchFamily="18" charset="0"/>
                <a:cs typeface="Times New Roman" panose="02020603050405020304" pitchFamily="18" charset="0"/>
              </a:rPr>
              <a:t>CHÀO MỪNG  QUÝ THẦY CÔ </a:t>
            </a:r>
          </a:p>
          <a:p>
            <a:pPr algn="ctr">
              <a:defRPr/>
            </a:pPr>
            <a:r>
              <a:rPr lang="en-US" sz="4000" b="1" dirty="0">
                <a:solidFill>
                  <a:srgbClr val="FF0000"/>
                </a:solidFill>
                <a:latin typeface="Times New Roman" panose="02020603050405020304" pitchFamily="18" charset="0"/>
                <a:cs typeface="Times New Roman" panose="02020603050405020304" pitchFamily="18" charset="0"/>
              </a:rPr>
              <a:t>VỀ DỰ GIỜ THĂM LỚP</a:t>
            </a:r>
          </a:p>
          <a:p>
            <a:pPr algn="ctr"/>
            <a:r>
              <a:rPr lang="en-US" sz="4000" b="1" dirty="0">
                <a:solidFill>
                  <a:schemeClr val="accent1">
                    <a:lumMod val="75000"/>
                  </a:schemeClr>
                </a:solidFill>
                <a:latin typeface="Times New Roman" panose="02020603050405020304" pitchFamily="18" charset="0"/>
                <a:cs typeface="Times New Roman" panose="02020603050405020304" pitchFamily="18" charset="0"/>
              </a:rPr>
              <a:t>Môn: </a:t>
            </a:r>
            <a:r>
              <a:rPr lang="en-US" sz="4000" b="1" dirty="0" err="1">
                <a:solidFill>
                  <a:schemeClr val="accent1">
                    <a:lumMod val="75000"/>
                  </a:schemeClr>
                </a:solidFill>
                <a:latin typeface="Times New Roman" panose="02020603050405020304" pitchFamily="18" charset="0"/>
                <a:cs typeface="Times New Roman" panose="02020603050405020304" pitchFamily="18" charset="0"/>
              </a:rPr>
              <a:t>Toán</a:t>
            </a:r>
            <a:r>
              <a:rPr lang="en-US" sz="4000" b="1" dirty="0">
                <a:solidFill>
                  <a:schemeClr val="accent1">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1">
                    <a:lumMod val="75000"/>
                  </a:schemeClr>
                </a:solidFill>
                <a:latin typeface="Times New Roman" panose="02020603050405020304" pitchFamily="18" charset="0"/>
                <a:cs typeface="Times New Roman" panose="02020603050405020304" pitchFamily="18" charset="0"/>
              </a:rPr>
              <a:t>Lớp</a:t>
            </a:r>
            <a:r>
              <a:rPr lang="en-US" sz="4000" b="1" dirty="0">
                <a:solidFill>
                  <a:schemeClr val="accent1">
                    <a:lumMod val="75000"/>
                  </a:schemeClr>
                </a:solidFill>
                <a:latin typeface="Times New Roman" panose="02020603050405020304" pitchFamily="18" charset="0"/>
                <a:cs typeface="Times New Roman" panose="02020603050405020304" pitchFamily="18" charset="0"/>
              </a:rPr>
              <a:t> 1</a:t>
            </a:r>
            <a:r>
              <a:rPr lang="en-US" sz="4000" b="1" dirty="0">
                <a:solidFill>
                  <a:srgbClr val="0070C0"/>
                </a:solidFill>
                <a:latin typeface="Times New Roman" panose="02020603050405020304" pitchFamily="18" charset="0"/>
                <a:cs typeface="Times New Roman" panose="02020603050405020304" pitchFamily="18" charset="0"/>
              </a:rPr>
              <a:t> </a:t>
            </a:r>
          </a:p>
          <a:p>
            <a:pPr algn="ctr"/>
            <a:r>
              <a:rPr lang="en-US" sz="4000" b="1" dirty="0" err="1">
                <a:solidFill>
                  <a:srgbClr val="0070C0"/>
                </a:solidFill>
                <a:latin typeface="Times New Roman" panose="02020603050405020304" pitchFamily="18" charset="0"/>
                <a:cs typeface="Times New Roman" panose="02020603050405020304" pitchFamily="18" charset="0"/>
              </a:rPr>
              <a:t>Bài</a:t>
            </a:r>
            <a:r>
              <a:rPr lang="en-US" sz="4000" b="1" dirty="0">
                <a:solidFill>
                  <a:srgbClr val="0070C0"/>
                </a:solidFill>
                <a:latin typeface="Times New Roman" panose="02020603050405020304" pitchFamily="18" charset="0"/>
                <a:cs typeface="Times New Roman" panose="02020603050405020304" pitchFamily="18" charset="0"/>
              </a:rPr>
              <a:t> 22: So </a:t>
            </a:r>
            <a:r>
              <a:rPr lang="en-US" sz="4000" b="1" dirty="0" err="1">
                <a:solidFill>
                  <a:srgbClr val="0070C0"/>
                </a:solidFill>
                <a:latin typeface="Times New Roman" panose="02020603050405020304" pitchFamily="18" charset="0"/>
                <a:cs typeface="Times New Roman" panose="02020603050405020304" pitchFamily="18" charset="0"/>
              </a:rPr>
              <a:t>sánh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số</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có</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hai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chữ</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số</a:t>
            </a:r>
            <a:r>
              <a:rPr lang="en-US" sz="4000" b="1" dirty="0">
                <a:solidFill>
                  <a:srgbClr val="0070C0"/>
                </a:solidFill>
                <a:latin typeface="Times New Roman" panose="02020603050405020304" pitchFamily="18" charset="0"/>
                <a:cs typeface="Times New Roman" panose="02020603050405020304" pitchFamily="18" charset="0"/>
              </a:rPr>
              <a:t> ( </a:t>
            </a:r>
            <a:r>
              <a:rPr lang="en-US" sz="4000" b="1" dirty="0" err="1">
                <a:solidFill>
                  <a:srgbClr val="0070C0"/>
                </a:solidFill>
                <a:latin typeface="Times New Roman" panose="02020603050405020304" pitchFamily="18" charset="0"/>
                <a:cs typeface="Times New Roman" panose="02020603050405020304" pitchFamily="18" charset="0"/>
              </a:rPr>
              <a:t>Tiết</a:t>
            </a:r>
            <a:r>
              <a:rPr lang="en-US" sz="4000" b="1" dirty="0">
                <a:solidFill>
                  <a:srgbClr val="0070C0"/>
                </a:solidFill>
                <a:latin typeface="Times New Roman" panose="02020603050405020304" pitchFamily="18" charset="0"/>
                <a:cs typeface="Times New Roman" panose="02020603050405020304" pitchFamily="18" charset="0"/>
              </a:rPr>
              <a:t> 1) </a:t>
            </a:r>
          </a:p>
          <a:p>
            <a:pPr algn="ctr"/>
            <a:r>
              <a:rPr lang="en-US" sz="3200" b="1" i="1" dirty="0">
                <a:solidFill>
                  <a:schemeClr val="accent1">
                    <a:lumMod val="75000"/>
                  </a:schemeClr>
                </a:solidFill>
                <a:latin typeface="Times New Roman" panose="02020603050405020304" pitchFamily="18" charset="0"/>
                <a:cs typeface="Times New Roman" panose="02020603050405020304" pitchFamily="18" charset="0"/>
              </a:rPr>
              <a:t>(</a:t>
            </a:r>
            <a:r>
              <a:rPr lang="en-US" sz="3200" b="1" i="1" dirty="0" err="1">
                <a:solidFill>
                  <a:schemeClr val="accent1">
                    <a:lumMod val="75000"/>
                  </a:schemeClr>
                </a:solidFill>
                <a:latin typeface="Times New Roman" panose="02020603050405020304" pitchFamily="18" charset="0"/>
                <a:cs typeface="Times New Roman" panose="02020603050405020304" pitchFamily="18" charset="0"/>
              </a:rPr>
              <a:t>Bộ</a:t>
            </a:r>
            <a:r>
              <a:rPr lang="en-US" sz="32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1">
                    <a:lumMod val="75000"/>
                  </a:schemeClr>
                </a:solidFill>
                <a:latin typeface="Times New Roman" panose="02020603050405020304" pitchFamily="18" charset="0"/>
                <a:cs typeface="Times New Roman" panose="02020603050405020304" pitchFamily="18" charset="0"/>
              </a:rPr>
              <a:t>sách</a:t>
            </a:r>
            <a:r>
              <a:rPr lang="en-US" sz="32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1">
                    <a:lumMod val="75000"/>
                  </a:schemeClr>
                </a:solidFill>
                <a:latin typeface="Times New Roman" panose="02020603050405020304" pitchFamily="18" charset="0"/>
                <a:cs typeface="Times New Roman" panose="02020603050405020304" pitchFamily="18" charset="0"/>
              </a:rPr>
              <a:t>kết</a:t>
            </a:r>
            <a:r>
              <a:rPr lang="en-US" sz="32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1">
                    <a:lumMod val="75000"/>
                  </a:schemeClr>
                </a:solidFill>
                <a:latin typeface="Times New Roman" panose="02020603050405020304" pitchFamily="18" charset="0"/>
                <a:cs typeface="Times New Roman" panose="02020603050405020304" pitchFamily="18" charset="0"/>
              </a:rPr>
              <a:t>nối</a:t>
            </a:r>
            <a:r>
              <a:rPr lang="en-US" sz="3200" b="1" i="1" dirty="0">
                <a:solidFill>
                  <a:schemeClr val="accent1">
                    <a:lumMod val="75000"/>
                  </a:schemeClr>
                </a:solidFill>
                <a:latin typeface="Times New Roman" panose="02020603050405020304" pitchFamily="18" charset="0"/>
                <a:cs typeface="Times New Roman" panose="02020603050405020304" pitchFamily="18" charset="0"/>
              </a:rPr>
              <a:t> tri </a:t>
            </a:r>
            <a:r>
              <a:rPr lang="en-US" sz="3200" b="1" i="1" dirty="0" err="1">
                <a:solidFill>
                  <a:schemeClr val="accent1">
                    <a:lumMod val="75000"/>
                  </a:schemeClr>
                </a:solidFill>
                <a:latin typeface="Times New Roman" panose="02020603050405020304" pitchFamily="18" charset="0"/>
                <a:cs typeface="Times New Roman" panose="02020603050405020304" pitchFamily="18" charset="0"/>
              </a:rPr>
              <a:t>thức</a:t>
            </a:r>
            <a:r>
              <a:rPr lang="en-US" sz="3200" b="1" i="1" dirty="0">
                <a:solidFill>
                  <a:schemeClr val="accent1">
                    <a:lumMod val="75000"/>
                  </a:schemeClr>
                </a:solidFill>
                <a:latin typeface="Times New Roman" panose="02020603050405020304" pitchFamily="18" charset="0"/>
                <a:cs typeface="Times New Roman" panose="02020603050405020304" pitchFamily="18" charset="0"/>
              </a:rPr>
              <a:t>)</a:t>
            </a:r>
            <a:endParaRPr lang="en-US" sz="3200" dirty="0"/>
          </a:p>
        </p:txBody>
      </p:sp>
      <p:sp>
        <p:nvSpPr>
          <p:cNvPr id="6" name="TextBox 5">
            <a:extLst>
              <a:ext uri="{FF2B5EF4-FFF2-40B4-BE49-F238E27FC236}">
                <a16:creationId xmlns:a16="http://schemas.microsoft.com/office/drawing/2014/main" id="{A91AEFD9-1A7D-14A2-5E6F-42B67172EB7D}"/>
              </a:ext>
            </a:extLst>
          </p:cNvPr>
          <p:cNvSpPr txBox="1"/>
          <p:nvPr/>
        </p:nvSpPr>
        <p:spPr>
          <a:xfrm>
            <a:off x="1294574" y="4453235"/>
            <a:ext cx="6226864" cy="1569660"/>
          </a:xfrm>
          <a:prstGeom prst="rect">
            <a:avLst/>
          </a:prstGeom>
          <a:noFill/>
        </p:spPr>
        <p:txBody>
          <a:bodyPr wrap="square">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Giáo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viên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Đồng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Thị</a:t>
            </a:r>
            <a:r>
              <a:rPr lang="en-US" sz="3200" b="1" i="1" dirty="0">
                <a:solidFill>
                  <a:srgbClr val="FF0000"/>
                </a:solidFill>
                <a:latin typeface="Times New Roman" panose="02020603050405020304" pitchFamily="18" charset="0"/>
                <a:cs typeface="Times New Roman" panose="02020603050405020304" pitchFamily="18" charset="0"/>
              </a:rPr>
              <a:t> Thanh</a:t>
            </a:r>
          </a:p>
          <a:p>
            <a:r>
              <a:rPr lang="en-US" sz="3200" b="1" i="1" dirty="0" err="1">
                <a:solidFill>
                  <a:srgbClr val="FF0000"/>
                </a:solidFill>
                <a:latin typeface="Times New Roman" panose="02020603050405020304" pitchFamily="18" charset="0"/>
                <a:cs typeface="Times New Roman" panose="02020603050405020304" pitchFamily="18" charset="0"/>
              </a:rPr>
              <a:t>Lớp</a:t>
            </a:r>
            <a:r>
              <a:rPr lang="en-US" sz="3200" b="1" i="1" dirty="0">
                <a:solidFill>
                  <a:srgbClr val="FF0000"/>
                </a:solidFill>
                <a:latin typeface="Times New Roman" panose="02020603050405020304" pitchFamily="18" charset="0"/>
                <a:cs typeface="Times New Roman" panose="02020603050405020304" pitchFamily="18" charset="0"/>
              </a:rPr>
              <a:t> : 1A4</a:t>
            </a:r>
          </a:p>
          <a:p>
            <a:r>
              <a:rPr lang="en-US" sz="3200" b="1" i="1" dirty="0" err="1">
                <a:solidFill>
                  <a:srgbClr val="FF0000"/>
                </a:solidFill>
                <a:latin typeface="Times New Roman" panose="02020603050405020304" pitchFamily="18" charset="0"/>
                <a:cs typeface="Times New Roman" panose="02020603050405020304" pitchFamily="18" charset="0"/>
              </a:rPr>
              <a:t>Trường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Tiểu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học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Hưng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Đạo</a:t>
            </a:r>
            <a:endParaRPr lang="en-US" sz="3200" dirty="0"/>
          </a:p>
        </p:txBody>
      </p:sp>
    </p:spTree>
    <p:extLst>
      <p:ext uri="{BB962C8B-B14F-4D97-AF65-F5344CB8AC3E}">
        <p14:creationId xmlns:p14="http://schemas.microsoft.com/office/powerpoint/2010/main" val="26814980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672A22C-CD28-C85D-57C4-90E5A5C0F777}"/>
              </a:ext>
            </a:extLst>
          </p:cNvPr>
          <p:cNvGrpSpPr/>
          <p:nvPr/>
        </p:nvGrpSpPr>
        <p:grpSpPr>
          <a:xfrm>
            <a:off x="303580" y="1080882"/>
            <a:ext cx="3786691" cy="1868367"/>
            <a:chOff x="576021" y="798131"/>
            <a:chExt cx="2840018" cy="1401275"/>
          </a:xfrm>
        </p:grpSpPr>
        <p:grpSp>
          <p:nvGrpSpPr>
            <p:cNvPr id="60" name="Group 59">
              <a:extLst>
                <a:ext uri="{FF2B5EF4-FFF2-40B4-BE49-F238E27FC236}">
                  <a16:creationId xmlns:a16="http://schemas.microsoft.com/office/drawing/2014/main" id="{6FE1B2D0-3794-DEC9-6D51-0EA097C84D39}"/>
                </a:ext>
              </a:extLst>
            </p:cNvPr>
            <p:cNvGrpSpPr/>
            <p:nvPr/>
          </p:nvGrpSpPr>
          <p:grpSpPr>
            <a:xfrm>
              <a:off x="576021" y="1056407"/>
              <a:ext cx="2840018" cy="1142999"/>
              <a:chOff x="375784" y="2319287"/>
              <a:chExt cx="2840018" cy="1263893"/>
            </a:xfrm>
          </p:grpSpPr>
          <p:pic>
            <p:nvPicPr>
              <p:cNvPr id="62" name="Picture 5" descr="ถาดเสริฟไม้ รุ่น วาสโซ 32 x 24 x 1.5 ซม. - ลายไม้ธรรมชาติ ...">
                <a:extLst>
                  <a:ext uri="{FF2B5EF4-FFF2-40B4-BE49-F238E27FC236}">
                    <a16:creationId xmlns:a16="http://schemas.microsoft.com/office/drawing/2014/main" id="{7B5A2E3D-CD4F-6049-98CD-6798EC6AF8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44424CD3-6D8F-BB45-94A6-6628DB20D12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64" name="Picture 63">
                <a:extLst>
                  <a:ext uri="{FF2B5EF4-FFF2-40B4-BE49-F238E27FC236}">
                    <a16:creationId xmlns:a16="http://schemas.microsoft.com/office/drawing/2014/main" id="{6955B6FD-9E26-2710-FCE6-55F4A3F8B4D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65" name="Picture 64">
                <a:extLst>
                  <a:ext uri="{FF2B5EF4-FFF2-40B4-BE49-F238E27FC236}">
                    <a16:creationId xmlns:a16="http://schemas.microsoft.com/office/drawing/2014/main" id="{4C99BE16-6451-C612-424E-A7EEB0CDB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66" name="Picture 65">
                <a:extLst>
                  <a:ext uri="{FF2B5EF4-FFF2-40B4-BE49-F238E27FC236}">
                    <a16:creationId xmlns:a16="http://schemas.microsoft.com/office/drawing/2014/main" id="{BB29C629-9A4A-6B6C-9396-C1B1C97ECE3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67" name="Picture 66">
                <a:extLst>
                  <a:ext uri="{FF2B5EF4-FFF2-40B4-BE49-F238E27FC236}">
                    <a16:creationId xmlns:a16="http://schemas.microsoft.com/office/drawing/2014/main" id="{B906CE40-8B73-D168-36D2-F1328850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pic>
            <p:nvPicPr>
              <p:cNvPr id="68" name="Picture 67">
                <a:extLst>
                  <a:ext uri="{FF2B5EF4-FFF2-40B4-BE49-F238E27FC236}">
                    <a16:creationId xmlns:a16="http://schemas.microsoft.com/office/drawing/2014/main" id="{7B726F63-6B85-B1E7-C2C2-84B4621AD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55269" y="2646785"/>
                <a:ext cx="242888" cy="262319"/>
              </a:xfrm>
              <a:prstGeom prst="rect">
                <a:avLst/>
              </a:prstGeom>
            </p:spPr>
          </p:pic>
        </p:grpSp>
        <p:pic>
          <p:nvPicPr>
            <p:cNvPr id="61" name="Picture 3">
              <a:extLst>
                <a:ext uri="{FF2B5EF4-FFF2-40B4-BE49-F238E27FC236}">
                  <a16:creationId xmlns:a16="http://schemas.microsoft.com/office/drawing/2014/main" id="{DA6EA37A-E180-0AF5-F469-4D5D8C1B273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4622" t="10229" r="20088" b="18454"/>
            <a:stretch/>
          </p:blipFill>
          <p:spPr bwMode="auto">
            <a:xfrm>
              <a:off x="1129255" y="798131"/>
              <a:ext cx="866775" cy="11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9" name="Group 68">
            <a:extLst>
              <a:ext uri="{FF2B5EF4-FFF2-40B4-BE49-F238E27FC236}">
                <a16:creationId xmlns:a16="http://schemas.microsoft.com/office/drawing/2014/main" id="{154EA7AC-C306-0B5D-34F8-5ACEEAE0AC14}"/>
              </a:ext>
            </a:extLst>
          </p:cNvPr>
          <p:cNvGrpSpPr/>
          <p:nvPr/>
        </p:nvGrpSpPr>
        <p:grpSpPr>
          <a:xfrm>
            <a:off x="4761079" y="1138144"/>
            <a:ext cx="3786691" cy="1811105"/>
            <a:chOff x="3919145" y="841077"/>
            <a:chExt cx="2840018" cy="1358329"/>
          </a:xfrm>
        </p:grpSpPr>
        <p:grpSp>
          <p:nvGrpSpPr>
            <p:cNvPr id="70" name="Group 69">
              <a:extLst>
                <a:ext uri="{FF2B5EF4-FFF2-40B4-BE49-F238E27FC236}">
                  <a16:creationId xmlns:a16="http://schemas.microsoft.com/office/drawing/2014/main" id="{70757E39-483B-40E8-18F4-DEF6848D913C}"/>
                </a:ext>
              </a:extLst>
            </p:cNvPr>
            <p:cNvGrpSpPr/>
            <p:nvPr/>
          </p:nvGrpSpPr>
          <p:grpSpPr>
            <a:xfrm>
              <a:off x="3919145" y="1056407"/>
              <a:ext cx="2840018" cy="1142999"/>
              <a:chOff x="375784" y="2319287"/>
              <a:chExt cx="2840018" cy="1263893"/>
            </a:xfrm>
          </p:grpSpPr>
          <p:pic>
            <p:nvPicPr>
              <p:cNvPr id="72" name="Picture 5" descr="ถาดเสริฟไม้ รุ่น วาสโซ 32 x 24 x 1.5 ซม. - ลายไม้ธรรมชาติ ...">
                <a:extLst>
                  <a:ext uri="{FF2B5EF4-FFF2-40B4-BE49-F238E27FC236}">
                    <a16:creationId xmlns:a16="http://schemas.microsoft.com/office/drawing/2014/main" id="{741367B7-9108-A11B-0DCA-37BC10F7D0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C719C9F-A9F7-40AF-7B59-D812035B4A9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74" name="Picture 73">
                <a:extLst>
                  <a:ext uri="{FF2B5EF4-FFF2-40B4-BE49-F238E27FC236}">
                    <a16:creationId xmlns:a16="http://schemas.microsoft.com/office/drawing/2014/main" id="{38367CCD-B5DF-2AA5-3379-80FE67872B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75" name="Picture 74">
                <a:extLst>
                  <a:ext uri="{FF2B5EF4-FFF2-40B4-BE49-F238E27FC236}">
                    <a16:creationId xmlns:a16="http://schemas.microsoft.com/office/drawing/2014/main" id="{FC2F68D8-0ADA-1772-BA97-0A64AB2233C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76" name="Picture 75">
                <a:extLst>
                  <a:ext uri="{FF2B5EF4-FFF2-40B4-BE49-F238E27FC236}">
                    <a16:creationId xmlns:a16="http://schemas.microsoft.com/office/drawing/2014/main" id="{B71BE620-E9FF-7603-39C8-8DE8D36ABA1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77" name="Picture 76">
                <a:extLst>
                  <a:ext uri="{FF2B5EF4-FFF2-40B4-BE49-F238E27FC236}">
                    <a16:creationId xmlns:a16="http://schemas.microsoft.com/office/drawing/2014/main" id="{10C627CC-490D-8321-B86C-29BDEA8A850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pic>
            <p:nvPicPr>
              <p:cNvPr id="78" name="Picture 77">
                <a:extLst>
                  <a:ext uri="{FF2B5EF4-FFF2-40B4-BE49-F238E27FC236}">
                    <a16:creationId xmlns:a16="http://schemas.microsoft.com/office/drawing/2014/main" id="{02EA4824-0191-BF18-38FE-500BE64E913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55269" y="2646785"/>
                <a:ext cx="242888" cy="262319"/>
              </a:xfrm>
              <a:prstGeom prst="rect">
                <a:avLst/>
              </a:prstGeom>
            </p:spPr>
          </p:pic>
          <p:pic>
            <p:nvPicPr>
              <p:cNvPr id="79" name="Picture 78">
                <a:extLst>
                  <a:ext uri="{FF2B5EF4-FFF2-40B4-BE49-F238E27FC236}">
                    <a16:creationId xmlns:a16="http://schemas.microsoft.com/office/drawing/2014/main" id="{64B0E201-9D6C-A851-E609-9BF370DA274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1909309" y="2910096"/>
                <a:ext cx="242888" cy="262319"/>
              </a:xfrm>
              <a:prstGeom prst="rect">
                <a:avLst/>
              </a:prstGeom>
            </p:spPr>
          </p:pic>
          <p:pic>
            <p:nvPicPr>
              <p:cNvPr id="80" name="Picture 79">
                <a:extLst>
                  <a:ext uri="{FF2B5EF4-FFF2-40B4-BE49-F238E27FC236}">
                    <a16:creationId xmlns:a16="http://schemas.microsoft.com/office/drawing/2014/main" id="{E58D4C53-6497-86C1-E9E6-C4F717D2F18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014084" y="2772182"/>
                <a:ext cx="242888" cy="262319"/>
              </a:xfrm>
              <a:prstGeom prst="rect">
                <a:avLst/>
              </a:prstGeom>
            </p:spPr>
          </p:pic>
          <p:pic>
            <p:nvPicPr>
              <p:cNvPr id="81" name="Picture 80">
                <a:extLst>
                  <a:ext uri="{FF2B5EF4-FFF2-40B4-BE49-F238E27FC236}">
                    <a16:creationId xmlns:a16="http://schemas.microsoft.com/office/drawing/2014/main" id="{31BB996B-A664-B1CD-2D50-E8CFAC514F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18859" y="2635261"/>
                <a:ext cx="242888" cy="262319"/>
              </a:xfrm>
              <a:prstGeom prst="rect">
                <a:avLst/>
              </a:prstGeom>
            </p:spPr>
          </p:pic>
        </p:grpSp>
        <p:pic>
          <p:nvPicPr>
            <p:cNvPr id="71" name="Picture 3">
              <a:extLst>
                <a:ext uri="{FF2B5EF4-FFF2-40B4-BE49-F238E27FC236}">
                  <a16:creationId xmlns:a16="http://schemas.microsoft.com/office/drawing/2014/main" id="{34BEE21D-6535-7BCB-6149-FBF3C1251CF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4622" t="10229" r="20088" b="18454"/>
            <a:stretch/>
          </p:blipFill>
          <p:spPr bwMode="auto">
            <a:xfrm>
              <a:off x="4480217" y="841077"/>
              <a:ext cx="866775" cy="11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2" name="TextBox 81">
            <a:extLst>
              <a:ext uri="{FF2B5EF4-FFF2-40B4-BE49-F238E27FC236}">
                <a16:creationId xmlns:a16="http://schemas.microsoft.com/office/drawing/2014/main" id="{7960E0E5-984D-082C-E511-97F3BC93AC83}"/>
              </a:ext>
            </a:extLst>
          </p:cNvPr>
          <p:cNvSpPr txBox="1"/>
          <p:nvPr/>
        </p:nvSpPr>
        <p:spPr>
          <a:xfrm>
            <a:off x="266976" y="2823002"/>
            <a:ext cx="2318960"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1 chục</a:t>
            </a:r>
          </a:p>
        </p:txBody>
      </p:sp>
      <p:sp>
        <p:nvSpPr>
          <p:cNvPr id="83" name="TextBox 82">
            <a:extLst>
              <a:ext uri="{FF2B5EF4-FFF2-40B4-BE49-F238E27FC236}">
                <a16:creationId xmlns:a16="http://schemas.microsoft.com/office/drawing/2014/main" id="{13E0CF53-CF61-2556-BE9E-323D07DB4C8E}"/>
              </a:ext>
            </a:extLst>
          </p:cNvPr>
          <p:cNvSpPr txBox="1"/>
          <p:nvPr/>
        </p:nvSpPr>
        <p:spPr>
          <a:xfrm>
            <a:off x="4708688" y="2823002"/>
            <a:ext cx="2318960"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1 chục</a:t>
            </a:r>
          </a:p>
        </p:txBody>
      </p:sp>
      <p:sp>
        <p:nvSpPr>
          <p:cNvPr id="84" name="TextBox 83">
            <a:extLst>
              <a:ext uri="{FF2B5EF4-FFF2-40B4-BE49-F238E27FC236}">
                <a16:creationId xmlns:a16="http://schemas.microsoft.com/office/drawing/2014/main" id="{823A52C5-1E3B-F507-F267-F149C68E75C7}"/>
              </a:ext>
            </a:extLst>
          </p:cNvPr>
          <p:cNvSpPr txBox="1"/>
          <p:nvPr/>
        </p:nvSpPr>
        <p:spPr>
          <a:xfrm>
            <a:off x="2693135" y="2830614"/>
            <a:ext cx="778677"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6</a:t>
            </a:r>
          </a:p>
        </p:txBody>
      </p:sp>
      <p:sp>
        <p:nvSpPr>
          <p:cNvPr id="85" name="TextBox 84">
            <a:extLst>
              <a:ext uri="{FF2B5EF4-FFF2-40B4-BE49-F238E27FC236}">
                <a16:creationId xmlns:a16="http://schemas.microsoft.com/office/drawing/2014/main" id="{E084B203-61D7-0C38-417D-8843EF883F8E}"/>
              </a:ext>
            </a:extLst>
          </p:cNvPr>
          <p:cNvSpPr txBox="1"/>
          <p:nvPr/>
        </p:nvSpPr>
        <p:spPr>
          <a:xfrm>
            <a:off x="6992682" y="2809442"/>
            <a:ext cx="860657"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9</a:t>
            </a:r>
          </a:p>
        </p:txBody>
      </p:sp>
      <p:sp>
        <p:nvSpPr>
          <p:cNvPr id="86" name="Title 2">
            <a:extLst>
              <a:ext uri="{FF2B5EF4-FFF2-40B4-BE49-F238E27FC236}">
                <a16:creationId xmlns:a16="http://schemas.microsoft.com/office/drawing/2014/main" id="{0BD3D104-FC48-FCFB-9FB0-54B119C286B9}"/>
              </a:ext>
            </a:extLst>
          </p:cNvPr>
          <p:cNvSpPr txBox="1">
            <a:spLocks/>
          </p:cNvSpPr>
          <p:nvPr/>
        </p:nvSpPr>
        <p:spPr>
          <a:xfrm>
            <a:off x="1318850" y="3979896"/>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7" name="Title 2">
            <a:extLst>
              <a:ext uri="{FF2B5EF4-FFF2-40B4-BE49-F238E27FC236}">
                <a16:creationId xmlns:a16="http://schemas.microsoft.com/office/drawing/2014/main" id="{A18F9F2C-52F9-FB08-AA36-D98497F653DC}"/>
              </a:ext>
            </a:extLst>
          </p:cNvPr>
          <p:cNvSpPr txBox="1">
            <a:spLocks/>
          </p:cNvSpPr>
          <p:nvPr/>
        </p:nvSpPr>
        <p:spPr>
          <a:xfrm>
            <a:off x="5929654" y="3969157"/>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8" name="Title 2">
            <a:extLst>
              <a:ext uri="{FF2B5EF4-FFF2-40B4-BE49-F238E27FC236}">
                <a16:creationId xmlns:a16="http://schemas.microsoft.com/office/drawing/2014/main" id="{EC8C1E0A-8AE3-BBFC-A391-2107CCF38BAC}"/>
              </a:ext>
            </a:extLst>
          </p:cNvPr>
          <p:cNvSpPr txBox="1">
            <a:spLocks/>
          </p:cNvSpPr>
          <p:nvPr/>
        </p:nvSpPr>
        <p:spPr>
          <a:xfrm>
            <a:off x="3624251" y="3961000"/>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9" name="Title 2">
            <a:extLst>
              <a:ext uri="{FF2B5EF4-FFF2-40B4-BE49-F238E27FC236}">
                <a16:creationId xmlns:a16="http://schemas.microsoft.com/office/drawing/2014/main" id="{FD6D997B-DDE1-1EBE-FE5A-7AD6EC6214B1}"/>
              </a:ext>
            </a:extLst>
          </p:cNvPr>
          <p:cNvSpPr txBox="1">
            <a:spLocks/>
          </p:cNvSpPr>
          <p:nvPr/>
        </p:nvSpPr>
        <p:spPr>
          <a:xfrm>
            <a:off x="3624251" y="3961000"/>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&lt;</a:t>
            </a:r>
          </a:p>
        </p:txBody>
      </p:sp>
      <p:sp>
        <p:nvSpPr>
          <p:cNvPr id="90" name="Title 2">
            <a:extLst>
              <a:ext uri="{FF2B5EF4-FFF2-40B4-BE49-F238E27FC236}">
                <a16:creationId xmlns:a16="http://schemas.microsoft.com/office/drawing/2014/main" id="{9867C6AC-2D2C-6DE7-CC97-B8F728ABE40D}"/>
              </a:ext>
            </a:extLst>
          </p:cNvPr>
          <p:cNvSpPr txBox="1">
            <a:spLocks/>
          </p:cNvSpPr>
          <p:nvPr/>
        </p:nvSpPr>
        <p:spPr>
          <a:xfrm>
            <a:off x="8958093" y="1504076"/>
            <a:ext cx="2929107"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16   &lt;   19</a:t>
            </a:r>
          </a:p>
        </p:txBody>
      </p:sp>
      <p:sp>
        <p:nvSpPr>
          <p:cNvPr id="91" name="Title 2">
            <a:extLst>
              <a:ext uri="{FF2B5EF4-FFF2-40B4-BE49-F238E27FC236}">
                <a16:creationId xmlns:a16="http://schemas.microsoft.com/office/drawing/2014/main" id="{F8317700-6D03-F59D-EAC4-860DB71221A0}"/>
              </a:ext>
            </a:extLst>
          </p:cNvPr>
          <p:cNvSpPr txBox="1">
            <a:spLocks/>
          </p:cNvSpPr>
          <p:nvPr/>
        </p:nvSpPr>
        <p:spPr>
          <a:xfrm>
            <a:off x="8972389" y="2564272"/>
            <a:ext cx="2929107" cy="769904"/>
          </a:xfrm>
          <a:prstGeom prst="rect">
            <a:avLst/>
          </a:prstGeom>
          <a:ln>
            <a:solidFill>
              <a:schemeClr val="accent6"/>
            </a:solidFill>
          </a:ln>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19   …   16</a:t>
            </a:r>
          </a:p>
        </p:txBody>
      </p:sp>
      <p:pic>
        <p:nvPicPr>
          <p:cNvPr id="92" name="Picture 2">
            <a:extLst>
              <a:ext uri="{FF2B5EF4-FFF2-40B4-BE49-F238E27FC236}">
                <a16:creationId xmlns:a16="http://schemas.microsoft.com/office/drawing/2014/main" id="{DEA18306-F059-7299-A10C-6EA3BCE819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8726" y="2378100"/>
            <a:ext cx="1096433" cy="12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Oval 92">
            <a:extLst>
              <a:ext uri="{FF2B5EF4-FFF2-40B4-BE49-F238E27FC236}">
                <a16:creationId xmlns:a16="http://schemas.microsoft.com/office/drawing/2014/main" id="{C452ED32-B14E-BA70-BBAC-25AB2971D6FB}"/>
              </a:ext>
            </a:extLst>
          </p:cNvPr>
          <p:cNvSpPr/>
          <p:nvPr/>
        </p:nvSpPr>
        <p:spPr>
          <a:xfrm>
            <a:off x="855801" y="1137868"/>
            <a:ext cx="1523668"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4" name="Oval 93">
            <a:extLst>
              <a:ext uri="{FF2B5EF4-FFF2-40B4-BE49-F238E27FC236}">
                <a16:creationId xmlns:a16="http://schemas.microsoft.com/office/drawing/2014/main" id="{BF047332-2D1C-18B3-AEFB-9C56FDB48BFE}"/>
              </a:ext>
            </a:extLst>
          </p:cNvPr>
          <p:cNvSpPr/>
          <p:nvPr/>
        </p:nvSpPr>
        <p:spPr>
          <a:xfrm>
            <a:off x="5221481" y="1080882"/>
            <a:ext cx="1523668" cy="1643335"/>
          </a:xfrm>
          <a:prstGeom prst="ellipse">
            <a:avLst/>
          </a:prstGeom>
          <a:noFill/>
          <a:ln>
            <a:solidFill>
              <a:srgbClr val="FF1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5" name="Oval 94">
            <a:extLst>
              <a:ext uri="{FF2B5EF4-FFF2-40B4-BE49-F238E27FC236}">
                <a16:creationId xmlns:a16="http://schemas.microsoft.com/office/drawing/2014/main" id="{FBC0BD6F-F97E-86F1-3C9E-0F5C39147EF9}"/>
              </a:ext>
            </a:extLst>
          </p:cNvPr>
          <p:cNvSpPr/>
          <p:nvPr/>
        </p:nvSpPr>
        <p:spPr>
          <a:xfrm>
            <a:off x="2512816" y="1671050"/>
            <a:ext cx="1158357" cy="96686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6" name="Oval 95">
            <a:extLst>
              <a:ext uri="{FF2B5EF4-FFF2-40B4-BE49-F238E27FC236}">
                <a16:creationId xmlns:a16="http://schemas.microsoft.com/office/drawing/2014/main" id="{347189E8-2DF5-B3E3-CE2E-BFDF37AE38C5}"/>
              </a:ext>
            </a:extLst>
          </p:cNvPr>
          <p:cNvSpPr/>
          <p:nvPr/>
        </p:nvSpPr>
        <p:spPr>
          <a:xfrm>
            <a:off x="6763818" y="1721148"/>
            <a:ext cx="1353548" cy="94072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7" name="Title 2">
            <a:extLst>
              <a:ext uri="{FF2B5EF4-FFF2-40B4-BE49-F238E27FC236}">
                <a16:creationId xmlns:a16="http://schemas.microsoft.com/office/drawing/2014/main" id="{7D66788B-1F4C-CD9F-BAFA-20C85D6137FB}"/>
              </a:ext>
            </a:extLst>
          </p:cNvPr>
          <p:cNvSpPr txBox="1">
            <a:spLocks/>
          </p:cNvSpPr>
          <p:nvPr/>
        </p:nvSpPr>
        <p:spPr>
          <a:xfrm>
            <a:off x="1318850" y="3979896"/>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16</a:t>
            </a:r>
          </a:p>
        </p:txBody>
      </p:sp>
      <p:sp>
        <p:nvSpPr>
          <p:cNvPr id="98" name="Title 2">
            <a:extLst>
              <a:ext uri="{FF2B5EF4-FFF2-40B4-BE49-F238E27FC236}">
                <a16:creationId xmlns:a16="http://schemas.microsoft.com/office/drawing/2014/main" id="{5413A8B1-189F-7B73-8572-BF09E33DDA3A}"/>
              </a:ext>
            </a:extLst>
          </p:cNvPr>
          <p:cNvSpPr txBox="1">
            <a:spLocks/>
          </p:cNvSpPr>
          <p:nvPr/>
        </p:nvSpPr>
        <p:spPr>
          <a:xfrm>
            <a:off x="5929654" y="3972252"/>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19</a:t>
            </a:r>
          </a:p>
        </p:txBody>
      </p:sp>
      <p:sp>
        <p:nvSpPr>
          <p:cNvPr id="99" name="Title 2">
            <a:extLst>
              <a:ext uri="{FF2B5EF4-FFF2-40B4-BE49-F238E27FC236}">
                <a16:creationId xmlns:a16="http://schemas.microsoft.com/office/drawing/2014/main" id="{309B0E19-D9AC-DA89-6206-39D42A934657}"/>
              </a:ext>
            </a:extLst>
          </p:cNvPr>
          <p:cNvSpPr txBox="1">
            <a:spLocks/>
          </p:cNvSpPr>
          <p:nvPr/>
        </p:nvSpPr>
        <p:spPr>
          <a:xfrm>
            <a:off x="2361069" y="5238518"/>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Nhận xét số cà chua trong túi.</a:t>
            </a:r>
          </a:p>
        </p:txBody>
      </p:sp>
      <p:sp>
        <p:nvSpPr>
          <p:cNvPr id="100" name="Title 2">
            <a:extLst>
              <a:ext uri="{FF2B5EF4-FFF2-40B4-BE49-F238E27FC236}">
                <a16:creationId xmlns:a16="http://schemas.microsoft.com/office/drawing/2014/main" id="{A859338A-235B-F8BD-82CD-2CFBDDCB537E}"/>
              </a:ext>
            </a:extLst>
          </p:cNvPr>
          <p:cNvSpPr txBox="1">
            <a:spLocks/>
          </p:cNvSpPr>
          <p:nvPr/>
        </p:nvSpPr>
        <p:spPr>
          <a:xfrm>
            <a:off x="2361069" y="5241343"/>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Nhận xét số cà chua ngoài túi.</a:t>
            </a:r>
          </a:p>
        </p:txBody>
      </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wipe(up)">
                                      <p:cBhvr>
                                        <p:cTn id="15" dur="500"/>
                                        <p:tgtEl>
                                          <p:spTgt spid="9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heel(1)">
                                      <p:cBhvr>
                                        <p:cTn id="20" dur="2000"/>
                                        <p:tgtEl>
                                          <p:spTgt spid="93"/>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21" presetClass="entr" presetSubtype="1"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wheel(1)">
                                      <p:cBhvr>
                                        <p:cTn id="23" dur="2000"/>
                                        <p:tgtEl>
                                          <p:spTgt spid="94"/>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wipe(up)">
                                      <p:cBhvr>
                                        <p:cTn id="38" dur="500"/>
                                        <p:tgtEl>
                                          <p:spTgt spid="10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heel(1)">
                                      <p:cBhvr>
                                        <p:cTn id="43" dur="2000"/>
                                        <p:tgtEl>
                                          <p:spTgt spid="95"/>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wheel(1)">
                                      <p:cBhvr>
                                        <p:cTn id="51" dur="2000"/>
                                        <p:tgtEl>
                                          <p:spTgt spid="96"/>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500"/>
                                        <p:tgtEl>
                                          <p:spTgt spid="8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wipe(up)">
                                      <p:cBhvr>
                                        <p:cTn id="61" dur="500"/>
                                        <p:tgtEl>
                                          <p:spTgt spid="8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97"/>
                                        </p:tgtEl>
                                        <p:attrNameLst>
                                          <p:attrName>style.visibility</p:attrName>
                                        </p:attrNameLst>
                                      </p:cBhvr>
                                      <p:to>
                                        <p:strVal val="visible"/>
                                      </p:to>
                                    </p:set>
                                    <p:animEffect transition="in" filter="wipe(up)">
                                      <p:cBhvr>
                                        <p:cTn id="66" dur="500"/>
                                        <p:tgtEl>
                                          <p:spTgt spid="97"/>
                                        </p:tgtEl>
                                      </p:cBhvr>
                                    </p:animEffect>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wipe(up)">
                                      <p:cBhvr>
                                        <p:cTn id="71" dur="500"/>
                                        <p:tgtEl>
                                          <p:spTgt spid="8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wipe(up)">
                                      <p:cBhvr>
                                        <p:cTn id="76" dur="500"/>
                                        <p:tgtEl>
                                          <p:spTgt spid="98"/>
                                        </p:tgtEl>
                                      </p:cBhvr>
                                    </p:animEffect>
                                  </p:childTnLst>
                                  <p:subTnLst>
                                    <p:audio>
                                      <p:cMediaNode>
                                        <p:cTn display="0" masterRel="sameClick">
                                          <p:stCondLst>
                                            <p:cond evt="begin" delay="0">
                                              <p:tn val="74"/>
                                            </p:cond>
                                          </p:stCondLst>
                                          <p:endCondLst>
                                            <p:cond evt="onStopAudio" delay="0">
                                              <p:tgtEl>
                                                <p:sldTgt/>
                                              </p:tgtEl>
                                            </p:cond>
                                          </p:endCondLst>
                                        </p:cTn>
                                        <p:tgtEl>
                                          <p:sndTgt r:embed="rId2"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wipe(up)">
                                      <p:cBhvr>
                                        <p:cTn id="81" dur="10"/>
                                        <p:tgtEl>
                                          <p:spTgt spid="8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wipe(up)">
                                      <p:cBhvr>
                                        <p:cTn id="86" dur="10"/>
                                        <p:tgtEl>
                                          <p:spTgt spid="89"/>
                                        </p:tgtEl>
                                      </p:cBhvr>
                                    </p:animEffect>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0"/>
                                        </p:tgtEl>
                                        <p:attrNameLst>
                                          <p:attrName>style.visibility</p:attrName>
                                        </p:attrNameLst>
                                      </p:cBhvr>
                                      <p:to>
                                        <p:strVal val="visible"/>
                                      </p:to>
                                    </p:set>
                                    <p:animEffect transition="in" filter="fade">
                                      <p:cBhvr>
                                        <p:cTn id="91" dur="500"/>
                                        <p:tgtEl>
                                          <p:spTgt spid="9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fade">
                                      <p:cBhvr>
                                        <p:cTn id="96" dur="500"/>
                                        <p:tgtEl>
                                          <p:spTgt spid="9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2"/>
                                        </p:tgtEl>
                                        <p:attrNameLst>
                                          <p:attrName>style.visibility</p:attrName>
                                        </p:attrNameLst>
                                      </p:cBhvr>
                                      <p:to>
                                        <p:strVal val="visible"/>
                                      </p:to>
                                    </p:set>
                                    <p:animEffect transition="in" filter="fade">
                                      <p:cBhvr>
                                        <p:cTn id="10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3" grpId="0" animBg="1"/>
      <p:bldP spid="94" grpId="0" animBg="1"/>
      <p:bldP spid="95" grpId="0" animBg="1"/>
      <p:bldP spid="96" grpId="0" animBg="1"/>
      <p:bldP spid="97" grpId="0" animBg="1"/>
      <p:bldP spid="98" grpId="0" animBg="1"/>
      <p:bldP spid="99" grpId="0" animBg="1"/>
      <p:bldP spid="1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6816A76-BF60-74CF-5519-725294961D01}"/>
              </a:ext>
            </a:extLst>
          </p:cNvPr>
          <p:cNvSpPr txBox="1">
            <a:spLocks/>
          </p:cNvSpPr>
          <p:nvPr/>
        </p:nvSpPr>
        <p:spPr>
          <a:xfrm>
            <a:off x="3860800" y="787401"/>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16  &lt;  19</a:t>
            </a:r>
          </a:p>
        </p:txBody>
      </p:sp>
      <p:sp>
        <p:nvSpPr>
          <p:cNvPr id="7" name="Title 2">
            <a:extLst>
              <a:ext uri="{FF2B5EF4-FFF2-40B4-BE49-F238E27FC236}">
                <a16:creationId xmlns:a16="http://schemas.microsoft.com/office/drawing/2014/main" id="{F02AF46F-9FA1-722A-1D2C-1BC5C0A0B46E}"/>
              </a:ext>
            </a:extLst>
          </p:cNvPr>
          <p:cNvSpPr txBox="1">
            <a:spLocks/>
          </p:cNvSpPr>
          <p:nvPr/>
        </p:nvSpPr>
        <p:spPr>
          <a:xfrm>
            <a:off x="3860800" y="2163173"/>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19  &gt;  16</a:t>
            </a:r>
          </a:p>
        </p:txBody>
      </p:sp>
      <p:sp>
        <p:nvSpPr>
          <p:cNvPr id="8" name="Title 2">
            <a:extLst>
              <a:ext uri="{FF2B5EF4-FFF2-40B4-BE49-F238E27FC236}">
                <a16:creationId xmlns:a16="http://schemas.microsoft.com/office/drawing/2014/main" id="{40287132-4939-38AF-4DBB-38B5AD6B61F5}"/>
              </a:ext>
            </a:extLst>
          </p:cNvPr>
          <p:cNvSpPr txBox="1">
            <a:spLocks/>
          </p:cNvSpPr>
          <p:nvPr/>
        </p:nvSpPr>
        <p:spPr>
          <a:xfrm>
            <a:off x="1016000" y="3787328"/>
            <a:ext cx="10160000" cy="2216445"/>
          </a:xfrm>
          <a:prstGeom prst="rect">
            <a:avLst/>
          </a:prstGeom>
          <a:solidFill>
            <a:schemeClr val="bg1"/>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1219170"/>
            <a:r>
              <a:rPr lang="en-US" sz="3200">
                <a:solidFill>
                  <a:prstClr val="black"/>
                </a:solidFill>
                <a:latin typeface="Arial" pitchFamily="34" charset="0"/>
                <a:cs typeface="Arial" pitchFamily="34" charset="0"/>
              </a:rPr>
              <a:t>	</a:t>
            </a:r>
            <a:r>
              <a:rPr lang="en-US" sz="3200" b="1">
                <a:solidFill>
                  <a:prstClr val="black"/>
                </a:solidFill>
                <a:latin typeface="Arial" pitchFamily="34" charset="0"/>
                <a:cs typeface="Arial" pitchFamily="34" charset="0"/>
              </a:rPr>
              <a:t>Khi chữ số hàng chục giống nhau, ta so sánh chữ số hàng đơn vị. Số nào có chữ số hàng đơn vị bé hơn thì số đó bé hơn, số nào có chữ số hàng đơn vị lớn hơn thì số đó lớn hơn.</a:t>
            </a:r>
          </a:p>
        </p:txBody>
      </p:sp>
      <p:pic>
        <p:nvPicPr>
          <p:cNvPr id="9" name="Picture 8">
            <a:extLst>
              <a:ext uri="{FF2B5EF4-FFF2-40B4-BE49-F238E27FC236}">
                <a16:creationId xmlns:a16="http://schemas.microsoft.com/office/drawing/2014/main" id="{AA358916-781C-BBF8-DB9F-958CE8288C0F}"/>
              </a:ext>
            </a:extLst>
          </p:cNvPr>
          <p:cNvPicPr>
            <a:picLocks noChangeAspect="1"/>
          </p:cNvPicPr>
          <p:nvPr/>
        </p:nvPicPr>
        <p:blipFill>
          <a:blip r:embed="rId2" cstate="print"/>
          <a:stretch>
            <a:fillRect/>
          </a:stretch>
        </p:blipFill>
        <p:spPr>
          <a:xfrm flipH="1">
            <a:off x="325107" y="1883801"/>
            <a:ext cx="1343571" cy="1564471"/>
          </a:xfrm>
          <a:prstGeom prst="rect">
            <a:avLst/>
          </a:prstGeom>
        </p:spPr>
      </p:pic>
    </p:spTree>
    <p:extLst>
      <p:ext uri="{BB962C8B-B14F-4D97-AF65-F5344CB8AC3E}">
        <p14:creationId xmlns:p14="http://schemas.microsoft.com/office/powerpoint/2010/main" val="31127979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2BBED7-F4E3-9F95-51B6-2F060319FDEA}"/>
              </a:ext>
            </a:extLst>
          </p:cNvPr>
          <p:cNvGrpSpPr/>
          <p:nvPr/>
        </p:nvGrpSpPr>
        <p:grpSpPr>
          <a:xfrm>
            <a:off x="406400" y="990600"/>
            <a:ext cx="3786691" cy="1947280"/>
            <a:chOff x="576021" y="738946"/>
            <a:chExt cx="2840018" cy="1460460"/>
          </a:xfrm>
        </p:grpSpPr>
        <p:grpSp>
          <p:nvGrpSpPr>
            <p:cNvPr id="3" name="Group 2">
              <a:extLst>
                <a:ext uri="{FF2B5EF4-FFF2-40B4-BE49-F238E27FC236}">
                  <a16:creationId xmlns:a16="http://schemas.microsoft.com/office/drawing/2014/main" id="{CABE7A10-A67E-DEE4-04FA-EA37DE82C17E}"/>
                </a:ext>
              </a:extLst>
            </p:cNvPr>
            <p:cNvGrpSpPr/>
            <p:nvPr/>
          </p:nvGrpSpPr>
          <p:grpSpPr>
            <a:xfrm>
              <a:off x="576021" y="1056407"/>
              <a:ext cx="2840018" cy="1142999"/>
              <a:chOff x="375784" y="2319287"/>
              <a:chExt cx="2840018" cy="1263893"/>
            </a:xfrm>
          </p:grpSpPr>
          <p:pic>
            <p:nvPicPr>
              <p:cNvPr id="8" name="Picture 5" descr="ถาดเสริฟไม้ รุ่น วาสโซ 32 x 24 x 1.5 ซม. - ลายไม้ธรรมชาติ ...">
                <a:extLst>
                  <a:ext uri="{FF2B5EF4-FFF2-40B4-BE49-F238E27FC236}">
                    <a16:creationId xmlns:a16="http://schemas.microsoft.com/office/drawing/2014/main" id="{316F48A4-8ECD-026B-6F5E-6417E90CBE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FACBB2F-6D4E-5F40-333C-D61C53538F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10" name="Picture 9">
                <a:extLst>
                  <a:ext uri="{FF2B5EF4-FFF2-40B4-BE49-F238E27FC236}">
                    <a16:creationId xmlns:a16="http://schemas.microsoft.com/office/drawing/2014/main" id="{7ACED5B2-8A28-EFF1-6D4D-55AF799826A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grpSp>
        <p:pic>
          <p:nvPicPr>
            <p:cNvPr id="4" name="Picture 3">
              <a:extLst>
                <a:ext uri="{FF2B5EF4-FFF2-40B4-BE49-F238E27FC236}">
                  <a16:creationId xmlns:a16="http://schemas.microsoft.com/office/drawing/2014/main" id="{E2A2D0E4-3CA1-FAEE-7C2C-196719D97A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055687" y="738946"/>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D161AA9B-892E-A670-4F44-47C1FE7FFB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655280" y="769809"/>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C7D4CB2D-AC22-A551-9A4D-9A6E7946C0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774423" y="1032756"/>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372800CE-75FB-AC07-A733-6777082B0F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361374" y="1056407"/>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a:extLst>
              <a:ext uri="{FF2B5EF4-FFF2-40B4-BE49-F238E27FC236}">
                <a16:creationId xmlns:a16="http://schemas.microsoft.com/office/drawing/2014/main" id="{4BDAB09F-495F-5EAE-DD8B-7B97A7F18445}"/>
              </a:ext>
            </a:extLst>
          </p:cNvPr>
          <p:cNvGrpSpPr/>
          <p:nvPr/>
        </p:nvGrpSpPr>
        <p:grpSpPr>
          <a:xfrm>
            <a:off x="4863899" y="1196955"/>
            <a:ext cx="3786691" cy="1740925"/>
            <a:chOff x="3919145" y="893712"/>
            <a:chExt cx="2840018" cy="1305694"/>
          </a:xfrm>
        </p:grpSpPr>
        <p:grpSp>
          <p:nvGrpSpPr>
            <p:cNvPr id="12" name="Group 11">
              <a:extLst>
                <a:ext uri="{FF2B5EF4-FFF2-40B4-BE49-F238E27FC236}">
                  <a16:creationId xmlns:a16="http://schemas.microsoft.com/office/drawing/2014/main" id="{5F4CE9CA-FA84-8779-CC8B-CCA66A7AB57D}"/>
                </a:ext>
              </a:extLst>
            </p:cNvPr>
            <p:cNvGrpSpPr/>
            <p:nvPr/>
          </p:nvGrpSpPr>
          <p:grpSpPr>
            <a:xfrm>
              <a:off x="3919145" y="1056407"/>
              <a:ext cx="2840018" cy="1142999"/>
              <a:chOff x="375784" y="2319287"/>
              <a:chExt cx="2840018" cy="1263893"/>
            </a:xfrm>
          </p:grpSpPr>
          <p:pic>
            <p:nvPicPr>
              <p:cNvPr id="15" name="Picture 5" descr="ถาดเสริฟไม้ รุ่น วาสโซ 32 x 24 x 1.5 ซม. - ลายไม้ธรรมชาติ ...">
                <a:extLst>
                  <a:ext uri="{FF2B5EF4-FFF2-40B4-BE49-F238E27FC236}">
                    <a16:creationId xmlns:a16="http://schemas.microsoft.com/office/drawing/2014/main" id="{C808DF6B-FF27-F534-DCE4-79A2230D6C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E92D49E-1826-92E7-21B6-6C41CCFFB9C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17" name="Picture 16">
                <a:extLst>
                  <a:ext uri="{FF2B5EF4-FFF2-40B4-BE49-F238E27FC236}">
                    <a16:creationId xmlns:a16="http://schemas.microsoft.com/office/drawing/2014/main" id="{ACD3CBF7-C40D-F938-5E7D-C96CBE30800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18" name="Picture 17">
                <a:extLst>
                  <a:ext uri="{FF2B5EF4-FFF2-40B4-BE49-F238E27FC236}">
                    <a16:creationId xmlns:a16="http://schemas.microsoft.com/office/drawing/2014/main" id="{E8946717-A32A-8594-5543-10009BEA6B9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19" name="Picture 18">
                <a:extLst>
                  <a:ext uri="{FF2B5EF4-FFF2-40B4-BE49-F238E27FC236}">
                    <a16:creationId xmlns:a16="http://schemas.microsoft.com/office/drawing/2014/main" id="{D23D99A5-A9EC-48FD-CBE5-EDBEB9CDC2F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20" name="Picture 19">
                <a:extLst>
                  <a:ext uri="{FF2B5EF4-FFF2-40B4-BE49-F238E27FC236}">
                    <a16:creationId xmlns:a16="http://schemas.microsoft.com/office/drawing/2014/main" id="{3B313172-7995-A7BD-0338-7F266D550B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grpSp>
        <p:pic>
          <p:nvPicPr>
            <p:cNvPr id="13" name="Picture 3">
              <a:extLst>
                <a:ext uri="{FF2B5EF4-FFF2-40B4-BE49-F238E27FC236}">
                  <a16:creationId xmlns:a16="http://schemas.microsoft.com/office/drawing/2014/main" id="{BA475457-6D5B-DA71-91CA-4714E9AABC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4094446" y="902658"/>
              <a:ext cx="755835" cy="10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41F5228-09A4-DC69-56F7-EB1B718BD2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4729660" y="893712"/>
              <a:ext cx="755835" cy="10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itle 2">
            <a:extLst>
              <a:ext uri="{FF2B5EF4-FFF2-40B4-BE49-F238E27FC236}">
                <a16:creationId xmlns:a16="http://schemas.microsoft.com/office/drawing/2014/main" id="{3B3701D2-0BCD-6F01-636D-C114EC87BEE2}"/>
              </a:ext>
            </a:extLst>
          </p:cNvPr>
          <p:cNvSpPr txBox="1">
            <a:spLocks/>
          </p:cNvSpPr>
          <p:nvPr/>
        </p:nvSpPr>
        <p:spPr>
          <a:xfrm>
            <a:off x="1346171" y="3375808"/>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2" name="Title 2">
            <a:extLst>
              <a:ext uri="{FF2B5EF4-FFF2-40B4-BE49-F238E27FC236}">
                <a16:creationId xmlns:a16="http://schemas.microsoft.com/office/drawing/2014/main" id="{FD49E7BC-2349-0CEA-5C2D-D3AA14B42DF3}"/>
              </a:ext>
            </a:extLst>
          </p:cNvPr>
          <p:cNvSpPr txBox="1">
            <a:spLocks/>
          </p:cNvSpPr>
          <p:nvPr/>
        </p:nvSpPr>
        <p:spPr>
          <a:xfrm>
            <a:off x="5956975" y="3365069"/>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3" name="Title 2">
            <a:extLst>
              <a:ext uri="{FF2B5EF4-FFF2-40B4-BE49-F238E27FC236}">
                <a16:creationId xmlns:a16="http://schemas.microsoft.com/office/drawing/2014/main" id="{6316B261-0D5E-8633-09E9-03E007A41425}"/>
              </a:ext>
            </a:extLst>
          </p:cNvPr>
          <p:cNvSpPr txBox="1">
            <a:spLocks/>
          </p:cNvSpPr>
          <p:nvPr/>
        </p:nvSpPr>
        <p:spPr>
          <a:xfrm>
            <a:off x="3651573" y="3356912"/>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4" name="Title 2">
            <a:extLst>
              <a:ext uri="{FF2B5EF4-FFF2-40B4-BE49-F238E27FC236}">
                <a16:creationId xmlns:a16="http://schemas.microsoft.com/office/drawing/2014/main" id="{C67A1192-A1AB-853A-753C-89664AE51D7F}"/>
              </a:ext>
            </a:extLst>
          </p:cNvPr>
          <p:cNvSpPr txBox="1">
            <a:spLocks/>
          </p:cNvSpPr>
          <p:nvPr/>
        </p:nvSpPr>
        <p:spPr>
          <a:xfrm>
            <a:off x="3651573" y="3356912"/>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&gt;</a:t>
            </a:r>
          </a:p>
        </p:txBody>
      </p:sp>
      <p:sp>
        <p:nvSpPr>
          <p:cNvPr id="25" name="Title 2">
            <a:extLst>
              <a:ext uri="{FF2B5EF4-FFF2-40B4-BE49-F238E27FC236}">
                <a16:creationId xmlns:a16="http://schemas.microsoft.com/office/drawing/2014/main" id="{9A910A09-087C-740B-71EA-A97A9A64C447}"/>
              </a:ext>
            </a:extLst>
          </p:cNvPr>
          <p:cNvSpPr txBox="1">
            <a:spLocks/>
          </p:cNvSpPr>
          <p:nvPr/>
        </p:nvSpPr>
        <p:spPr>
          <a:xfrm>
            <a:off x="1346171" y="3375808"/>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42</a:t>
            </a:r>
          </a:p>
        </p:txBody>
      </p:sp>
      <p:sp>
        <p:nvSpPr>
          <p:cNvPr id="26" name="Title 2">
            <a:extLst>
              <a:ext uri="{FF2B5EF4-FFF2-40B4-BE49-F238E27FC236}">
                <a16:creationId xmlns:a16="http://schemas.microsoft.com/office/drawing/2014/main" id="{FFD54E4B-C9CE-10AB-D7E7-04DD6E635BF2}"/>
              </a:ext>
            </a:extLst>
          </p:cNvPr>
          <p:cNvSpPr txBox="1">
            <a:spLocks/>
          </p:cNvSpPr>
          <p:nvPr/>
        </p:nvSpPr>
        <p:spPr>
          <a:xfrm>
            <a:off x="5956975" y="3368164"/>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25</a:t>
            </a:r>
          </a:p>
        </p:txBody>
      </p:sp>
      <p:sp>
        <p:nvSpPr>
          <p:cNvPr id="27" name="Title 2">
            <a:extLst>
              <a:ext uri="{FF2B5EF4-FFF2-40B4-BE49-F238E27FC236}">
                <a16:creationId xmlns:a16="http://schemas.microsoft.com/office/drawing/2014/main" id="{ABB443E6-D952-ED48-6C2F-415381C2857D}"/>
              </a:ext>
            </a:extLst>
          </p:cNvPr>
          <p:cNvSpPr txBox="1">
            <a:spLocks/>
          </p:cNvSpPr>
          <p:nvPr/>
        </p:nvSpPr>
        <p:spPr>
          <a:xfrm>
            <a:off x="8958093" y="1645153"/>
            <a:ext cx="2929107"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42   &gt;   25</a:t>
            </a:r>
          </a:p>
        </p:txBody>
      </p:sp>
      <p:sp>
        <p:nvSpPr>
          <p:cNvPr id="28" name="Title 2">
            <a:extLst>
              <a:ext uri="{FF2B5EF4-FFF2-40B4-BE49-F238E27FC236}">
                <a16:creationId xmlns:a16="http://schemas.microsoft.com/office/drawing/2014/main" id="{3AD122BF-1894-E5BC-87A0-DDA244944EE1}"/>
              </a:ext>
            </a:extLst>
          </p:cNvPr>
          <p:cNvSpPr txBox="1">
            <a:spLocks/>
          </p:cNvSpPr>
          <p:nvPr/>
        </p:nvSpPr>
        <p:spPr>
          <a:xfrm>
            <a:off x="8972389" y="2705349"/>
            <a:ext cx="2929107" cy="769904"/>
          </a:xfrm>
          <a:prstGeom prst="rect">
            <a:avLst/>
          </a:prstGeom>
          <a:ln>
            <a:solidFill>
              <a:schemeClr val="accent6"/>
            </a:solidFill>
          </a:ln>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25   …   42</a:t>
            </a:r>
          </a:p>
        </p:txBody>
      </p:sp>
      <p:pic>
        <p:nvPicPr>
          <p:cNvPr id="29" name="Picture 3">
            <a:extLst>
              <a:ext uri="{FF2B5EF4-FFF2-40B4-BE49-F238E27FC236}">
                <a16:creationId xmlns:a16="http://schemas.microsoft.com/office/drawing/2014/main" id="{C0859CA1-2F69-5759-3B44-328DB53FCC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3763" y="2902772"/>
            <a:ext cx="503767" cy="41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itle 2">
            <a:extLst>
              <a:ext uri="{FF2B5EF4-FFF2-40B4-BE49-F238E27FC236}">
                <a16:creationId xmlns:a16="http://schemas.microsoft.com/office/drawing/2014/main" id="{B720E3FE-CEB5-3333-38F1-1D19E5A23115}"/>
              </a:ext>
            </a:extLst>
          </p:cNvPr>
          <p:cNvSpPr txBox="1">
            <a:spLocks/>
          </p:cNvSpPr>
          <p:nvPr/>
        </p:nvSpPr>
        <p:spPr>
          <a:xfrm>
            <a:off x="2380119" y="5048018"/>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Vì sao em chọn dấu &gt; ?</a:t>
            </a:r>
          </a:p>
        </p:txBody>
      </p:sp>
      <p:sp>
        <p:nvSpPr>
          <p:cNvPr id="31" name="Oval 30">
            <a:extLst>
              <a:ext uri="{FF2B5EF4-FFF2-40B4-BE49-F238E27FC236}">
                <a16:creationId xmlns:a16="http://schemas.microsoft.com/office/drawing/2014/main" id="{72173678-32C4-7401-42E8-2ADB2508591C}"/>
              </a:ext>
            </a:extLst>
          </p:cNvPr>
          <p:cNvSpPr/>
          <p:nvPr/>
        </p:nvSpPr>
        <p:spPr>
          <a:xfrm>
            <a:off x="400130" y="956787"/>
            <a:ext cx="2629705" cy="1860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2" name="Oval 31">
            <a:extLst>
              <a:ext uri="{FF2B5EF4-FFF2-40B4-BE49-F238E27FC236}">
                <a16:creationId xmlns:a16="http://schemas.microsoft.com/office/drawing/2014/main" id="{3AD5AA48-AD4A-097D-F2A7-41D96D3B11E0}"/>
              </a:ext>
            </a:extLst>
          </p:cNvPr>
          <p:cNvSpPr/>
          <p:nvPr/>
        </p:nvSpPr>
        <p:spPr>
          <a:xfrm>
            <a:off x="4975692" y="988195"/>
            <a:ext cx="2196112" cy="1860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cxnSp>
        <p:nvCxnSpPr>
          <p:cNvPr id="33" name="Straight Arrow Connector 32">
            <a:extLst>
              <a:ext uri="{FF2B5EF4-FFF2-40B4-BE49-F238E27FC236}">
                <a16:creationId xmlns:a16="http://schemas.microsoft.com/office/drawing/2014/main" id="{DEB27BD7-FE99-3B2F-2C76-753398C395C4}"/>
              </a:ext>
            </a:extLst>
          </p:cNvPr>
          <p:cNvCxnSpPr>
            <a:cxnSpLocks/>
          </p:cNvCxnSpPr>
          <p:nvPr/>
        </p:nvCxnSpPr>
        <p:spPr>
          <a:xfrm flipV="1">
            <a:off x="1773465" y="3948980"/>
            <a:ext cx="71947" cy="593385"/>
          </a:xfrm>
          <a:prstGeom prst="straightConnector1">
            <a:avLst/>
          </a:prstGeom>
          <a:ln w="38100">
            <a:solidFill>
              <a:srgbClr val="FF131A"/>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A0AEC86-E196-44CE-B344-1A7B47AE4CD6}"/>
              </a:ext>
            </a:extLst>
          </p:cNvPr>
          <p:cNvCxnSpPr>
            <a:cxnSpLocks/>
          </p:cNvCxnSpPr>
          <p:nvPr/>
        </p:nvCxnSpPr>
        <p:spPr>
          <a:xfrm flipV="1">
            <a:off x="6372061" y="3965657"/>
            <a:ext cx="71947" cy="593385"/>
          </a:xfrm>
          <a:prstGeom prst="straightConnector1">
            <a:avLst/>
          </a:prstGeom>
          <a:ln w="38100">
            <a:solidFill>
              <a:srgbClr val="FF13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2675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1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2000"/>
                                        <p:tgtEl>
                                          <p:spTgt spid="31"/>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heel(1)">
                                      <p:cBhvr>
                                        <p:cTn id="47" dur="2000"/>
                                        <p:tgtEl>
                                          <p:spTgt spid="32"/>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0226 0.00524 L -0.00226 0.00524 C 0.00347 -0.02624 0.00156 -0.02254 0.00156 0.01913 L 0.00156 0.01913 " pathEditMode="relative" ptsTypes="AAAA">
                                      <p:cBhvr>
                                        <p:cTn id="56" dur="2000" fill="hold"/>
                                        <p:tgtEl>
                                          <p:spTgt spid="33"/>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226 0.00525 L -0.00226 0.00556 C 0.00347 -0.02623 0.00156 -0.02253 0.00156 0.01914 L 0.00156 0.01945 " pathEditMode="relative" rAng="0" ptsTypes="AAAA">
                                      <p:cBhvr>
                                        <p:cTn id="65" dur="2000" fill="hold"/>
                                        <p:tgtEl>
                                          <p:spTgt spid="34"/>
                                        </p:tgtEl>
                                        <p:attrNameLst>
                                          <p:attrName>ppt_x</p:attrName>
                                          <p:attrName>ppt_y</p:attrName>
                                        </p:attrNameLst>
                                      </p:cBhvr>
                                      <p:rCtr x="19100" y="-34000"/>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a:extLst>
              <a:ext uri="{FF2B5EF4-FFF2-40B4-BE49-F238E27FC236}">
                <a16:creationId xmlns:a16="http://schemas.microsoft.com/office/drawing/2014/main" id="{EEFA966A-7940-32E2-46BB-445522013514}"/>
              </a:ext>
            </a:extLst>
          </p:cNvPr>
          <p:cNvSpPr txBox="1">
            <a:spLocks/>
          </p:cNvSpPr>
          <p:nvPr/>
        </p:nvSpPr>
        <p:spPr>
          <a:xfrm>
            <a:off x="4060825" y="339726"/>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52  &gt;  25</a:t>
            </a:r>
          </a:p>
        </p:txBody>
      </p:sp>
      <p:sp>
        <p:nvSpPr>
          <p:cNvPr id="36" name="Title 2">
            <a:extLst>
              <a:ext uri="{FF2B5EF4-FFF2-40B4-BE49-F238E27FC236}">
                <a16:creationId xmlns:a16="http://schemas.microsoft.com/office/drawing/2014/main" id="{0CC92263-03F7-C70D-24F7-59E7F739A029}"/>
              </a:ext>
            </a:extLst>
          </p:cNvPr>
          <p:cNvSpPr txBox="1">
            <a:spLocks/>
          </p:cNvSpPr>
          <p:nvPr/>
        </p:nvSpPr>
        <p:spPr>
          <a:xfrm>
            <a:off x="4060825" y="1715498"/>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25  &lt;  42</a:t>
            </a:r>
          </a:p>
        </p:txBody>
      </p:sp>
      <p:sp>
        <p:nvSpPr>
          <p:cNvPr id="37" name="Title 2">
            <a:extLst>
              <a:ext uri="{FF2B5EF4-FFF2-40B4-BE49-F238E27FC236}">
                <a16:creationId xmlns:a16="http://schemas.microsoft.com/office/drawing/2014/main" id="{A400277A-ECB3-0612-8A0E-671AEB26FFC7}"/>
              </a:ext>
            </a:extLst>
          </p:cNvPr>
          <p:cNvSpPr txBox="1">
            <a:spLocks/>
          </p:cNvSpPr>
          <p:nvPr/>
        </p:nvSpPr>
        <p:spPr>
          <a:xfrm>
            <a:off x="1216025" y="3590925"/>
            <a:ext cx="10160000" cy="2540000"/>
          </a:xfrm>
          <a:prstGeom prst="rect">
            <a:avLst/>
          </a:prstGeom>
          <a:solidFill>
            <a:schemeClr val="bg1"/>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189" indent="-457189" algn="just" defTabSz="1219170">
              <a:buFont typeface="Arial" panose="020B0604020202020204" pitchFamily="34" charset="0"/>
              <a:buChar char="•"/>
            </a:pPr>
            <a:r>
              <a:rPr lang="en-US" sz="3200" b="1">
                <a:solidFill>
                  <a:prstClr val="black"/>
                </a:solidFill>
                <a:latin typeface="Arial" pitchFamily="34" charset="0"/>
                <a:cs typeface="Arial" pitchFamily="34" charset="0"/>
              </a:rPr>
              <a:t>	Số nào có chữ số hàng chục lớn hơn thì số đó lớn hơn. Số nào có chữ số hàng chục bé hơn thì số đó bé hơn.</a:t>
            </a:r>
          </a:p>
          <a:p>
            <a:pPr marL="457189" indent="-457189" algn="just" defTabSz="1219170">
              <a:buFont typeface="Arial" panose="020B0604020202020204" pitchFamily="34" charset="0"/>
              <a:buChar char="•"/>
            </a:pPr>
            <a:r>
              <a:rPr lang="en-US" sz="3200" b="1">
                <a:solidFill>
                  <a:prstClr val="black"/>
                </a:solidFill>
                <a:latin typeface="Arial" pitchFamily="34" charset="0"/>
                <a:cs typeface="Arial" pitchFamily="34" charset="0"/>
              </a:rPr>
              <a:t>	Chú ý khi so sánh số có hai chữ số, ta so sánh chữ số hàng chục trước.</a:t>
            </a:r>
          </a:p>
        </p:txBody>
      </p:sp>
      <p:pic>
        <p:nvPicPr>
          <p:cNvPr id="38" name="Picture 37">
            <a:extLst>
              <a:ext uri="{FF2B5EF4-FFF2-40B4-BE49-F238E27FC236}">
                <a16:creationId xmlns:a16="http://schemas.microsoft.com/office/drawing/2014/main" id="{3B5C5ACD-7B06-3AB7-7513-3A2F71727090}"/>
              </a:ext>
            </a:extLst>
          </p:cNvPr>
          <p:cNvPicPr>
            <a:picLocks noChangeAspect="1"/>
          </p:cNvPicPr>
          <p:nvPr/>
        </p:nvPicPr>
        <p:blipFill>
          <a:blip r:embed="rId2" cstate="print"/>
          <a:stretch>
            <a:fillRect/>
          </a:stretch>
        </p:blipFill>
        <p:spPr>
          <a:xfrm flipH="1">
            <a:off x="403225" y="1958004"/>
            <a:ext cx="1343571" cy="1564471"/>
          </a:xfrm>
          <a:prstGeom prst="rect">
            <a:avLst/>
          </a:prstGeom>
        </p:spPr>
      </p:pic>
    </p:spTree>
    <p:extLst>
      <p:ext uri="{BB962C8B-B14F-4D97-AF65-F5344CB8AC3E}">
        <p14:creationId xmlns:p14="http://schemas.microsoft.com/office/powerpoint/2010/main" val="19174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ipe(left)">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wipe(left)">
                                      <p:cBhvr>
                                        <p:cTn id="12"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760C16B0-35CA-445F-9F62-D2EB16810481}"/>
              </a:ext>
            </a:extLst>
          </p:cNvPr>
          <p:cNvSpPr/>
          <p:nvPr/>
        </p:nvSpPr>
        <p:spPr>
          <a:xfrm>
            <a:off x="502298" y="472751"/>
            <a:ext cx="4918788"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1.So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mẫu</a:t>
            </a:r>
            <a:r>
              <a:rPr lang="en-US" sz="40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E5978DB6-E686-47BE-9B86-425637B4318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68650" y="1838131"/>
            <a:ext cx="7201062" cy="4375765"/>
          </a:xfrm>
          <a:prstGeom prst="rect">
            <a:avLst/>
          </a:prstGeom>
        </p:spPr>
      </p:pic>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4862E0-E9B0-4EAF-AD3A-1F6636CB5B62}"/>
              </a:ext>
            </a:extLst>
          </p:cNvPr>
          <p:cNvPicPr>
            <a:picLocks noChangeAspect="1"/>
          </p:cNvPicPr>
          <p:nvPr/>
        </p:nvPicPr>
        <p:blipFill>
          <a:blip r:embed="rId3"/>
          <a:stretch>
            <a:fillRect/>
          </a:stretch>
        </p:blipFill>
        <p:spPr>
          <a:xfrm>
            <a:off x="1380638" y="1413878"/>
            <a:ext cx="3533775" cy="2257425"/>
          </a:xfrm>
          <a:prstGeom prst="rect">
            <a:avLst/>
          </a:prstGeom>
        </p:spPr>
      </p:pic>
      <p:pic>
        <p:nvPicPr>
          <p:cNvPr id="6" name="Picture 5">
            <a:extLst>
              <a:ext uri="{FF2B5EF4-FFF2-40B4-BE49-F238E27FC236}">
                <a16:creationId xmlns:a16="http://schemas.microsoft.com/office/drawing/2014/main" id="{FA8C8865-C7F8-4DEC-B19D-6DEC4927166D}"/>
              </a:ext>
            </a:extLst>
          </p:cNvPr>
          <p:cNvPicPr>
            <a:picLocks noChangeAspect="1"/>
          </p:cNvPicPr>
          <p:nvPr/>
        </p:nvPicPr>
        <p:blipFill>
          <a:blip r:embed="rId4"/>
          <a:stretch>
            <a:fillRect/>
          </a:stretch>
        </p:blipFill>
        <p:spPr>
          <a:xfrm>
            <a:off x="6359492" y="1306286"/>
            <a:ext cx="3895725" cy="2286000"/>
          </a:xfrm>
          <a:prstGeom prst="rect">
            <a:avLst/>
          </a:prstGeom>
        </p:spPr>
      </p:pic>
      <p:sp>
        <p:nvSpPr>
          <p:cNvPr id="8" name="Rectangle: Rounded Corners 7">
            <a:extLst>
              <a:ext uri="{FF2B5EF4-FFF2-40B4-BE49-F238E27FC236}">
                <a16:creationId xmlns:a16="http://schemas.microsoft.com/office/drawing/2014/main" id="{BAFB2451-6361-4860-8F47-1206F7BDEC5C}"/>
              </a:ext>
            </a:extLst>
          </p:cNvPr>
          <p:cNvSpPr/>
          <p:nvPr/>
        </p:nvSpPr>
        <p:spPr>
          <a:xfrm>
            <a:off x="3388566" y="4027714"/>
            <a:ext cx="4918788"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13 &lt; 16</a:t>
            </a:r>
          </a:p>
        </p:txBody>
      </p:sp>
    </p:spTree>
    <p:extLst>
      <p:ext uri="{BB962C8B-B14F-4D97-AF65-F5344CB8AC3E}">
        <p14:creationId xmlns:p14="http://schemas.microsoft.com/office/powerpoint/2010/main" val="3624650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D07A1-51EE-45E8-A764-CBE7A7381674}"/>
              </a:ext>
            </a:extLst>
          </p:cNvPr>
          <p:cNvPicPr>
            <a:picLocks noChangeAspect="1"/>
          </p:cNvPicPr>
          <p:nvPr/>
        </p:nvPicPr>
        <p:blipFill rotWithShape="1">
          <a:blip r:embed="rId3"/>
          <a:srcRect l="1" r="1" b="6250"/>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8" name="Picture 7">
            <a:extLst>
              <a:ext uri="{FF2B5EF4-FFF2-40B4-BE49-F238E27FC236}">
                <a16:creationId xmlns:a16="http://schemas.microsoft.com/office/drawing/2014/main" id="{6945B04B-7773-48CE-A84A-2D83E8557A37}"/>
              </a:ext>
            </a:extLst>
          </p:cNvPr>
          <p:cNvPicPr>
            <a:picLocks noChangeAspect="1"/>
          </p:cNvPicPr>
          <p:nvPr/>
        </p:nvPicPr>
        <p:blipFill rotWithShape="1">
          <a:blip r:embed="rId5">
            <a:extLst>
              <a:ext uri="{28A0092B-C50C-407E-A947-70E740481C1C}">
                <a14:useLocalDpi xmlns:a14="http://schemas.microsoft.com/office/drawing/2010/main" val="0"/>
              </a:ext>
            </a:extLst>
          </a:blip>
          <a:srcRect b="7422"/>
          <a:stretch/>
        </p:blipFill>
        <p:spPr>
          <a:xfrm flipH="1">
            <a:off x="4159036" y="3077776"/>
            <a:ext cx="2431739" cy="2118832"/>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6">
            <a:extLst>
              <a:ext uri="{28A0092B-C50C-407E-A947-70E740481C1C}">
                <a14:useLocalDpi xmlns:a14="http://schemas.microsoft.com/office/drawing/2010/main" val="0"/>
              </a:ext>
            </a:extLst>
          </a:blip>
          <a:srcRect l="49419" t="65091" r="29942"/>
          <a:stretch/>
        </p:blipFill>
        <p:spPr>
          <a:xfrm>
            <a:off x="5246489" y="4152352"/>
            <a:ext cx="659151" cy="1114869"/>
          </a:xfrm>
          <a:prstGeom prst="rect">
            <a:avLst/>
          </a:prstGeom>
        </p:spPr>
      </p:pic>
      <p:pic>
        <p:nvPicPr>
          <p:cNvPr id="10" name="Picture 9">
            <a:extLst>
              <a:ext uri="{FF2B5EF4-FFF2-40B4-BE49-F238E27FC236}">
                <a16:creationId xmlns:a16="http://schemas.microsoft.com/office/drawing/2014/main" id="{E85C12DE-A151-4345-AE8B-CE47838CA59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a:off x="3606725" y="4301968"/>
            <a:ext cx="936777" cy="1239201"/>
          </a:xfrm>
          <a:prstGeom prst="rect">
            <a:avLst/>
          </a:prstGeom>
        </p:spPr>
      </p:pic>
      <p:pic>
        <p:nvPicPr>
          <p:cNvPr id="11" name="Picture 10">
            <a:extLst>
              <a:ext uri="{FF2B5EF4-FFF2-40B4-BE49-F238E27FC236}">
                <a16:creationId xmlns:a16="http://schemas.microsoft.com/office/drawing/2014/main" id="{7B874174-A4F1-44A2-B6DC-FFCEFAE2AB3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19915307">
            <a:off x="4134618" y="4294096"/>
            <a:ext cx="933090" cy="1234323"/>
          </a:xfrm>
          <a:prstGeom prst="rect">
            <a:avLst/>
          </a:prstGeom>
        </p:spPr>
      </p:pic>
      <p:pic>
        <p:nvPicPr>
          <p:cNvPr id="12" name="Picture 11">
            <a:extLst>
              <a:ext uri="{FF2B5EF4-FFF2-40B4-BE49-F238E27FC236}">
                <a16:creationId xmlns:a16="http://schemas.microsoft.com/office/drawing/2014/main" id="{A548D407-33BD-4B98-920B-CB1DD570ABF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3081473" y="4367025"/>
            <a:ext cx="933090" cy="1234323"/>
          </a:xfrm>
          <a:prstGeom prst="rect">
            <a:avLst/>
          </a:prstGeom>
        </p:spPr>
      </p:pic>
      <p:pic>
        <p:nvPicPr>
          <p:cNvPr id="13" name="Picture 12">
            <a:extLst>
              <a:ext uri="{FF2B5EF4-FFF2-40B4-BE49-F238E27FC236}">
                <a16:creationId xmlns:a16="http://schemas.microsoft.com/office/drawing/2014/main" id="{5EDB16AB-D121-4BAB-A4D7-14E9A1CDD8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2518049" y="4387379"/>
            <a:ext cx="933090" cy="1234323"/>
          </a:xfrm>
          <a:prstGeom prst="rect">
            <a:avLst/>
          </a:prstGeom>
        </p:spPr>
      </p:pic>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5110" y="4007351"/>
            <a:ext cx="1605587" cy="1564337"/>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11">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sp>
        <p:nvSpPr>
          <p:cNvPr id="2" name="Rectangle 1">
            <a:extLst>
              <a:ext uri="{FF2B5EF4-FFF2-40B4-BE49-F238E27FC236}">
                <a16:creationId xmlns:a16="http://schemas.microsoft.com/office/drawing/2014/main" id="{2486E112-6867-4F1F-9C55-6D710F36F0B4}"/>
              </a:ext>
            </a:extLst>
          </p:cNvPr>
          <p:cNvSpPr/>
          <p:nvPr/>
        </p:nvSpPr>
        <p:spPr>
          <a:xfrm>
            <a:off x="2717159" y="248834"/>
            <a:ext cx="6617902" cy="728342"/>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12700">
                  <a:solidFill>
                    <a:srgbClr val="FF0000"/>
                  </a:solidFill>
                  <a:prstDash val="solid"/>
                </a:ln>
                <a:solidFill>
                  <a:srgbClr val="FF0000"/>
                </a:solidFill>
                <a:effectLst>
                  <a:outerShdw dist="38100" dir="2640000" algn="bl" rotWithShape="0">
                    <a:srgbClr val="4F81BD"/>
                  </a:outerShdw>
                </a:effectLst>
                <a:uLnTx/>
                <a:uFillTx/>
                <a:latin typeface="Arial"/>
                <a:cs typeface="Arial"/>
                <a:sym typeface="Arial"/>
              </a:rPr>
              <a:t>GIẢI CỨU CÔNG CHÚA</a:t>
            </a:r>
          </a:p>
        </p:txBody>
      </p:sp>
      <p:grpSp>
        <p:nvGrpSpPr>
          <p:cNvPr id="22" name="Group 21">
            <a:extLst>
              <a:ext uri="{FF2B5EF4-FFF2-40B4-BE49-F238E27FC236}">
                <a16:creationId xmlns:a16="http://schemas.microsoft.com/office/drawing/2014/main" id="{370EBA12-4849-4481-B865-34566C207AEF}"/>
              </a:ext>
            </a:extLst>
          </p:cNvPr>
          <p:cNvGrpSpPr/>
          <p:nvPr/>
        </p:nvGrpSpPr>
        <p:grpSpPr>
          <a:xfrm>
            <a:off x="1856673" y="839583"/>
            <a:ext cx="8252313" cy="4568590"/>
            <a:chOff x="2366499" y="407795"/>
            <a:chExt cx="7205382" cy="4170739"/>
          </a:xfrm>
        </p:grpSpPr>
        <p:pic>
          <p:nvPicPr>
            <p:cNvPr id="20" name="Picture 19">
              <a:extLst>
                <a:ext uri="{FF2B5EF4-FFF2-40B4-BE49-F238E27FC236}">
                  <a16:creationId xmlns:a16="http://schemas.microsoft.com/office/drawing/2014/main" id="{D58584F6-73FE-4FCC-AABE-067F925D8B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883820" y="-1109526"/>
              <a:ext cx="4170739" cy="7205382"/>
            </a:xfrm>
            <a:prstGeom prst="rect">
              <a:avLst/>
            </a:prstGeom>
          </p:spPr>
        </p:pic>
        <p:sp>
          <p:nvSpPr>
            <p:cNvPr id="21" name="TextBox 20">
              <a:extLst>
                <a:ext uri="{FF2B5EF4-FFF2-40B4-BE49-F238E27FC236}">
                  <a16:creationId xmlns:a16="http://schemas.microsoft.com/office/drawing/2014/main" id="{1112C827-EB78-42A7-BB93-223BB4C4355A}"/>
                </a:ext>
              </a:extLst>
            </p:cNvPr>
            <p:cNvSpPr txBox="1"/>
            <p:nvPr/>
          </p:nvSpPr>
          <p:spPr>
            <a:xfrm>
              <a:off x="3061837" y="964897"/>
              <a:ext cx="5679912" cy="25568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Ngày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ngày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xưa</a:t>
              </a:r>
              <a:r>
                <a:rPr kumimoji="0" lang="en-US" sz="2200" b="0" i="0" u="none" strike="noStrike" kern="0" cap="none" spc="0" normalizeH="0" baseline="0" noProof="0" dirty="0">
                  <a:ln>
                    <a:noFill/>
                  </a:ln>
                  <a:solidFill>
                    <a:srgbClr val="000000"/>
                  </a:solidFill>
                  <a:effectLst/>
                  <a:uLnTx/>
                  <a:uFillTx/>
                  <a:latin typeface="Arial"/>
                  <a:cs typeface="Arial"/>
                  <a:sym typeface="Arial"/>
                </a:rPr>
                <a:t>, ở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vương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quốc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nọ</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nàng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xinh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đẹp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đang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bị</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rồng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bắt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Chàng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hiệp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muốn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cứu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phải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vượt</a:t>
              </a:r>
              <a:r>
                <a:rPr kumimoji="0" lang="en-US" sz="2200" b="0" i="0" u="none" strike="noStrike" kern="0" cap="none" spc="0" normalizeH="0" baseline="0" noProof="0" dirty="0">
                  <a:ln>
                    <a:noFill/>
                  </a:ln>
                  <a:solidFill>
                    <a:srgbClr val="000000"/>
                  </a:solidFill>
                  <a:effectLst/>
                  <a:uLnTx/>
                  <a:uFillTx/>
                  <a:latin typeface="Arial"/>
                  <a:cs typeface="Arial"/>
                  <a:sym typeface="Arial"/>
                </a:rPr>
                <a:t> qua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rất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thử</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thách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gặp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rất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vật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người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khổng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lồ</a:t>
              </a:r>
              <a:r>
                <a:rPr kumimoji="0" lang="en-US" sz="2200" b="0" i="0" u="none" strike="noStrike" kern="0" cap="none" spc="0" normalizeH="0" baseline="0" noProof="0" dirty="0">
                  <a:ln>
                    <a:noFill/>
                  </a:ln>
                  <a:solidFill>
                    <a:srgbClr val="000000"/>
                  </a:solidFill>
                  <a:effectLst/>
                  <a:uLnTx/>
                  <a:uFillTx/>
                  <a:latin typeface="Arial"/>
                  <a:cs typeface="Arial"/>
                  <a:sym typeface="Arial"/>
                </a:rPr>
                <a:t> hung </a:t>
              </a:r>
              <a:r>
                <a:rPr kumimoji="0" lang="en-US" sz="2200" b="0" i="0" u="none" strike="noStrike" kern="0" cap="none" spc="0" normalizeH="0" baseline="0" noProof="0" dirty="0" err="1">
                  <a:ln>
                    <a:noFill/>
                  </a:ln>
                  <a:solidFill>
                    <a:srgbClr val="000000"/>
                  </a:solidFill>
                  <a:effectLst/>
                  <a:uLnTx/>
                  <a:uFillTx/>
                  <a:latin typeface="Arial"/>
                  <a:cs typeface="Arial"/>
                  <a:sym typeface="Arial"/>
                </a:rPr>
                <a:t>dữ</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Em</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hãy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giúp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Hiệp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đánh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vật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người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khổng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lồ</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rồng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cứu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bằng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cách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đúng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câu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hỏi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p:txBody>
        </p:sp>
      </p:grpSp>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sp>
        <p:nvSpPr>
          <p:cNvPr id="24" name="Rectangle 23">
            <a:extLst>
              <a:ext uri="{FF2B5EF4-FFF2-40B4-BE49-F238E27FC236}">
                <a16:creationId xmlns:a16="http://schemas.microsoft.com/office/drawing/2014/main" id="{0771327B-BB4D-425F-A290-BA841E09B3D0}"/>
              </a:ext>
            </a:extLst>
          </p:cNvPr>
          <p:cNvSpPr/>
          <p:nvPr/>
        </p:nvSpPr>
        <p:spPr>
          <a:xfrm>
            <a:off x="831932" y="1523609"/>
            <a:ext cx="9931598" cy="305510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 DẪN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slie</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trắc</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nghiệm</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ngắn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biểu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GO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phía</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góc</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bên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phải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chướng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ngại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mất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sĩ</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cứu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chúa</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slide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theo.</a:t>
            </a:r>
            <a:endPar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19374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2" presetClass="entr" presetSubtype="9"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0" fill="hold"/>
                                        <p:tgtEl>
                                          <p:spTgt spid="16"/>
                                        </p:tgtEl>
                                        <p:attrNameLst>
                                          <p:attrName>ppt_x</p:attrName>
                                        </p:attrNameLst>
                                      </p:cBhvr>
                                      <p:tavLst>
                                        <p:tav tm="0">
                                          <p:val>
                                            <p:strVal val="0-#ppt_w/2"/>
                                          </p:val>
                                        </p:tav>
                                        <p:tav tm="100000">
                                          <p:val>
                                            <p:strVal val="#ppt_x"/>
                                          </p:val>
                                        </p:tav>
                                      </p:tavLst>
                                    </p:anim>
                                    <p:anim calcmode="lin" valueType="num">
                                      <p:cBhvr additive="base">
                                        <p:cTn id="23" dur="5000" fill="hold"/>
                                        <p:tgtEl>
                                          <p:spTgt spid="16"/>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2000" fill="hold"/>
                                        <p:tgtEl>
                                          <p:spTgt spid="8"/>
                                        </p:tgtEl>
                                        <p:attrNameLst>
                                          <p:attrName>ppt_x</p:attrName>
                                        </p:attrNameLst>
                                      </p:cBhvr>
                                      <p:tavLst>
                                        <p:tav tm="0">
                                          <p:val>
                                            <p:strVal val="0-#ppt_w/2"/>
                                          </p:val>
                                        </p:tav>
                                        <p:tav tm="100000">
                                          <p:val>
                                            <p:strVal val="#ppt_x"/>
                                          </p:val>
                                        </p:tav>
                                      </p:tavLst>
                                    </p:anim>
                                    <p:anim calcmode="lin" valueType="num">
                                      <p:cBhvr additive="base">
                                        <p:cTn id="27" dur="2000" fill="hold"/>
                                        <p:tgtEl>
                                          <p:spTgt spid="8"/>
                                        </p:tgtEl>
                                        <p:attrNameLst>
                                          <p:attrName>ppt_y</p:attrName>
                                        </p:attrNameLst>
                                      </p:cBhvr>
                                      <p:tavLst>
                                        <p:tav tm="0">
                                          <p:val>
                                            <p:strVal val="0-#ppt_h/2"/>
                                          </p:val>
                                        </p:tav>
                                        <p:tav tm="100000">
                                          <p:val>
                                            <p:strVal val="#ppt_y"/>
                                          </p:val>
                                        </p:tav>
                                      </p:tavLst>
                                    </p:anim>
                                  </p:childTnLst>
                                </p:cTn>
                              </p:par>
                            </p:childTnLst>
                          </p:cTn>
                        </p:par>
                        <p:par>
                          <p:cTn id="28" fill="hold">
                            <p:stCondLst>
                              <p:cond delay="5000"/>
                            </p:stCondLst>
                            <p:childTnLst>
                              <p:par>
                                <p:cTn id="29" presetID="56" presetClass="path" presetSubtype="0" accel="50000" decel="50000" fill="hold" nodeType="afterEffect">
                                  <p:stCondLst>
                                    <p:cond delay="0"/>
                                  </p:stCondLst>
                                  <p:childTnLst>
                                    <p:animMotion origin="layout" path="M 4.58333E-6 -7.40741E-7 L 0.4207 -0.27755 " pathEditMode="relative" rAng="0" ptsTypes="AA">
                                      <p:cBhvr>
                                        <p:cTn id="30" dur="2000" fill="hold"/>
                                        <p:tgtEl>
                                          <p:spTgt spid="8"/>
                                        </p:tgtEl>
                                        <p:attrNameLst>
                                          <p:attrName>ppt_x</p:attrName>
                                          <p:attrName>ppt_y</p:attrName>
                                        </p:attrNameLst>
                                      </p:cBhvr>
                                      <p:rCtr x="21029" y="-13889"/>
                                    </p:animMotion>
                                  </p:childTnLst>
                                </p:cTn>
                              </p:par>
                              <p:par>
                                <p:cTn id="31" presetID="56" presetClass="path" presetSubtype="0" accel="50000" decel="50000" fill="hold" nodeType="withEffect">
                                  <p:stCondLst>
                                    <p:cond delay="0"/>
                                  </p:stCondLst>
                                  <p:childTnLst>
                                    <p:animMotion origin="layout" path="M -1.66667E-6 4.44444E-6 L 0.40287 -0.28033 " pathEditMode="relative" rAng="0" ptsTypes="AA">
                                      <p:cBhvr>
                                        <p:cTn id="32" dur="2000" fill="hold"/>
                                        <p:tgtEl>
                                          <p:spTgt spid="7"/>
                                        </p:tgtEl>
                                        <p:attrNameLst>
                                          <p:attrName>ppt_x</p:attrName>
                                          <p:attrName>ppt_y</p:attrName>
                                        </p:attrNameLst>
                                      </p:cBhvr>
                                      <p:rCtr x="20143" y="-14028"/>
                                    </p:animMotion>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3000" fill="hold"/>
                                        <p:tgtEl>
                                          <p:spTgt spid="13"/>
                                        </p:tgtEl>
                                        <p:attrNameLst>
                                          <p:attrName>ppt_x</p:attrName>
                                        </p:attrNameLst>
                                      </p:cBhvr>
                                      <p:tavLst>
                                        <p:tav tm="0">
                                          <p:val>
                                            <p:strVal val="0-#ppt_w/2"/>
                                          </p:val>
                                        </p:tav>
                                        <p:tav tm="100000">
                                          <p:val>
                                            <p:strVal val="#ppt_x"/>
                                          </p:val>
                                        </p:tav>
                                      </p:tavLst>
                                    </p:anim>
                                    <p:anim calcmode="lin" valueType="num">
                                      <p:cBhvr additive="base">
                                        <p:cTn id="36" dur="3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3000" fill="hold"/>
                                        <p:tgtEl>
                                          <p:spTgt spid="12"/>
                                        </p:tgtEl>
                                        <p:attrNameLst>
                                          <p:attrName>ppt_x</p:attrName>
                                        </p:attrNameLst>
                                      </p:cBhvr>
                                      <p:tavLst>
                                        <p:tav tm="0">
                                          <p:val>
                                            <p:strVal val="0-#ppt_w/2"/>
                                          </p:val>
                                        </p:tav>
                                        <p:tav tm="100000">
                                          <p:val>
                                            <p:strVal val="#ppt_x"/>
                                          </p:val>
                                        </p:tav>
                                      </p:tavLst>
                                    </p:anim>
                                    <p:anim calcmode="lin" valueType="num">
                                      <p:cBhvr additive="base">
                                        <p:cTn id="40" dur="30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3000" fill="hold"/>
                                        <p:tgtEl>
                                          <p:spTgt spid="10"/>
                                        </p:tgtEl>
                                        <p:attrNameLst>
                                          <p:attrName>ppt_x</p:attrName>
                                        </p:attrNameLst>
                                      </p:cBhvr>
                                      <p:tavLst>
                                        <p:tav tm="0">
                                          <p:val>
                                            <p:strVal val="0-#ppt_w/2"/>
                                          </p:val>
                                        </p:tav>
                                        <p:tav tm="100000">
                                          <p:val>
                                            <p:strVal val="#ppt_x"/>
                                          </p:val>
                                        </p:tav>
                                      </p:tavLst>
                                    </p:anim>
                                    <p:anim calcmode="lin" valueType="num">
                                      <p:cBhvr additive="base">
                                        <p:cTn id="44" dur="3000" fill="hold"/>
                                        <p:tgtEl>
                                          <p:spTgt spid="1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3000" fill="hold"/>
                                        <p:tgtEl>
                                          <p:spTgt spid="11"/>
                                        </p:tgtEl>
                                        <p:attrNameLst>
                                          <p:attrName>ppt_x</p:attrName>
                                        </p:attrNameLst>
                                      </p:cBhvr>
                                      <p:tavLst>
                                        <p:tav tm="0">
                                          <p:val>
                                            <p:strVal val="0-#ppt_w/2"/>
                                          </p:val>
                                        </p:tav>
                                        <p:tav tm="100000">
                                          <p:val>
                                            <p:strVal val="#ppt_x"/>
                                          </p:val>
                                        </p:tav>
                                      </p:tavLst>
                                    </p:anim>
                                    <p:anim calcmode="lin" valueType="num">
                                      <p:cBhvr additive="base">
                                        <p:cTn id="48" dur="3000" fill="hold"/>
                                        <p:tgtEl>
                                          <p:spTgt spid="11"/>
                                        </p:tgtEl>
                                        <p:attrNameLst>
                                          <p:attrName>ppt_y</p:attrName>
                                        </p:attrNameLst>
                                      </p:cBhvr>
                                      <p:tavLst>
                                        <p:tav tm="0">
                                          <p:val>
                                            <p:strVal val="#ppt_y"/>
                                          </p:val>
                                        </p:tav>
                                        <p:tav tm="100000">
                                          <p:val>
                                            <p:strVal val="#ppt_y"/>
                                          </p:val>
                                        </p:tav>
                                      </p:tavLst>
                                    </p:anim>
                                  </p:childTnLst>
                                </p:cTn>
                              </p:par>
                              <p:par>
                                <p:cTn id="49" presetID="35" presetClass="path" presetSubtype="0" accel="50000" decel="50000" fill="hold" nodeType="withEffect">
                                  <p:stCondLst>
                                    <p:cond delay="0"/>
                                  </p:stCondLst>
                                  <p:childTnLst>
                                    <p:animMotion origin="layout" path="M -4.58333E-6 2.96296E-6 L 0.23099 -0.00371 " pathEditMode="relative" rAng="0" ptsTypes="AA">
                                      <p:cBhvr>
                                        <p:cTn id="50" dur="2000" fill="hold"/>
                                        <p:tgtEl>
                                          <p:spTgt spid="6"/>
                                        </p:tgtEl>
                                        <p:attrNameLst>
                                          <p:attrName>ppt_x</p:attrName>
                                          <p:attrName>ppt_y</p:attrName>
                                        </p:attrNameLst>
                                      </p:cBhvr>
                                      <p:rCtr x="11549" y="-185"/>
                                    </p:animMotion>
                                  </p:childTnLst>
                                </p:cTn>
                              </p:par>
                            </p:childTnLst>
                          </p:cTn>
                        </p:par>
                        <p:par>
                          <p:cTn id="51" fill="hold">
                            <p:stCondLst>
                              <p:cond delay="8000"/>
                            </p:stCondLst>
                            <p:childTnLst>
                              <p:par>
                                <p:cTn id="52" presetID="56" presetClass="path" presetSubtype="0" accel="50000" decel="50000" fill="hold" nodeType="afterEffect">
                                  <p:stCondLst>
                                    <p:cond delay="0"/>
                                  </p:stCondLst>
                                  <p:childTnLst>
                                    <p:animMotion origin="layout" path="M 0.40287 -0.28033 L 0.65052 -0.44584 " pathEditMode="relative" rAng="0" ptsTypes="AA">
                                      <p:cBhvr>
                                        <p:cTn id="53" dur="2000" fill="hold"/>
                                        <p:tgtEl>
                                          <p:spTgt spid="7"/>
                                        </p:tgtEl>
                                        <p:attrNameLst>
                                          <p:attrName>ppt_x</p:attrName>
                                          <p:attrName>ppt_y</p:attrName>
                                        </p:attrNameLst>
                                      </p:cBhvr>
                                      <p:rCtr x="12383" y="-8287"/>
                                    </p:animMotion>
                                  </p:childTnLst>
                                </p:cTn>
                              </p:par>
                              <p:par>
                                <p:cTn id="54" presetID="56" presetClass="path" presetSubtype="0" accel="50000" decel="50000" fill="hold" nodeType="withEffect">
                                  <p:stCondLst>
                                    <p:cond delay="0"/>
                                  </p:stCondLst>
                                  <p:childTnLst>
                                    <p:animMotion origin="layout" path="M 0.4207 -0.27755 L 0.66289 -0.43866 " pathEditMode="relative" rAng="0" ptsTypes="AA">
                                      <p:cBhvr>
                                        <p:cTn id="55" dur="2000" fill="hold"/>
                                        <p:tgtEl>
                                          <p:spTgt spid="8"/>
                                        </p:tgtEl>
                                        <p:attrNameLst>
                                          <p:attrName>ppt_x</p:attrName>
                                          <p:attrName>ppt_y</p:attrName>
                                        </p:attrNameLst>
                                      </p:cBhvr>
                                      <p:rCtr x="12109" y="-8056"/>
                                    </p:animMotion>
                                  </p:childTnLst>
                                </p:cTn>
                              </p:par>
                            </p:childTnLst>
                          </p:cTn>
                        </p:par>
                        <p:par>
                          <p:cTn id="56" fill="hold">
                            <p:stCondLst>
                              <p:cond delay="10000"/>
                            </p:stCondLst>
                            <p:childTnLst>
                              <p:par>
                                <p:cTn id="57" presetID="2"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2000" fill="hold"/>
                                        <p:tgtEl>
                                          <p:spTgt spid="14"/>
                                        </p:tgtEl>
                                        <p:attrNameLst>
                                          <p:attrName>ppt_x</p:attrName>
                                        </p:attrNameLst>
                                      </p:cBhvr>
                                      <p:tavLst>
                                        <p:tav tm="0">
                                          <p:val>
                                            <p:strVal val="0-#ppt_w/2"/>
                                          </p:val>
                                        </p:tav>
                                        <p:tav tm="100000">
                                          <p:val>
                                            <p:strVal val="#ppt_x"/>
                                          </p:val>
                                        </p:tav>
                                      </p:tavLst>
                                    </p:anim>
                                    <p:anim calcmode="lin" valueType="num">
                                      <p:cBhvr additive="base">
                                        <p:cTn id="60" dur="2000" fill="hold"/>
                                        <p:tgtEl>
                                          <p:spTgt spid="14"/>
                                        </p:tgtEl>
                                        <p:attrNameLst>
                                          <p:attrName>ppt_y</p:attrName>
                                        </p:attrNameLst>
                                      </p:cBhvr>
                                      <p:tavLst>
                                        <p:tav tm="0">
                                          <p:val>
                                            <p:strVal val="#ppt_y"/>
                                          </p:val>
                                        </p:tav>
                                        <p:tav tm="100000">
                                          <p:val>
                                            <p:strVal val="#ppt_y"/>
                                          </p:val>
                                        </p:tav>
                                      </p:tavLst>
                                    </p:anim>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4"/>
                                        </p:tgtEl>
                                        <p:attrNameLst>
                                          <p:attrName>r</p:attrName>
                                        </p:attrNameLst>
                                      </p:cBhvr>
                                    </p:animRot>
                                    <p:animRot by="-240000">
                                      <p:cBhvr>
                                        <p:cTn id="63" dur="200" fill="hold">
                                          <p:stCondLst>
                                            <p:cond delay="200"/>
                                          </p:stCondLst>
                                        </p:cTn>
                                        <p:tgtEl>
                                          <p:spTgt spid="14"/>
                                        </p:tgtEl>
                                        <p:attrNameLst>
                                          <p:attrName>r</p:attrName>
                                        </p:attrNameLst>
                                      </p:cBhvr>
                                    </p:animRot>
                                    <p:animRot by="240000">
                                      <p:cBhvr>
                                        <p:cTn id="64" dur="200" fill="hold">
                                          <p:stCondLst>
                                            <p:cond delay="400"/>
                                          </p:stCondLst>
                                        </p:cTn>
                                        <p:tgtEl>
                                          <p:spTgt spid="14"/>
                                        </p:tgtEl>
                                        <p:attrNameLst>
                                          <p:attrName>r</p:attrName>
                                        </p:attrNameLst>
                                      </p:cBhvr>
                                    </p:animRot>
                                    <p:animRot by="-240000">
                                      <p:cBhvr>
                                        <p:cTn id="65" dur="200" fill="hold">
                                          <p:stCondLst>
                                            <p:cond delay="600"/>
                                          </p:stCondLst>
                                        </p:cTn>
                                        <p:tgtEl>
                                          <p:spTgt spid="14"/>
                                        </p:tgtEl>
                                        <p:attrNameLst>
                                          <p:attrName>r</p:attrName>
                                        </p:attrNameLst>
                                      </p:cBhvr>
                                    </p:animRot>
                                    <p:animRot by="120000">
                                      <p:cBhvr>
                                        <p:cTn id="66" dur="200" fill="hold">
                                          <p:stCondLst>
                                            <p:cond delay="800"/>
                                          </p:stCondLst>
                                        </p:cTn>
                                        <p:tgtEl>
                                          <p:spTgt spid="14"/>
                                        </p:tgtEl>
                                        <p:attrNameLst>
                                          <p:attrName>r</p:attrName>
                                        </p:attrNameLst>
                                      </p:cBhvr>
                                    </p:animRot>
                                  </p:childTnLst>
                                </p:cTn>
                              </p:par>
                            </p:childTnLst>
                          </p:cTn>
                        </p:par>
                        <p:par>
                          <p:cTn id="67" fill="hold">
                            <p:stCondLst>
                              <p:cond delay="12000"/>
                            </p:stCondLst>
                            <p:childTnLst>
                              <p:par>
                                <p:cTn id="68" presetID="26"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80">
                                          <p:stCondLst>
                                            <p:cond delay="0"/>
                                          </p:stCondLst>
                                        </p:cTn>
                                        <p:tgtEl>
                                          <p:spTgt spid="2"/>
                                        </p:tgtEl>
                                      </p:cBhvr>
                                    </p:animEffect>
                                    <p:anim calcmode="lin" valueType="num">
                                      <p:cBhvr>
                                        <p:cTn id="7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6" dur="26">
                                          <p:stCondLst>
                                            <p:cond delay="650"/>
                                          </p:stCondLst>
                                        </p:cTn>
                                        <p:tgtEl>
                                          <p:spTgt spid="2"/>
                                        </p:tgtEl>
                                      </p:cBhvr>
                                      <p:to x="100000" y="60000"/>
                                    </p:animScale>
                                    <p:animScale>
                                      <p:cBhvr>
                                        <p:cTn id="77" dur="166" decel="50000">
                                          <p:stCondLst>
                                            <p:cond delay="676"/>
                                          </p:stCondLst>
                                        </p:cTn>
                                        <p:tgtEl>
                                          <p:spTgt spid="2"/>
                                        </p:tgtEl>
                                      </p:cBhvr>
                                      <p:to x="100000" y="100000"/>
                                    </p:animScale>
                                    <p:animScale>
                                      <p:cBhvr>
                                        <p:cTn id="78" dur="26">
                                          <p:stCondLst>
                                            <p:cond delay="1312"/>
                                          </p:stCondLst>
                                        </p:cTn>
                                        <p:tgtEl>
                                          <p:spTgt spid="2"/>
                                        </p:tgtEl>
                                      </p:cBhvr>
                                      <p:to x="100000" y="80000"/>
                                    </p:animScale>
                                    <p:animScale>
                                      <p:cBhvr>
                                        <p:cTn id="79" dur="166" decel="50000">
                                          <p:stCondLst>
                                            <p:cond delay="1338"/>
                                          </p:stCondLst>
                                        </p:cTn>
                                        <p:tgtEl>
                                          <p:spTgt spid="2"/>
                                        </p:tgtEl>
                                      </p:cBhvr>
                                      <p:to x="100000" y="100000"/>
                                    </p:animScale>
                                    <p:animScale>
                                      <p:cBhvr>
                                        <p:cTn id="80" dur="26">
                                          <p:stCondLst>
                                            <p:cond delay="1642"/>
                                          </p:stCondLst>
                                        </p:cTn>
                                        <p:tgtEl>
                                          <p:spTgt spid="2"/>
                                        </p:tgtEl>
                                      </p:cBhvr>
                                      <p:to x="100000" y="90000"/>
                                    </p:animScale>
                                    <p:animScale>
                                      <p:cBhvr>
                                        <p:cTn id="81" dur="166" decel="50000">
                                          <p:stCondLst>
                                            <p:cond delay="1668"/>
                                          </p:stCondLst>
                                        </p:cTn>
                                        <p:tgtEl>
                                          <p:spTgt spid="2"/>
                                        </p:tgtEl>
                                      </p:cBhvr>
                                      <p:to x="100000" y="100000"/>
                                    </p:animScale>
                                    <p:animScale>
                                      <p:cBhvr>
                                        <p:cTn id="82" dur="26">
                                          <p:stCondLst>
                                            <p:cond delay="1808"/>
                                          </p:stCondLst>
                                        </p:cTn>
                                        <p:tgtEl>
                                          <p:spTgt spid="2"/>
                                        </p:tgtEl>
                                      </p:cBhvr>
                                      <p:to x="100000" y="95000"/>
                                    </p:animScale>
                                    <p:animScale>
                                      <p:cBhvr>
                                        <p:cTn id="83" dur="166" decel="50000">
                                          <p:stCondLst>
                                            <p:cond delay="1834"/>
                                          </p:stCondLst>
                                        </p:cTn>
                                        <p:tgtEl>
                                          <p:spTgt spid="2"/>
                                        </p:tgtEl>
                                      </p:cBhvr>
                                      <p:to x="100000" y="100000"/>
                                    </p:animScale>
                                  </p:childTnLst>
                                </p:cTn>
                              </p:par>
                            </p:childTnLst>
                          </p:cTn>
                        </p:par>
                        <p:par>
                          <p:cTn id="84" fill="hold">
                            <p:stCondLst>
                              <p:cond delay="14000"/>
                            </p:stCondLst>
                            <p:childTnLst>
                              <p:par>
                                <p:cTn id="85" presetID="16" presetClass="entr" presetSubtype="37"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outVertical)">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C1D9588-055F-4803-8D64-6A11FD20FB2A}"/>
              </a:ext>
            </a:extLst>
          </p:cNvPr>
          <p:cNvPicPr>
            <a:picLocks noChangeAspect="1"/>
          </p:cNvPicPr>
          <p:nvPr/>
        </p:nvPicPr>
        <p:blipFill rotWithShape="1">
          <a:blip r:embed="rId4"/>
          <a:srcRect b="7127"/>
          <a:stretch/>
        </p:blipFill>
        <p:spPr>
          <a:xfrm>
            <a:off x="-1" y="0"/>
            <a:ext cx="12192000" cy="6369269"/>
          </a:xfrm>
          <a:prstGeom prst="rect">
            <a:avLst/>
          </a:prstGeom>
        </p:spPr>
      </p:pic>
      <p:pic>
        <p:nvPicPr>
          <p:cNvPr id="2" name="Picture 1">
            <a:extLst>
              <a:ext uri="{FF2B5EF4-FFF2-40B4-BE49-F238E27FC236}">
                <a16:creationId xmlns:a16="http://schemas.microsoft.com/office/drawing/2014/main" id="{F4DE287A-01CB-4584-8D84-5C8F38302B01}"/>
              </a:ext>
            </a:extLst>
          </p:cNvPr>
          <p:cNvPicPr>
            <a:picLocks noChangeAspect="1"/>
          </p:cNvPicPr>
          <p:nvPr/>
        </p:nvPicPr>
        <p:blipFill rotWithShape="1">
          <a:blip r:embed="rId5"/>
          <a:srcRect t="7770"/>
          <a:stretch/>
        </p:blipFill>
        <p:spPr>
          <a:xfrm>
            <a:off x="0" y="5408668"/>
            <a:ext cx="12192000" cy="1449332"/>
          </a:xfrm>
          <a:prstGeom prst="rect">
            <a:avLst/>
          </a:prstGeom>
        </p:spPr>
      </p:pic>
      <p:pic>
        <p:nvPicPr>
          <p:cNvPr id="4" name="Picture 3">
            <a:extLst>
              <a:ext uri="{FF2B5EF4-FFF2-40B4-BE49-F238E27FC236}">
                <a16:creationId xmlns:a16="http://schemas.microsoft.com/office/drawing/2014/main" id="{EC189AD4-2775-4C11-A2A5-4D1FBA1BB5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1455" y="395075"/>
            <a:ext cx="1309089" cy="800414"/>
          </a:xfrm>
          <a:prstGeom prst="rect">
            <a:avLst/>
          </a:prstGeom>
        </p:spPr>
      </p:pic>
      <p:pic>
        <p:nvPicPr>
          <p:cNvPr id="6" name="Picture 5">
            <a:extLst>
              <a:ext uri="{FF2B5EF4-FFF2-40B4-BE49-F238E27FC236}">
                <a16:creationId xmlns:a16="http://schemas.microsoft.com/office/drawing/2014/main" id="{D97C6CBC-BDE0-456D-AD69-8A8CE8F8C5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7" name="Picture 6">
            <a:extLst>
              <a:ext uri="{FF2B5EF4-FFF2-40B4-BE49-F238E27FC236}">
                <a16:creationId xmlns:a16="http://schemas.microsoft.com/office/drawing/2014/main" id="{A2AECDC0-74B8-4C0E-A51D-7ACA87B2E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870" y="395075"/>
            <a:ext cx="1309089" cy="800414"/>
          </a:xfrm>
          <a:prstGeom prst="rect">
            <a:avLst/>
          </a:prstGeom>
        </p:spPr>
      </p:pic>
      <p:pic>
        <p:nvPicPr>
          <p:cNvPr id="8" name="Picture 7">
            <a:extLst>
              <a:ext uri="{FF2B5EF4-FFF2-40B4-BE49-F238E27FC236}">
                <a16:creationId xmlns:a16="http://schemas.microsoft.com/office/drawing/2014/main" id="{1A577E94-65BC-4B8E-8EFC-15EE6D1BE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7597" y="152300"/>
            <a:ext cx="1309089" cy="800414"/>
          </a:xfrm>
          <a:prstGeom prst="rect">
            <a:avLst/>
          </a:prstGeom>
        </p:spPr>
      </p:pic>
      <p:pic>
        <p:nvPicPr>
          <p:cNvPr id="9" name="Picture 8">
            <a:extLst>
              <a:ext uri="{FF2B5EF4-FFF2-40B4-BE49-F238E27FC236}">
                <a16:creationId xmlns:a16="http://schemas.microsoft.com/office/drawing/2014/main" id="{BAC48BA8-6DF4-4A21-8EA8-4069DE794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10" name="Picture 9">
            <a:extLst>
              <a:ext uri="{FF2B5EF4-FFF2-40B4-BE49-F238E27FC236}">
                <a16:creationId xmlns:a16="http://schemas.microsoft.com/office/drawing/2014/main" id="{B9FAA063-8C94-44C2-97E2-16076481F0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539" y="1528256"/>
            <a:ext cx="3321796" cy="1677023"/>
          </a:xfrm>
          <a:prstGeom prst="rect">
            <a:avLst/>
          </a:prstGeom>
        </p:spPr>
      </p:pic>
      <p:pic>
        <p:nvPicPr>
          <p:cNvPr id="11" name="Picture 10">
            <a:extLst>
              <a:ext uri="{FF2B5EF4-FFF2-40B4-BE49-F238E27FC236}">
                <a16:creationId xmlns:a16="http://schemas.microsoft.com/office/drawing/2014/main" id="{DD83CF80-21CE-47E2-9194-29737D8708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819" y="2939482"/>
            <a:ext cx="1707051" cy="2417225"/>
          </a:xfrm>
          <a:prstGeom prst="rect">
            <a:avLst/>
          </a:prstGeom>
        </p:spPr>
      </p:pic>
      <p:pic>
        <p:nvPicPr>
          <p:cNvPr id="12" name="Picture 11">
            <a:extLst>
              <a:ext uri="{FF2B5EF4-FFF2-40B4-BE49-F238E27FC236}">
                <a16:creationId xmlns:a16="http://schemas.microsoft.com/office/drawing/2014/main" id="{B513FE17-8413-4E53-A3F7-599F20654F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2759" y="3260558"/>
            <a:ext cx="1273118" cy="1581642"/>
          </a:xfrm>
          <a:prstGeom prst="rect">
            <a:avLst/>
          </a:prstGeom>
        </p:spPr>
      </p:pic>
      <p:pic>
        <p:nvPicPr>
          <p:cNvPr id="13" name="Picture 12">
            <a:extLst>
              <a:ext uri="{FF2B5EF4-FFF2-40B4-BE49-F238E27FC236}">
                <a16:creationId xmlns:a16="http://schemas.microsoft.com/office/drawing/2014/main" id="{63C620A6-450E-4FF2-8D89-D1FEB48C43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5127" y="3260558"/>
            <a:ext cx="1273118" cy="1581642"/>
          </a:xfrm>
          <a:prstGeom prst="rect">
            <a:avLst/>
          </a:prstGeom>
        </p:spPr>
      </p:pic>
      <p:pic>
        <p:nvPicPr>
          <p:cNvPr id="3" name="Picture 2">
            <a:extLst>
              <a:ext uri="{FF2B5EF4-FFF2-40B4-BE49-F238E27FC236}">
                <a16:creationId xmlns:a16="http://schemas.microsoft.com/office/drawing/2014/main" id="{57001495-E5B6-4E79-B3FE-16862977B26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875" b="91750" l="10000" r="90000">
                        <a14:foregroundMark x1="28500" y1="7125" x2="28500" y2="7125"/>
                        <a14:foregroundMark x1="26625" y1="3875" x2="26625" y2="3875"/>
                        <a14:foregroundMark x1="27125" y1="91000" x2="27125" y2="91000"/>
                        <a14:foregroundMark x1="60375" y1="91750" x2="60375" y2="91750"/>
                        <a14:foregroundMark x1="25875" y1="53500" x2="25875" y2="53500"/>
                        <a14:foregroundMark x1="23375" y1="59125" x2="23375" y2="59125"/>
                      </a14:backgroundRemoval>
                    </a14:imgEffect>
                  </a14:imgLayer>
                </a14:imgProps>
              </a:ext>
              <a:ext uri="{28A0092B-C50C-407E-A947-70E740481C1C}">
                <a14:useLocalDpi xmlns:a14="http://schemas.microsoft.com/office/drawing/2010/main" val="0"/>
              </a:ext>
            </a:extLst>
          </a:blip>
          <a:stretch>
            <a:fillRect/>
          </a:stretch>
        </p:blipFill>
        <p:spPr>
          <a:xfrm>
            <a:off x="7286244" y="1730842"/>
            <a:ext cx="4037015" cy="4037015"/>
          </a:xfrm>
          <a:prstGeom prst="rect">
            <a:avLst/>
          </a:prstGeom>
        </p:spPr>
      </p:pic>
      <p:pic>
        <p:nvPicPr>
          <p:cNvPr id="14" name="Picture 13">
            <a:extLst>
              <a:ext uri="{FF2B5EF4-FFF2-40B4-BE49-F238E27FC236}">
                <a16:creationId xmlns:a16="http://schemas.microsoft.com/office/drawing/2014/main" id="{B158A3CA-48D7-4B3E-8C45-16B15EDA00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463" y="2366768"/>
            <a:ext cx="2043203" cy="2893224"/>
          </a:xfrm>
          <a:prstGeom prst="rect">
            <a:avLst/>
          </a:prstGeom>
        </p:spPr>
      </p:pic>
      <p:sp>
        <p:nvSpPr>
          <p:cNvPr id="17" name="D">
            <a:extLst>
              <a:ext uri="{FF2B5EF4-FFF2-40B4-BE49-F238E27FC236}">
                <a16:creationId xmlns:a16="http://schemas.microsoft.com/office/drawing/2014/main" id="{4DAC91B1-2D82-41B4-B21E-2C204D4624C4}"/>
              </a:ext>
            </a:extLst>
          </p:cNvPr>
          <p:cNvSpPr/>
          <p:nvPr/>
        </p:nvSpPr>
        <p:spPr>
          <a:xfrm>
            <a:off x="4293429" y="2694090"/>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25 &gt; 15</a:t>
            </a:r>
          </a:p>
        </p:txBody>
      </p:sp>
      <p:sp>
        <p:nvSpPr>
          <p:cNvPr id="19" name="Round Same Side Corner Rectangle 10">
            <a:extLst>
              <a:ext uri="{FF2B5EF4-FFF2-40B4-BE49-F238E27FC236}">
                <a16:creationId xmlns:a16="http://schemas.microsoft.com/office/drawing/2014/main" id="{634559CE-9E08-4A21-9207-176384DB279C}"/>
              </a:ext>
            </a:extLst>
          </p:cNvPr>
          <p:cNvSpPr/>
          <p:nvPr/>
        </p:nvSpPr>
        <p:spPr>
          <a:xfrm>
            <a:off x="1295819" y="103582"/>
            <a:ext cx="9163797" cy="2206439"/>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2" name="Picture 21">
            <a:extLst>
              <a:ext uri="{FF2B5EF4-FFF2-40B4-BE49-F238E27FC236}">
                <a16:creationId xmlns:a16="http://schemas.microsoft.com/office/drawing/2014/main" id="{445319B7-AA7E-44ED-B9B4-6ABD5FE72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20051" y="3658726"/>
            <a:ext cx="2009289" cy="1957667"/>
          </a:xfrm>
          <a:prstGeom prst="rect">
            <a:avLst/>
          </a:prstGeom>
        </p:spPr>
      </p:pic>
      <p:pic>
        <p:nvPicPr>
          <p:cNvPr id="23" name="Picture 22">
            <a:extLst>
              <a:ext uri="{FF2B5EF4-FFF2-40B4-BE49-F238E27FC236}">
                <a16:creationId xmlns:a16="http://schemas.microsoft.com/office/drawing/2014/main" id="{A3271BCC-85A5-4320-90D6-16109CAF1F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800729" y="5650789"/>
            <a:ext cx="923733" cy="810502"/>
          </a:xfrm>
          <a:prstGeom prst="rect">
            <a:avLst/>
          </a:prstGeom>
        </p:spPr>
      </p:pic>
      <p:pic>
        <p:nvPicPr>
          <p:cNvPr id="5" name="Picture 4">
            <a:extLst>
              <a:ext uri="{FF2B5EF4-FFF2-40B4-BE49-F238E27FC236}">
                <a16:creationId xmlns:a16="http://schemas.microsoft.com/office/drawing/2014/main" id="{7B6E5928-3CAC-4E67-88D2-15C16DC7E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4751" y="755821"/>
            <a:ext cx="1309089" cy="800414"/>
          </a:xfrm>
          <a:prstGeom prst="rect">
            <a:avLst/>
          </a:prstGeom>
        </p:spPr>
      </p:pic>
      <p:pic>
        <p:nvPicPr>
          <p:cNvPr id="21" name="Picture 20">
            <a:extLst>
              <a:ext uri="{FF2B5EF4-FFF2-40B4-BE49-F238E27FC236}">
                <a16:creationId xmlns:a16="http://schemas.microsoft.com/office/drawing/2014/main" id="{7F22EA69-650A-4EEA-8DF3-E10227AA05CC}"/>
              </a:ext>
            </a:extLst>
          </p:cNvPr>
          <p:cNvPicPr>
            <a:picLocks noChangeAspect="1"/>
          </p:cNvPicPr>
          <p:nvPr/>
        </p:nvPicPr>
        <p:blipFill>
          <a:blip r:embed="rId14"/>
          <a:stretch>
            <a:fillRect/>
          </a:stretch>
        </p:blipFill>
        <p:spPr>
          <a:xfrm>
            <a:off x="1856673" y="235912"/>
            <a:ext cx="4158593" cy="1943774"/>
          </a:xfrm>
          <a:prstGeom prst="rect">
            <a:avLst/>
          </a:prstGeom>
        </p:spPr>
      </p:pic>
      <p:pic>
        <p:nvPicPr>
          <p:cNvPr id="26" name="Picture 25">
            <a:extLst>
              <a:ext uri="{FF2B5EF4-FFF2-40B4-BE49-F238E27FC236}">
                <a16:creationId xmlns:a16="http://schemas.microsoft.com/office/drawing/2014/main" id="{44527034-4075-4979-AC33-63144EB57551}"/>
              </a:ext>
            </a:extLst>
          </p:cNvPr>
          <p:cNvPicPr>
            <a:picLocks noChangeAspect="1"/>
          </p:cNvPicPr>
          <p:nvPr/>
        </p:nvPicPr>
        <p:blipFill>
          <a:blip r:embed="rId15"/>
          <a:stretch>
            <a:fillRect/>
          </a:stretch>
        </p:blipFill>
        <p:spPr>
          <a:xfrm>
            <a:off x="6705581" y="190649"/>
            <a:ext cx="2973657" cy="2023062"/>
          </a:xfrm>
          <a:prstGeom prst="rect">
            <a:avLst/>
          </a:prstGeom>
        </p:spPr>
      </p:pic>
    </p:spTree>
    <p:extLst>
      <p:ext uri="{BB962C8B-B14F-4D97-AF65-F5344CB8AC3E}">
        <p14:creationId xmlns:p14="http://schemas.microsoft.com/office/powerpoint/2010/main" val="865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200" fill="hold">
                                          <p:stCondLst>
                                            <p:cond delay="0"/>
                                          </p:stCondLst>
                                        </p:cTn>
                                        <p:tgtEl>
                                          <p:spTgt spid="22"/>
                                        </p:tgtEl>
                                        <p:attrNameLst>
                                          <p:attrName>r</p:attrName>
                                        </p:attrNameLst>
                                      </p:cBhvr>
                                    </p:animRot>
                                    <p:animRot by="-240000">
                                      <p:cBhvr>
                                        <p:cTn id="17" dur="400" fill="hold">
                                          <p:stCondLst>
                                            <p:cond delay="400"/>
                                          </p:stCondLst>
                                        </p:cTn>
                                        <p:tgtEl>
                                          <p:spTgt spid="22"/>
                                        </p:tgtEl>
                                        <p:attrNameLst>
                                          <p:attrName>r</p:attrName>
                                        </p:attrNameLst>
                                      </p:cBhvr>
                                    </p:animRot>
                                    <p:animRot by="240000">
                                      <p:cBhvr>
                                        <p:cTn id="18" dur="400" fill="hold">
                                          <p:stCondLst>
                                            <p:cond delay="800"/>
                                          </p:stCondLst>
                                        </p:cTn>
                                        <p:tgtEl>
                                          <p:spTgt spid="22"/>
                                        </p:tgtEl>
                                        <p:attrNameLst>
                                          <p:attrName>r</p:attrName>
                                        </p:attrNameLst>
                                      </p:cBhvr>
                                    </p:animRot>
                                    <p:animRot by="-240000">
                                      <p:cBhvr>
                                        <p:cTn id="19" dur="400" fill="hold">
                                          <p:stCondLst>
                                            <p:cond delay="1200"/>
                                          </p:stCondLst>
                                        </p:cTn>
                                        <p:tgtEl>
                                          <p:spTgt spid="22"/>
                                        </p:tgtEl>
                                        <p:attrNameLst>
                                          <p:attrName>r</p:attrName>
                                        </p:attrNameLst>
                                      </p:cBhvr>
                                    </p:animRot>
                                    <p:animRot by="120000">
                                      <p:cBhvr>
                                        <p:cTn id="20" dur="400" fill="hold">
                                          <p:stCondLst>
                                            <p:cond delay="1600"/>
                                          </p:stCondLst>
                                        </p:cTn>
                                        <p:tgtEl>
                                          <p:spTgt spid="2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ppt_y</p:attrName>
                                        </p:attrNameLst>
                                      </p:cBhvr>
                                      <p:tavLst>
                                        <p:tav tm="0">
                                          <p:val>
                                            <p:strVal val="#ppt_y+#ppt_h*1.125000"/>
                                          </p:val>
                                        </p:tav>
                                        <p:tav tm="100000">
                                          <p:val>
                                            <p:strVal val="#ppt_y"/>
                                          </p:val>
                                        </p:tav>
                                      </p:tavLst>
                                    </p:anim>
                                    <p:animEffect transition="in" filter="wipe(up)">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3" presetClass="emph" presetSubtype="0" fill="hold" grpId="1" nodeType="withEffect">
                                  <p:stCondLst>
                                    <p:cond delay="0"/>
                                  </p:stCondLst>
                                  <p:childTnLst>
                                    <p:animClr clrSpc="hsl" dir="cw">
                                      <p:cBhvr override="childStyle">
                                        <p:cTn id="31" dur="500" fill="hold"/>
                                        <p:tgtEl>
                                          <p:spTgt spid="17"/>
                                        </p:tgtEl>
                                        <p:attrNameLst>
                                          <p:attrName>style.color</p:attrName>
                                        </p:attrNameLst>
                                      </p:cBhvr>
                                      <p:by>
                                        <p:hsl h="10842353" s="0" l="0"/>
                                      </p:by>
                                    </p:animClr>
                                    <p:animClr clrSpc="hsl" dir="cw">
                                      <p:cBhvr>
                                        <p:cTn id="32" dur="500" fill="hold"/>
                                        <p:tgtEl>
                                          <p:spTgt spid="17"/>
                                        </p:tgtEl>
                                        <p:attrNameLst>
                                          <p:attrName>fillcolor</p:attrName>
                                        </p:attrNameLst>
                                      </p:cBhvr>
                                      <p:by>
                                        <p:hsl h="10842353" s="0" l="0"/>
                                      </p:by>
                                    </p:animClr>
                                    <p:animClr clrSpc="hsl" dir="cw">
                                      <p:cBhvr>
                                        <p:cTn id="33" dur="500" fill="hold"/>
                                        <p:tgtEl>
                                          <p:spTgt spid="17"/>
                                        </p:tgtEl>
                                        <p:attrNameLst>
                                          <p:attrName>stroke.color</p:attrName>
                                        </p:attrNameLst>
                                      </p:cBhvr>
                                      <p:by>
                                        <p:hsl h="10842353" s="0" l="0"/>
                                      </p:by>
                                    </p:animClr>
                                    <p:set>
                                      <p:cBhvr>
                                        <p:cTn id="34" dur="500" fill="hold"/>
                                        <p:tgtEl>
                                          <p:spTgt spid="17"/>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50" presetClass="exit" presetSubtype="0" accel="100000" fill="hold" grpId="2" nodeType="withEffect">
                                  <p:stCondLst>
                                    <p:cond delay="0"/>
                                  </p:stCondLst>
                                  <p:childTnLst>
                                    <p:anim calcmode="lin" valueType="num">
                                      <p:cBhvr>
                                        <p:cTn id="39" dur="500"/>
                                        <p:tgtEl>
                                          <p:spTgt spid="17"/>
                                        </p:tgtEl>
                                        <p:attrNameLst>
                                          <p:attrName>ppt_w</p:attrName>
                                        </p:attrNameLst>
                                      </p:cBhvr>
                                      <p:tavLst>
                                        <p:tav tm="0">
                                          <p:val>
                                            <p:strVal val="ppt_w"/>
                                          </p:val>
                                        </p:tav>
                                        <p:tav tm="100000">
                                          <p:val>
                                            <p:strVal val="ppt_w+.3"/>
                                          </p:val>
                                        </p:tav>
                                      </p:tavLst>
                                    </p:anim>
                                    <p:anim calcmode="lin" valueType="num">
                                      <p:cBhvr>
                                        <p:cTn id="40" dur="500"/>
                                        <p:tgtEl>
                                          <p:spTgt spid="17"/>
                                        </p:tgtEl>
                                        <p:attrNameLst>
                                          <p:attrName>ppt_h</p:attrName>
                                        </p:attrNameLst>
                                      </p:cBhvr>
                                      <p:tavLst>
                                        <p:tav tm="0">
                                          <p:val>
                                            <p:strVal val="ppt_h"/>
                                          </p:val>
                                        </p:tav>
                                        <p:tav tm="100000">
                                          <p:val>
                                            <p:strVal val="ppt_h"/>
                                          </p:val>
                                        </p:tav>
                                      </p:tavLst>
                                    </p:anim>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par>
                          <p:cTn id="43" fill="hold">
                            <p:stCondLst>
                              <p:cond delay="500"/>
                            </p:stCondLst>
                            <p:childTnLst>
                              <p:par>
                                <p:cTn id="44" presetID="8" presetClass="exit" presetSubtype="32" fill="hold" nodeType="afterEffect">
                                  <p:stCondLst>
                                    <p:cond delay="0"/>
                                  </p:stCondLst>
                                  <p:childTnLst>
                                    <p:animEffect transition="out" filter="diamond(out)">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par>
                          <p:cTn id="47" fill="hold">
                            <p:stCondLst>
                              <p:cond delay="1000"/>
                            </p:stCondLst>
                            <p:childTnLst>
                              <p:par>
                                <p:cTn id="48" presetID="2" presetClass="exit" presetSubtype="2" fill="hold" nodeType="afterEffect">
                                  <p:stCondLst>
                                    <p:cond delay="0"/>
                                  </p:stCondLst>
                                  <p:childTnLst>
                                    <p:anim calcmode="lin" valueType="num">
                                      <p:cBhvr additive="base">
                                        <p:cTn id="49" dur="2000"/>
                                        <p:tgtEl>
                                          <p:spTgt spid="22"/>
                                        </p:tgtEl>
                                        <p:attrNameLst>
                                          <p:attrName>ppt_x</p:attrName>
                                        </p:attrNameLst>
                                      </p:cBhvr>
                                      <p:tavLst>
                                        <p:tav tm="0">
                                          <p:val>
                                            <p:strVal val="ppt_x"/>
                                          </p:val>
                                        </p:tav>
                                        <p:tav tm="100000">
                                          <p:val>
                                            <p:strVal val="1+ppt_w/2"/>
                                          </p:val>
                                        </p:tav>
                                      </p:tavLst>
                                    </p:anim>
                                    <p:anim calcmode="lin" valueType="num">
                                      <p:cBhvr additive="base">
                                        <p:cTn id="50" dur="2000"/>
                                        <p:tgtEl>
                                          <p:spTgt spid="22"/>
                                        </p:tgtEl>
                                        <p:attrNameLst>
                                          <p:attrName>ppt_y</p:attrName>
                                        </p:attrNameLst>
                                      </p:cBhvr>
                                      <p:tavLst>
                                        <p:tav tm="0">
                                          <p:val>
                                            <p:strVal val="ppt_y"/>
                                          </p:val>
                                        </p:tav>
                                        <p:tav tm="100000">
                                          <p:val>
                                            <p:strVal val="ppt_y"/>
                                          </p:val>
                                        </p:tav>
                                      </p:tavLst>
                                    </p:anim>
                                    <p:set>
                                      <p:cBhvr>
                                        <p:cTn id="51"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17" grpId="1" animBg="1"/>
      <p:bldP spid="17"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870E0-8EF5-4C17-A19C-4B53226DE8C3}"/>
              </a:ext>
            </a:extLst>
          </p:cNvPr>
          <p:cNvPicPr>
            <a:picLocks noChangeAspect="1"/>
          </p:cNvPicPr>
          <p:nvPr/>
        </p:nvPicPr>
        <p:blipFill rotWithShape="1">
          <a:blip r:embed="rId3"/>
          <a:srcRect b="6652"/>
          <a:stretch/>
        </p:blipFill>
        <p:spPr>
          <a:xfrm>
            <a:off x="0" y="0"/>
            <a:ext cx="12192000" cy="6436607"/>
          </a:xfrm>
          <a:prstGeom prst="rect">
            <a:avLst/>
          </a:prstGeom>
        </p:spPr>
      </p:pic>
      <p:pic>
        <p:nvPicPr>
          <p:cNvPr id="20" name="Picture 19">
            <a:extLst>
              <a:ext uri="{FF2B5EF4-FFF2-40B4-BE49-F238E27FC236}">
                <a16:creationId xmlns:a16="http://schemas.microsoft.com/office/drawing/2014/main" id="{000CE680-FB8D-4C64-B920-0F2F4DFF4DDF}"/>
              </a:ext>
            </a:extLst>
          </p:cNvPr>
          <p:cNvPicPr>
            <a:picLocks noChangeAspect="1"/>
          </p:cNvPicPr>
          <p:nvPr/>
        </p:nvPicPr>
        <p:blipFill rotWithShape="1">
          <a:blip r:embed="rId4">
            <a:extLst>
              <a:ext uri="{28A0092B-C50C-407E-A947-70E740481C1C}">
                <a14:useLocalDpi xmlns:a14="http://schemas.microsoft.com/office/drawing/2010/main" val="0"/>
              </a:ext>
            </a:extLst>
          </a:blip>
          <a:srcRect l="22522" t="-1717" r="17604" b="1717"/>
          <a:stretch/>
        </p:blipFill>
        <p:spPr>
          <a:xfrm>
            <a:off x="9857616" y="618012"/>
            <a:ext cx="2763547" cy="4615610"/>
          </a:xfrm>
          <a:prstGeom prst="rect">
            <a:avLst/>
          </a:prstGeom>
        </p:spPr>
      </p:pic>
      <p:pic>
        <p:nvPicPr>
          <p:cNvPr id="16" name="Picture 15">
            <a:extLst>
              <a:ext uri="{FF2B5EF4-FFF2-40B4-BE49-F238E27FC236}">
                <a16:creationId xmlns:a16="http://schemas.microsoft.com/office/drawing/2014/main" id="{DD65D4DE-77F0-4280-AB69-C6A7A36F38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3778" l="2157" r="96275">
                        <a14:foregroundMark x1="6667" y1="71111" x2="6667" y2="71111"/>
                        <a14:foregroundMark x1="2157" y1="68000" x2="2157" y2="68000"/>
                        <a14:foregroundMark x1="31373" y1="89333" x2="31373" y2="89333"/>
                        <a14:foregroundMark x1="48039" y1="93778" x2="48039" y2="93778"/>
                        <a14:foregroundMark x1="96275" y1="89333" x2="96275" y2="89333"/>
                        <a14:foregroundMark x1="55098" y1="14222" x2="55098" y2="14222"/>
                      </a14:backgroundRemoval>
                    </a14:imgEffect>
                  </a14:imgLayer>
                </a14:imgProps>
              </a:ext>
            </a:extLst>
          </a:blip>
          <a:stretch>
            <a:fillRect/>
          </a:stretch>
        </p:blipFill>
        <p:spPr>
          <a:xfrm>
            <a:off x="6371904" y="2910070"/>
            <a:ext cx="4857143" cy="2142857"/>
          </a:xfrm>
          <a:prstGeom prst="rect">
            <a:avLst/>
          </a:prstGeom>
        </p:spPr>
      </p:pic>
      <p:pic>
        <p:nvPicPr>
          <p:cNvPr id="14" name="Picture 13">
            <a:extLst>
              <a:ext uri="{FF2B5EF4-FFF2-40B4-BE49-F238E27FC236}">
                <a16:creationId xmlns:a16="http://schemas.microsoft.com/office/drawing/2014/main" id="{B0C4279C-E447-4EC7-BA23-A8129D631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2732" y="2337819"/>
            <a:ext cx="2973109" cy="2973109"/>
          </a:xfrm>
          <a:prstGeom prst="rect">
            <a:avLst/>
          </a:prstGeom>
        </p:spPr>
      </p:pic>
      <p:pic>
        <p:nvPicPr>
          <p:cNvPr id="21" name="Picture 20">
            <a:extLst>
              <a:ext uri="{FF2B5EF4-FFF2-40B4-BE49-F238E27FC236}">
                <a16:creationId xmlns:a16="http://schemas.microsoft.com/office/drawing/2014/main" id="{6B7290CF-7CA0-4F99-B0DD-DE1AD85AF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502" y="1611205"/>
            <a:ext cx="3824550" cy="3824550"/>
          </a:xfrm>
          <a:prstGeom prst="rect">
            <a:avLst/>
          </a:prstGeom>
        </p:spPr>
      </p:pic>
      <p:pic>
        <p:nvPicPr>
          <p:cNvPr id="18" name="Picture 17">
            <a:extLst>
              <a:ext uri="{FF2B5EF4-FFF2-40B4-BE49-F238E27FC236}">
                <a16:creationId xmlns:a16="http://schemas.microsoft.com/office/drawing/2014/main" id="{9520AB4B-5DD7-4B82-867C-6F46B9DD4E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01" b="95845" l="5634" r="94366">
                        <a14:foregroundMark x1="11871" y1="66482" x2="11871" y2="66482"/>
                        <a14:foregroundMark x1="8451" y1="66482" x2="8451" y2="66482"/>
                        <a14:foregroundMark x1="5835" y1="68975" x2="5835" y2="68975"/>
                        <a14:foregroundMark x1="33803" y1="88089" x2="33803" y2="88089"/>
                        <a14:foregroundMark x1="42254" y1="85596" x2="42254" y2="85596"/>
                        <a14:foregroundMark x1="57746" y1="85596" x2="57746" y2="85596"/>
                        <a14:foregroundMark x1="73038" y1="82548" x2="74245" y2="80055"/>
                        <a14:foregroundMark x1="79879" y1="76454" x2="80684" y2="75069"/>
                        <a14:foregroundMark x1="82696" y1="71191" x2="82696" y2="71191"/>
                        <a14:foregroundMark x1="82696" y1="62881" x2="82696" y2="60665"/>
                        <a14:foregroundMark x1="80282" y1="50693" x2="80282" y2="49584"/>
                        <a14:foregroundMark x1="77867" y1="34903" x2="77867" y2="33795"/>
                        <a14:foregroundMark x1="76258" y1="26316" x2="76258" y2="24377"/>
                        <a14:foregroundMark x1="72233" y1="10803" x2="70624" y2="9141"/>
                        <a14:foregroundMark x1="61569" y1="4155" x2="61569" y2="4155"/>
                        <a14:foregroundMark x1="61972" y1="8033" x2="61972" y2="8033"/>
                        <a14:foregroundMark x1="66197" y1="26593" x2="66197" y2="26593"/>
                        <a14:foregroundMark x1="66197" y1="16620" x2="80080" y2="72299"/>
                        <a14:foregroundMark x1="81891" y1="73684" x2="81891" y2="73684"/>
                        <a14:foregroundMark x1="85513" y1="60111" x2="87928" y2="75069"/>
                        <a14:foregroundMark x1="94567" y1="72299" x2="94567" y2="72299"/>
                        <a14:foregroundMark x1="49095" y1="95845" x2="49095" y2="95845"/>
                      </a14:backgroundRemoval>
                    </a14:imgEffect>
                  </a14:imgLayer>
                </a14:imgProps>
              </a:ext>
            </a:extLst>
          </a:blip>
          <a:stretch>
            <a:fillRect/>
          </a:stretch>
        </p:blipFill>
        <p:spPr>
          <a:xfrm>
            <a:off x="-104677" y="1431733"/>
            <a:ext cx="5181878" cy="3763900"/>
          </a:xfrm>
          <a:prstGeom prst="rect">
            <a:avLst/>
          </a:prstGeom>
        </p:spPr>
      </p:pic>
      <p:pic>
        <p:nvPicPr>
          <p:cNvPr id="23" name="Picture 22">
            <a:extLst>
              <a:ext uri="{FF2B5EF4-FFF2-40B4-BE49-F238E27FC236}">
                <a16:creationId xmlns:a16="http://schemas.microsoft.com/office/drawing/2014/main" id="{EEA615DF-8CBA-4202-B666-8DFEA12C99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1414" y="3895700"/>
            <a:ext cx="1035150" cy="1193256"/>
          </a:xfrm>
          <a:prstGeom prst="rect">
            <a:avLst/>
          </a:prstGeom>
        </p:spPr>
      </p:pic>
      <p:pic>
        <p:nvPicPr>
          <p:cNvPr id="24" name="Picture 23">
            <a:extLst>
              <a:ext uri="{FF2B5EF4-FFF2-40B4-BE49-F238E27FC236}">
                <a16:creationId xmlns:a16="http://schemas.microsoft.com/office/drawing/2014/main" id="{6D6D365F-ADF5-4F7B-99A6-45B423CE8A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5244" y="3797134"/>
            <a:ext cx="1035150" cy="1193256"/>
          </a:xfrm>
          <a:prstGeom prst="rect">
            <a:avLst/>
          </a:prstGeom>
        </p:spPr>
      </p:pic>
      <p:pic>
        <p:nvPicPr>
          <p:cNvPr id="25" name="Picture 24">
            <a:extLst>
              <a:ext uri="{FF2B5EF4-FFF2-40B4-BE49-F238E27FC236}">
                <a16:creationId xmlns:a16="http://schemas.microsoft.com/office/drawing/2014/main" id="{DB9AC41A-5D02-4C13-BD5B-B81AF1AB96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1810" y="3895261"/>
            <a:ext cx="1035150" cy="1193256"/>
          </a:xfrm>
          <a:prstGeom prst="rect">
            <a:avLst/>
          </a:prstGeom>
        </p:spPr>
      </p:pic>
      <p:pic>
        <p:nvPicPr>
          <p:cNvPr id="26" name="Picture 25">
            <a:extLst>
              <a:ext uri="{FF2B5EF4-FFF2-40B4-BE49-F238E27FC236}">
                <a16:creationId xmlns:a16="http://schemas.microsoft.com/office/drawing/2014/main" id="{70AFC137-509C-4BD7-9002-BB89CC187A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8207" y="3981499"/>
            <a:ext cx="578830" cy="667239"/>
          </a:xfrm>
          <a:prstGeom prst="rect">
            <a:avLst/>
          </a:prstGeom>
        </p:spPr>
      </p:pic>
      <p:pic>
        <p:nvPicPr>
          <p:cNvPr id="27" name="Picture 26">
            <a:extLst>
              <a:ext uri="{FF2B5EF4-FFF2-40B4-BE49-F238E27FC236}">
                <a16:creationId xmlns:a16="http://schemas.microsoft.com/office/drawing/2014/main" id="{3BCE0D81-5A2E-4F17-83A7-28650D55FD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7909" y="3894490"/>
            <a:ext cx="620925" cy="715763"/>
          </a:xfrm>
          <a:prstGeom prst="rect">
            <a:avLst/>
          </a:prstGeom>
        </p:spPr>
      </p:pic>
      <p:pic>
        <p:nvPicPr>
          <p:cNvPr id="28" name="Picture 27">
            <a:extLst>
              <a:ext uri="{FF2B5EF4-FFF2-40B4-BE49-F238E27FC236}">
                <a16:creationId xmlns:a16="http://schemas.microsoft.com/office/drawing/2014/main" id="{F768451D-F849-423C-81A0-C4FF403D5C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856" y="3935297"/>
            <a:ext cx="1035150" cy="1193256"/>
          </a:xfrm>
          <a:prstGeom prst="rect">
            <a:avLst/>
          </a:prstGeom>
        </p:spPr>
      </p:pic>
      <p:pic>
        <p:nvPicPr>
          <p:cNvPr id="29" name="Picture 28">
            <a:extLst>
              <a:ext uri="{FF2B5EF4-FFF2-40B4-BE49-F238E27FC236}">
                <a16:creationId xmlns:a16="http://schemas.microsoft.com/office/drawing/2014/main" id="{FF8C7B16-9FCD-45E1-8672-422637A57C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4114" y="504627"/>
            <a:ext cx="2195339" cy="1342292"/>
          </a:xfrm>
          <a:prstGeom prst="rect">
            <a:avLst/>
          </a:prstGeom>
        </p:spPr>
      </p:pic>
      <p:pic>
        <p:nvPicPr>
          <p:cNvPr id="30" name="Picture 29">
            <a:extLst>
              <a:ext uri="{FF2B5EF4-FFF2-40B4-BE49-F238E27FC236}">
                <a16:creationId xmlns:a16="http://schemas.microsoft.com/office/drawing/2014/main" id="{ECC47FBA-CF66-47A5-8DEF-EB3FE20438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82283" y="-109906"/>
            <a:ext cx="2195339" cy="1342292"/>
          </a:xfrm>
          <a:prstGeom prst="rect">
            <a:avLst/>
          </a:prstGeom>
        </p:spPr>
      </p:pic>
      <p:pic>
        <p:nvPicPr>
          <p:cNvPr id="31" name="Picture 30">
            <a:extLst>
              <a:ext uri="{FF2B5EF4-FFF2-40B4-BE49-F238E27FC236}">
                <a16:creationId xmlns:a16="http://schemas.microsoft.com/office/drawing/2014/main" id="{C6A1EEA9-35EE-4830-BB85-B9B2C812A4B6}"/>
              </a:ext>
            </a:extLst>
          </p:cNvPr>
          <p:cNvPicPr>
            <a:picLocks noChangeAspect="1"/>
          </p:cNvPicPr>
          <p:nvPr/>
        </p:nvPicPr>
        <p:blipFill rotWithShape="1">
          <a:blip r:embed="rId12"/>
          <a:srcRect t="7770"/>
          <a:stretch/>
        </p:blipFill>
        <p:spPr>
          <a:xfrm>
            <a:off x="0" y="5130448"/>
            <a:ext cx="12192000" cy="1765235"/>
          </a:xfrm>
          <a:prstGeom prst="rect">
            <a:avLst/>
          </a:prstGeom>
        </p:spPr>
      </p:pic>
      <p:pic>
        <p:nvPicPr>
          <p:cNvPr id="33" name="Picture 32">
            <a:extLst>
              <a:ext uri="{FF2B5EF4-FFF2-40B4-BE49-F238E27FC236}">
                <a16:creationId xmlns:a16="http://schemas.microsoft.com/office/drawing/2014/main" id="{260AF362-A025-401F-9E81-4257D56853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3923" y="3554954"/>
            <a:ext cx="1204022" cy="1374454"/>
          </a:xfrm>
          <a:prstGeom prst="rect">
            <a:avLst/>
          </a:prstGeom>
        </p:spPr>
      </p:pic>
      <p:pic>
        <p:nvPicPr>
          <p:cNvPr id="34" name="Picture 33">
            <a:extLst>
              <a:ext uri="{FF2B5EF4-FFF2-40B4-BE49-F238E27FC236}">
                <a16:creationId xmlns:a16="http://schemas.microsoft.com/office/drawing/2014/main" id="{92A9554A-2B20-4443-B168-BB570FA096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24459" y="4485845"/>
            <a:ext cx="596267" cy="596267"/>
          </a:xfrm>
          <a:prstGeom prst="rect">
            <a:avLst/>
          </a:prstGeom>
        </p:spPr>
      </p:pic>
      <p:pic>
        <p:nvPicPr>
          <p:cNvPr id="35" name="Picture 34">
            <a:extLst>
              <a:ext uri="{FF2B5EF4-FFF2-40B4-BE49-F238E27FC236}">
                <a16:creationId xmlns:a16="http://schemas.microsoft.com/office/drawing/2014/main" id="{AF111387-2A01-4A16-B552-33F271B632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09964" y="4456876"/>
            <a:ext cx="596267" cy="596267"/>
          </a:xfrm>
          <a:prstGeom prst="rect">
            <a:avLst/>
          </a:prstGeom>
        </p:spPr>
      </p:pic>
      <p:pic>
        <p:nvPicPr>
          <p:cNvPr id="36" name="Picture 35">
            <a:extLst>
              <a:ext uri="{FF2B5EF4-FFF2-40B4-BE49-F238E27FC236}">
                <a16:creationId xmlns:a16="http://schemas.microsoft.com/office/drawing/2014/main" id="{57B875D6-F712-41D5-9FB5-EF20B27C66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74733" y="4388783"/>
            <a:ext cx="596267" cy="596267"/>
          </a:xfrm>
          <a:prstGeom prst="rect">
            <a:avLst/>
          </a:prstGeom>
        </p:spPr>
      </p:pic>
      <p:grpSp>
        <p:nvGrpSpPr>
          <p:cNvPr id="39" name="Group 38">
            <a:extLst>
              <a:ext uri="{FF2B5EF4-FFF2-40B4-BE49-F238E27FC236}">
                <a16:creationId xmlns:a16="http://schemas.microsoft.com/office/drawing/2014/main" id="{521667C3-73E8-424C-A73D-050AE0527D76}"/>
              </a:ext>
            </a:extLst>
          </p:cNvPr>
          <p:cNvGrpSpPr/>
          <p:nvPr/>
        </p:nvGrpSpPr>
        <p:grpSpPr>
          <a:xfrm>
            <a:off x="2143125" y="408745"/>
            <a:ext cx="7791450" cy="1803633"/>
            <a:chOff x="3436491" y="48411"/>
            <a:chExt cx="4806636" cy="1385212"/>
          </a:xfrm>
        </p:grpSpPr>
        <p:sp>
          <p:nvSpPr>
            <p:cNvPr id="40" name="Round Same Side Corner Rectangle 10">
              <a:extLst>
                <a:ext uri="{FF2B5EF4-FFF2-40B4-BE49-F238E27FC236}">
                  <a16:creationId xmlns:a16="http://schemas.microsoft.com/office/drawing/2014/main" id="{4BBB03F6-0537-47AA-97EE-9EC88B21A736}"/>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 name="Rectangle 40">
              <a:extLst>
                <a:ext uri="{FF2B5EF4-FFF2-40B4-BE49-F238E27FC236}">
                  <a16:creationId xmlns:a16="http://schemas.microsoft.com/office/drawing/2014/main" id="{C569BE79-E04F-43D7-AB5A-27FBA9A12ACD}"/>
                </a:ext>
              </a:extLst>
            </p:cNvPr>
            <p:cNvSpPr/>
            <p:nvPr/>
          </p:nvSpPr>
          <p:spPr>
            <a:xfrm>
              <a:off x="3620036" y="206038"/>
              <a:ext cx="4377709"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002060"/>
                </a:solidFill>
                <a:effectLst/>
                <a:uLnTx/>
                <a:uFillTx/>
                <a:latin typeface="Arial" panose="020B0604020202020204" pitchFamily="34" charset="0"/>
                <a:ea typeface="+mn-ea"/>
                <a:cs typeface="Arial" panose="020B0604020202020204" pitchFamily="34" charset="0"/>
                <a:sym typeface="Arial"/>
              </a:endParaRPr>
            </a:p>
          </p:txBody>
        </p:sp>
      </p:grpSp>
      <p:pic>
        <p:nvPicPr>
          <p:cNvPr id="42" name="Picture 41">
            <a:extLst>
              <a:ext uri="{FF2B5EF4-FFF2-40B4-BE49-F238E27FC236}">
                <a16:creationId xmlns:a16="http://schemas.microsoft.com/office/drawing/2014/main" id="{BC05AC37-A470-4A41-868A-19CD4A9C15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68740" y="3300657"/>
            <a:ext cx="2009289" cy="1957667"/>
          </a:xfrm>
          <a:prstGeom prst="rect">
            <a:avLst/>
          </a:prstGeom>
        </p:spPr>
      </p:pic>
      <p:pic>
        <p:nvPicPr>
          <p:cNvPr id="43" name="Picture 42">
            <a:extLst>
              <a:ext uri="{FF2B5EF4-FFF2-40B4-BE49-F238E27FC236}">
                <a16:creationId xmlns:a16="http://schemas.microsoft.com/office/drawing/2014/main" id="{25EE8CE1-1797-4348-B738-9DA6352238D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679526" y="5574457"/>
            <a:ext cx="923733" cy="810502"/>
          </a:xfrm>
          <a:prstGeom prst="rect">
            <a:avLst/>
          </a:prstGeom>
        </p:spPr>
      </p:pic>
      <p:pic>
        <p:nvPicPr>
          <p:cNvPr id="4" name="Picture 3">
            <a:extLst>
              <a:ext uri="{FF2B5EF4-FFF2-40B4-BE49-F238E27FC236}">
                <a16:creationId xmlns:a16="http://schemas.microsoft.com/office/drawing/2014/main" id="{381F5A28-82CC-45AF-893C-52530122109E}"/>
              </a:ext>
            </a:extLst>
          </p:cNvPr>
          <p:cNvPicPr>
            <a:picLocks noChangeAspect="1"/>
          </p:cNvPicPr>
          <p:nvPr/>
        </p:nvPicPr>
        <p:blipFill>
          <a:blip r:embed="rId18"/>
          <a:stretch>
            <a:fillRect/>
          </a:stretch>
        </p:blipFill>
        <p:spPr>
          <a:xfrm>
            <a:off x="2708381" y="540561"/>
            <a:ext cx="2723872" cy="1603461"/>
          </a:xfrm>
          <a:prstGeom prst="rect">
            <a:avLst/>
          </a:prstGeom>
        </p:spPr>
      </p:pic>
      <p:sp>
        <p:nvSpPr>
          <p:cNvPr id="37" name="D">
            <a:extLst>
              <a:ext uri="{FF2B5EF4-FFF2-40B4-BE49-F238E27FC236}">
                <a16:creationId xmlns:a16="http://schemas.microsoft.com/office/drawing/2014/main" id="{B16EF313-C435-4E91-871E-15791C7707DE}"/>
              </a:ext>
            </a:extLst>
          </p:cNvPr>
          <p:cNvSpPr/>
          <p:nvPr/>
        </p:nvSpPr>
        <p:spPr>
          <a:xfrm>
            <a:off x="4293429" y="2694090"/>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14 &lt;16</a:t>
            </a:r>
          </a:p>
        </p:txBody>
      </p:sp>
      <p:pic>
        <p:nvPicPr>
          <p:cNvPr id="6" name="Picture 5">
            <a:extLst>
              <a:ext uri="{FF2B5EF4-FFF2-40B4-BE49-F238E27FC236}">
                <a16:creationId xmlns:a16="http://schemas.microsoft.com/office/drawing/2014/main" id="{93FE1F52-8B91-45F2-B7B7-F4AAF46EC70D}"/>
              </a:ext>
            </a:extLst>
          </p:cNvPr>
          <p:cNvPicPr>
            <a:picLocks noChangeAspect="1"/>
          </p:cNvPicPr>
          <p:nvPr/>
        </p:nvPicPr>
        <p:blipFill>
          <a:blip r:embed="rId19"/>
          <a:stretch>
            <a:fillRect/>
          </a:stretch>
        </p:blipFill>
        <p:spPr>
          <a:xfrm>
            <a:off x="6437910" y="483897"/>
            <a:ext cx="2469643" cy="1685088"/>
          </a:xfrm>
          <a:prstGeom prst="rect">
            <a:avLst/>
          </a:prstGeom>
        </p:spPr>
      </p:pic>
    </p:spTree>
    <p:extLst>
      <p:ext uri="{BB962C8B-B14F-4D97-AF65-F5344CB8AC3E}">
        <p14:creationId xmlns:p14="http://schemas.microsoft.com/office/powerpoint/2010/main" val="2689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2000" fill="hold"/>
                                        <p:tgtEl>
                                          <p:spTgt spid="42"/>
                                        </p:tgtEl>
                                        <p:attrNameLst>
                                          <p:attrName>ppt_x</p:attrName>
                                        </p:attrNameLst>
                                      </p:cBhvr>
                                      <p:tavLst>
                                        <p:tav tm="0">
                                          <p:val>
                                            <p:strVal val="0-#ppt_w/2"/>
                                          </p:val>
                                        </p:tav>
                                        <p:tav tm="100000">
                                          <p:val>
                                            <p:strVal val="#ppt_x"/>
                                          </p:val>
                                        </p:tav>
                                      </p:tavLst>
                                    </p:anim>
                                    <p:anim calcmode="lin" valueType="num">
                                      <p:cBhvr additive="base">
                                        <p:cTn id="14" dur="2000" fill="hold"/>
                                        <p:tgtEl>
                                          <p:spTgt spid="42"/>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23" presetClass="exit" presetSubtype="32" fill="hold" nodeType="after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set>
                                      <p:cBhvr>
                                        <p:cTn id="34" dur="1" fill="hold">
                                          <p:stCondLst>
                                            <p:cond delay="499"/>
                                          </p:stCondLst>
                                        </p:cTn>
                                        <p:tgtEl>
                                          <p:spTgt spid="14"/>
                                        </p:tgtEl>
                                        <p:attrNameLst>
                                          <p:attrName>style.visibility</p:attrName>
                                        </p:attrNameLst>
                                      </p:cBhvr>
                                      <p:to>
                                        <p:strVal val="hidden"/>
                                      </p:to>
                                    </p:set>
                                  </p:childTnLst>
                                </p:cTn>
                              </p:par>
                            </p:childTnLst>
                          </p:cTn>
                        </p:par>
                        <p:par>
                          <p:cTn id="35" fill="hold">
                            <p:stCondLst>
                              <p:cond delay="500"/>
                            </p:stCondLst>
                            <p:childTnLst>
                              <p:par>
                                <p:cTn id="36" presetID="2" presetClass="exit" presetSubtype="2" fill="hold" nodeType="afterEffect">
                                  <p:stCondLst>
                                    <p:cond delay="0"/>
                                  </p:stCondLst>
                                  <p:childTnLst>
                                    <p:anim calcmode="lin" valueType="num">
                                      <p:cBhvr additive="base">
                                        <p:cTn id="37" dur="2000"/>
                                        <p:tgtEl>
                                          <p:spTgt spid="42"/>
                                        </p:tgtEl>
                                        <p:attrNameLst>
                                          <p:attrName>ppt_x</p:attrName>
                                        </p:attrNameLst>
                                      </p:cBhvr>
                                      <p:tavLst>
                                        <p:tav tm="0">
                                          <p:val>
                                            <p:strVal val="ppt_x"/>
                                          </p:val>
                                        </p:tav>
                                        <p:tav tm="100000">
                                          <p:val>
                                            <p:strVal val="1+ppt_w/2"/>
                                          </p:val>
                                        </p:tav>
                                      </p:tavLst>
                                    </p:anim>
                                    <p:anim calcmode="lin" valueType="num">
                                      <p:cBhvr additive="base">
                                        <p:cTn id="38" dur="2000"/>
                                        <p:tgtEl>
                                          <p:spTgt spid="42"/>
                                        </p:tgtEl>
                                        <p:attrNameLst>
                                          <p:attrName>ppt_y</p:attrName>
                                        </p:attrNameLst>
                                      </p:cBhvr>
                                      <p:tavLst>
                                        <p:tav tm="0">
                                          <p:val>
                                            <p:strVal val="ppt_y"/>
                                          </p:val>
                                        </p:tav>
                                        <p:tav tm="100000">
                                          <p:val>
                                            <p:strVal val="ppt_y"/>
                                          </p:val>
                                        </p:tav>
                                      </p:tavLst>
                                    </p:anim>
                                    <p:set>
                                      <p:cBhvr>
                                        <p:cTn id="39"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615740-6380-427D-876A-C891D45BFFCA}"/>
              </a:ext>
            </a:extLst>
          </p:cNvPr>
          <p:cNvPicPr>
            <a:picLocks noChangeAspect="1"/>
          </p:cNvPicPr>
          <p:nvPr/>
        </p:nvPicPr>
        <p:blipFill rotWithShape="1">
          <a:blip r:embed="rId3"/>
          <a:srcRect b="6250"/>
          <a:stretch/>
        </p:blipFill>
        <p:spPr>
          <a:xfrm>
            <a:off x="0" y="0"/>
            <a:ext cx="12192000" cy="6424949"/>
          </a:xfrm>
          <a:prstGeom prst="rect">
            <a:avLst/>
          </a:prstGeom>
        </p:spPr>
      </p:pic>
      <p:pic>
        <p:nvPicPr>
          <p:cNvPr id="11" name="Picture 10">
            <a:extLst>
              <a:ext uri="{FF2B5EF4-FFF2-40B4-BE49-F238E27FC236}">
                <a16:creationId xmlns:a16="http://schemas.microsoft.com/office/drawing/2014/main" id="{A71435DF-03AE-41F7-A577-94457A64C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432" y="3356862"/>
            <a:ext cx="2421425" cy="2421425"/>
          </a:xfrm>
          <a:prstGeom prst="rect">
            <a:avLst/>
          </a:prstGeom>
        </p:spPr>
      </p:pic>
      <p:pic>
        <p:nvPicPr>
          <p:cNvPr id="15" name="Picture 14">
            <a:extLst>
              <a:ext uri="{FF2B5EF4-FFF2-40B4-BE49-F238E27FC236}">
                <a16:creationId xmlns:a16="http://schemas.microsoft.com/office/drawing/2014/main" id="{BB1BF59C-B5D5-4F09-BF26-D5C0DF1A2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483" y="2591293"/>
            <a:ext cx="2630072" cy="2774581"/>
          </a:xfrm>
          <a:prstGeom prst="rect">
            <a:avLst/>
          </a:prstGeom>
        </p:spPr>
      </p:pic>
      <p:pic>
        <p:nvPicPr>
          <p:cNvPr id="18" name="Picture 17">
            <a:extLst>
              <a:ext uri="{FF2B5EF4-FFF2-40B4-BE49-F238E27FC236}">
                <a16:creationId xmlns:a16="http://schemas.microsoft.com/office/drawing/2014/main" id="{E62DD5C2-91AB-4543-9BAE-5E3C221C6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379" y="70050"/>
            <a:ext cx="4837062" cy="5102833"/>
          </a:xfrm>
          <a:prstGeom prst="rect">
            <a:avLst/>
          </a:prstGeom>
        </p:spPr>
      </p:pic>
      <p:pic>
        <p:nvPicPr>
          <p:cNvPr id="2" name="Picture 1">
            <a:extLst>
              <a:ext uri="{FF2B5EF4-FFF2-40B4-BE49-F238E27FC236}">
                <a16:creationId xmlns:a16="http://schemas.microsoft.com/office/drawing/2014/main" id="{496E368E-C582-4FD7-A1B6-6936D755E9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7" b="90000" l="9428" r="96970">
                        <a14:foregroundMark x1="87205" y1="7857" x2="87205" y2="7857"/>
                        <a14:foregroundMark x1="91246" y1="31071" x2="92256" y2="34643"/>
                        <a14:foregroundMark x1="95286" y1="12857" x2="95286" y2="12857"/>
                        <a14:foregroundMark x1="96970" y1="7500" x2="96970" y2="7500"/>
                        <a14:foregroundMark x1="83165" y1="4643" x2="83165" y2="4643"/>
                        <a14:foregroundMark x1="88215" y1="357" x2="88215" y2="357"/>
                      </a14:backgroundRemoval>
                    </a14:imgEffect>
                  </a14:imgLayer>
                </a14:imgProps>
              </a:ext>
              <a:ext uri="{28A0092B-C50C-407E-A947-70E740481C1C}">
                <a14:useLocalDpi xmlns:a14="http://schemas.microsoft.com/office/drawing/2010/main" val="0"/>
              </a:ext>
            </a:extLst>
          </a:blip>
          <a:srcRect l="-1" r="20098" b="17168"/>
          <a:stretch/>
        </p:blipFill>
        <p:spPr>
          <a:xfrm>
            <a:off x="7677718" y="1685117"/>
            <a:ext cx="4514282" cy="4691751"/>
          </a:xfrm>
          <a:prstGeom prst="rect">
            <a:avLst/>
          </a:prstGeom>
        </p:spPr>
      </p:pic>
      <p:pic>
        <p:nvPicPr>
          <p:cNvPr id="7" name="Picture 6">
            <a:extLst>
              <a:ext uri="{FF2B5EF4-FFF2-40B4-BE49-F238E27FC236}">
                <a16:creationId xmlns:a16="http://schemas.microsoft.com/office/drawing/2014/main" id="{8F647C0B-3C43-4ABC-AED3-4320CCD9488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375" b="94250" l="10000" r="90000">
                        <a14:foregroundMark x1="66125" y1="6500" x2="66125" y2="6500"/>
                        <a14:foregroundMark x1="65250" y1="4375" x2="65250" y2="4375"/>
                        <a14:foregroundMark x1="61250" y1="92875" x2="61250" y2="92875"/>
                        <a14:foregroundMark x1="32125" y1="94250" x2="32125" y2="94250"/>
                      </a14:backgroundRemoval>
                    </a14:imgEffect>
                  </a14:imgLayer>
                </a14:imgProps>
              </a:ext>
              <a:ext uri="{28A0092B-C50C-407E-A947-70E740481C1C}">
                <a14:useLocalDpi xmlns:a14="http://schemas.microsoft.com/office/drawing/2010/main" val="0"/>
              </a:ext>
            </a:extLst>
          </a:blip>
          <a:stretch>
            <a:fillRect/>
          </a:stretch>
        </p:blipFill>
        <p:spPr>
          <a:xfrm flipH="1">
            <a:off x="6924638" y="2597749"/>
            <a:ext cx="2756693" cy="2987749"/>
          </a:xfrm>
          <a:prstGeom prst="rect">
            <a:avLst/>
          </a:prstGeom>
        </p:spPr>
      </p:pic>
      <p:pic>
        <p:nvPicPr>
          <p:cNvPr id="3" name="Picture 2">
            <a:extLst>
              <a:ext uri="{FF2B5EF4-FFF2-40B4-BE49-F238E27FC236}">
                <a16:creationId xmlns:a16="http://schemas.microsoft.com/office/drawing/2014/main" id="{E9D21208-C983-4CF9-B623-1C4A8D0FB67F}"/>
              </a:ext>
            </a:extLst>
          </p:cNvPr>
          <p:cNvPicPr>
            <a:picLocks noChangeAspect="1"/>
          </p:cNvPicPr>
          <p:nvPr/>
        </p:nvPicPr>
        <p:blipFill rotWithShape="1">
          <a:blip r:embed="rId10"/>
          <a:srcRect t="7770"/>
          <a:stretch/>
        </p:blipFill>
        <p:spPr>
          <a:xfrm>
            <a:off x="0" y="5345236"/>
            <a:ext cx="12192000" cy="1509742"/>
          </a:xfrm>
          <a:prstGeom prst="rect">
            <a:avLst/>
          </a:prstGeom>
        </p:spPr>
      </p:pic>
      <p:pic>
        <p:nvPicPr>
          <p:cNvPr id="19" name="Picture 18">
            <a:extLst>
              <a:ext uri="{FF2B5EF4-FFF2-40B4-BE49-F238E27FC236}">
                <a16:creationId xmlns:a16="http://schemas.microsoft.com/office/drawing/2014/main" id="{606B74DC-EBE6-460E-94CC-13DB850932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9630" y="4768631"/>
            <a:ext cx="414496" cy="414496"/>
          </a:xfrm>
          <a:prstGeom prst="rect">
            <a:avLst/>
          </a:prstGeom>
        </p:spPr>
      </p:pic>
      <p:pic>
        <p:nvPicPr>
          <p:cNvPr id="17" name="Picture 16">
            <a:extLst>
              <a:ext uri="{FF2B5EF4-FFF2-40B4-BE49-F238E27FC236}">
                <a16:creationId xmlns:a16="http://schemas.microsoft.com/office/drawing/2014/main" id="{9D328127-71A7-4BE9-8573-AE7234E6EF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7236" y="4708325"/>
            <a:ext cx="462839" cy="462839"/>
          </a:xfrm>
          <a:prstGeom prst="rect">
            <a:avLst/>
          </a:prstGeom>
        </p:spPr>
      </p:pic>
      <p:pic>
        <p:nvPicPr>
          <p:cNvPr id="20" name="Picture 19">
            <a:extLst>
              <a:ext uri="{FF2B5EF4-FFF2-40B4-BE49-F238E27FC236}">
                <a16:creationId xmlns:a16="http://schemas.microsoft.com/office/drawing/2014/main" id="{922AC125-2515-4207-BEC7-4C9E024E16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9996" y="4561740"/>
            <a:ext cx="596267" cy="596267"/>
          </a:xfrm>
          <a:prstGeom prst="rect">
            <a:avLst/>
          </a:prstGeom>
        </p:spPr>
      </p:pic>
      <p:pic>
        <p:nvPicPr>
          <p:cNvPr id="21" name="Picture 20">
            <a:extLst>
              <a:ext uri="{FF2B5EF4-FFF2-40B4-BE49-F238E27FC236}">
                <a16:creationId xmlns:a16="http://schemas.microsoft.com/office/drawing/2014/main" id="{5B0D1717-A0E6-4CF5-9500-972A157506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8134" y="4576616"/>
            <a:ext cx="596267" cy="596267"/>
          </a:xfrm>
          <a:prstGeom prst="rect">
            <a:avLst/>
          </a:prstGeom>
        </p:spPr>
      </p:pic>
      <p:pic>
        <p:nvPicPr>
          <p:cNvPr id="22" name="Picture 21">
            <a:extLst>
              <a:ext uri="{FF2B5EF4-FFF2-40B4-BE49-F238E27FC236}">
                <a16:creationId xmlns:a16="http://schemas.microsoft.com/office/drawing/2014/main" id="{C5DCB29C-7A30-46C2-BF9F-A3AFA55C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115" y="673839"/>
            <a:ext cx="1918590" cy="1173080"/>
          </a:xfrm>
          <a:prstGeom prst="rect">
            <a:avLst/>
          </a:prstGeom>
        </p:spPr>
      </p:pic>
      <p:pic>
        <p:nvPicPr>
          <p:cNvPr id="9" name="Picture 8">
            <a:extLst>
              <a:ext uri="{FF2B5EF4-FFF2-40B4-BE49-F238E27FC236}">
                <a16:creationId xmlns:a16="http://schemas.microsoft.com/office/drawing/2014/main" id="{2E936321-FB51-4B26-941A-4549217287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23" name="Picture 22">
            <a:extLst>
              <a:ext uri="{FF2B5EF4-FFF2-40B4-BE49-F238E27FC236}">
                <a16:creationId xmlns:a16="http://schemas.microsoft.com/office/drawing/2014/main" id="{F5BC9F3F-6E75-451D-B1A0-C39E192F87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5857" y="762540"/>
            <a:ext cx="3749592" cy="1892998"/>
          </a:xfrm>
          <a:prstGeom prst="rect">
            <a:avLst/>
          </a:prstGeom>
        </p:spPr>
      </p:pic>
      <p:pic>
        <p:nvPicPr>
          <p:cNvPr id="24" name="Picture 23">
            <a:extLst>
              <a:ext uri="{FF2B5EF4-FFF2-40B4-BE49-F238E27FC236}">
                <a16:creationId xmlns:a16="http://schemas.microsoft.com/office/drawing/2014/main" id="{2F457999-3B22-44EC-A491-B1C1EB073F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5857" y="3022"/>
            <a:ext cx="1918590" cy="1173080"/>
          </a:xfrm>
          <a:prstGeom prst="rect">
            <a:avLst/>
          </a:prstGeom>
        </p:spPr>
      </p:pic>
      <p:pic>
        <p:nvPicPr>
          <p:cNvPr id="25" name="Picture 24">
            <a:extLst>
              <a:ext uri="{FF2B5EF4-FFF2-40B4-BE49-F238E27FC236}">
                <a16:creationId xmlns:a16="http://schemas.microsoft.com/office/drawing/2014/main" id="{A35C9BA3-C8E0-4AB3-B58E-429978D762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71714" y="453211"/>
            <a:ext cx="1918590" cy="1173080"/>
          </a:xfrm>
          <a:prstGeom prst="rect">
            <a:avLst/>
          </a:prstGeom>
        </p:spPr>
      </p:pic>
      <p:sp>
        <p:nvSpPr>
          <p:cNvPr id="31" name="Round Same Side Corner Rectangle 10">
            <a:extLst>
              <a:ext uri="{FF2B5EF4-FFF2-40B4-BE49-F238E27FC236}">
                <a16:creationId xmlns:a16="http://schemas.microsoft.com/office/drawing/2014/main" id="{62FDCE12-CEBE-4E0E-A3C1-CBF7026BB807}"/>
              </a:ext>
            </a:extLst>
          </p:cNvPr>
          <p:cNvSpPr/>
          <p:nvPr/>
        </p:nvSpPr>
        <p:spPr>
          <a:xfrm>
            <a:off x="1421559" y="48411"/>
            <a:ext cx="9103372" cy="1896220"/>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3" name="Picture 32">
            <a:extLst>
              <a:ext uri="{FF2B5EF4-FFF2-40B4-BE49-F238E27FC236}">
                <a16:creationId xmlns:a16="http://schemas.microsoft.com/office/drawing/2014/main" id="{3857B09A-EBE1-4A7C-A5E8-AF4EDE8860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91024" y="3588740"/>
            <a:ext cx="2009289" cy="1957667"/>
          </a:xfrm>
          <a:prstGeom prst="rect">
            <a:avLst/>
          </a:prstGeom>
        </p:spPr>
      </p:pic>
      <p:pic>
        <p:nvPicPr>
          <p:cNvPr id="34" name="Picture 33">
            <a:extLst>
              <a:ext uri="{FF2B5EF4-FFF2-40B4-BE49-F238E27FC236}">
                <a16:creationId xmlns:a16="http://schemas.microsoft.com/office/drawing/2014/main" id="{2E014AAC-4603-43BF-B302-2C7C1DF235E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352060" y="5688747"/>
            <a:ext cx="923733" cy="810502"/>
          </a:xfrm>
          <a:prstGeom prst="rect">
            <a:avLst/>
          </a:prstGeom>
        </p:spPr>
      </p:pic>
      <p:sp>
        <p:nvSpPr>
          <p:cNvPr id="35" name="D">
            <a:extLst>
              <a:ext uri="{FF2B5EF4-FFF2-40B4-BE49-F238E27FC236}">
                <a16:creationId xmlns:a16="http://schemas.microsoft.com/office/drawing/2014/main" id="{BAB7E101-B560-498B-B2EB-23827284F924}"/>
              </a:ext>
            </a:extLst>
          </p:cNvPr>
          <p:cNvSpPr/>
          <p:nvPr/>
        </p:nvSpPr>
        <p:spPr>
          <a:xfrm>
            <a:off x="4230016" y="2071537"/>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20 = 20</a:t>
            </a:r>
          </a:p>
        </p:txBody>
      </p:sp>
      <p:pic>
        <p:nvPicPr>
          <p:cNvPr id="6" name="Picture 5">
            <a:extLst>
              <a:ext uri="{FF2B5EF4-FFF2-40B4-BE49-F238E27FC236}">
                <a16:creationId xmlns:a16="http://schemas.microsoft.com/office/drawing/2014/main" id="{6B33050E-3EA1-458F-AC2C-2991176A5EE6}"/>
              </a:ext>
            </a:extLst>
          </p:cNvPr>
          <p:cNvPicPr>
            <a:picLocks noChangeAspect="1"/>
          </p:cNvPicPr>
          <p:nvPr/>
        </p:nvPicPr>
        <p:blipFill>
          <a:blip r:embed="rId17"/>
          <a:stretch>
            <a:fillRect/>
          </a:stretch>
        </p:blipFill>
        <p:spPr>
          <a:xfrm>
            <a:off x="2526301" y="75542"/>
            <a:ext cx="2724502" cy="1764115"/>
          </a:xfrm>
          <a:prstGeom prst="rect">
            <a:avLst/>
          </a:prstGeom>
        </p:spPr>
      </p:pic>
      <p:pic>
        <p:nvPicPr>
          <p:cNvPr id="10" name="Picture 9">
            <a:extLst>
              <a:ext uri="{FF2B5EF4-FFF2-40B4-BE49-F238E27FC236}">
                <a16:creationId xmlns:a16="http://schemas.microsoft.com/office/drawing/2014/main" id="{80D767CE-4117-44B6-A34E-92663D9F4F73}"/>
              </a:ext>
            </a:extLst>
          </p:cNvPr>
          <p:cNvPicPr>
            <a:picLocks noChangeAspect="1"/>
          </p:cNvPicPr>
          <p:nvPr/>
        </p:nvPicPr>
        <p:blipFill>
          <a:blip r:embed="rId18"/>
          <a:stretch>
            <a:fillRect/>
          </a:stretch>
        </p:blipFill>
        <p:spPr>
          <a:xfrm>
            <a:off x="6787491" y="99467"/>
            <a:ext cx="2737137" cy="1769125"/>
          </a:xfrm>
          <a:prstGeom prst="rect">
            <a:avLst/>
          </a:prstGeom>
        </p:spPr>
      </p:pic>
    </p:spTree>
    <p:extLst>
      <p:ext uri="{BB962C8B-B14F-4D97-AF65-F5344CB8AC3E}">
        <p14:creationId xmlns:p14="http://schemas.microsoft.com/office/powerpoint/2010/main" val="100036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2000" fill="hold"/>
                                        <p:tgtEl>
                                          <p:spTgt spid="33"/>
                                        </p:tgtEl>
                                        <p:attrNameLst>
                                          <p:attrName>ppt_x</p:attrName>
                                        </p:attrNameLst>
                                      </p:cBhvr>
                                      <p:tavLst>
                                        <p:tav tm="0">
                                          <p:val>
                                            <p:strVal val="0-#ppt_w/2"/>
                                          </p:val>
                                        </p:tav>
                                        <p:tav tm="100000">
                                          <p:val>
                                            <p:strVal val="#ppt_x"/>
                                          </p:val>
                                        </p:tav>
                                      </p:tavLst>
                                    </p:anim>
                                    <p:anim calcmode="lin" valueType="num">
                                      <p:cBhvr additive="base">
                                        <p:cTn id="14" dur="2000" fill="hold"/>
                                        <p:tgtEl>
                                          <p:spTgt spid="33"/>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3"/>
                                        </p:tgtEl>
                                        <p:attrNameLst>
                                          <p:attrName>r</p:attrName>
                                        </p:attrNameLst>
                                      </p:cBhvr>
                                    </p:animRot>
                                    <p:animRot by="-240000">
                                      <p:cBhvr>
                                        <p:cTn id="17" dur="200" fill="hold">
                                          <p:stCondLst>
                                            <p:cond delay="200"/>
                                          </p:stCondLst>
                                        </p:cTn>
                                        <p:tgtEl>
                                          <p:spTgt spid="33"/>
                                        </p:tgtEl>
                                        <p:attrNameLst>
                                          <p:attrName>r</p:attrName>
                                        </p:attrNameLst>
                                      </p:cBhvr>
                                    </p:animRot>
                                    <p:animRot by="240000">
                                      <p:cBhvr>
                                        <p:cTn id="18" dur="200" fill="hold">
                                          <p:stCondLst>
                                            <p:cond delay="400"/>
                                          </p:stCondLst>
                                        </p:cTn>
                                        <p:tgtEl>
                                          <p:spTgt spid="33"/>
                                        </p:tgtEl>
                                        <p:attrNameLst>
                                          <p:attrName>r</p:attrName>
                                        </p:attrNameLst>
                                      </p:cBhvr>
                                    </p:animRot>
                                    <p:animRot by="-240000">
                                      <p:cBhvr>
                                        <p:cTn id="19" dur="200" fill="hold">
                                          <p:stCondLst>
                                            <p:cond delay="600"/>
                                          </p:stCondLst>
                                        </p:cTn>
                                        <p:tgtEl>
                                          <p:spTgt spid="33"/>
                                        </p:tgtEl>
                                        <p:attrNameLst>
                                          <p:attrName>r</p:attrName>
                                        </p:attrNameLst>
                                      </p:cBhvr>
                                    </p:animRot>
                                    <p:animRot by="120000">
                                      <p:cBhvr>
                                        <p:cTn id="20" dur="200" fill="hold">
                                          <p:stCondLst>
                                            <p:cond delay="800"/>
                                          </p:stCondLst>
                                        </p:cTn>
                                        <p:tgtEl>
                                          <p:spTgt spid="3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23" presetClass="exit" presetSubtype="32" fill="hold" nodeType="afterEffect">
                                  <p:stCondLst>
                                    <p:cond delay="0"/>
                                  </p:stCondLst>
                                  <p:childTnLst>
                                    <p:anim calcmode="lin" valueType="num">
                                      <p:cBhvr>
                                        <p:cTn id="32" dur="500"/>
                                        <p:tgtEl>
                                          <p:spTgt spid="7"/>
                                        </p:tgtEl>
                                        <p:attrNameLst>
                                          <p:attrName>ppt_w</p:attrName>
                                        </p:attrNameLst>
                                      </p:cBhvr>
                                      <p:tavLst>
                                        <p:tav tm="0">
                                          <p:val>
                                            <p:strVal val="ppt_w"/>
                                          </p:val>
                                        </p:tav>
                                        <p:tav tm="100000">
                                          <p:val>
                                            <p:fltVal val="0"/>
                                          </p:val>
                                        </p:tav>
                                      </p:tavLst>
                                    </p:anim>
                                    <p:anim calcmode="lin" valueType="num">
                                      <p:cBhvr>
                                        <p:cTn id="33" dur="500"/>
                                        <p:tgtEl>
                                          <p:spTgt spid="7"/>
                                        </p:tgtEl>
                                        <p:attrNameLst>
                                          <p:attrName>ppt_h</p:attrName>
                                        </p:attrNameLst>
                                      </p:cBhvr>
                                      <p:tavLst>
                                        <p:tav tm="0">
                                          <p:val>
                                            <p:strVal val="ppt_h"/>
                                          </p:val>
                                        </p:tav>
                                        <p:tav tm="100000">
                                          <p:val>
                                            <p:fltVal val="0"/>
                                          </p:val>
                                        </p:tav>
                                      </p:tavLst>
                                    </p:anim>
                                    <p:set>
                                      <p:cBhvr>
                                        <p:cTn id="34" dur="1" fill="hold">
                                          <p:stCondLst>
                                            <p:cond delay="499"/>
                                          </p:stCondLst>
                                        </p:cTn>
                                        <p:tgtEl>
                                          <p:spTgt spid="7"/>
                                        </p:tgtEl>
                                        <p:attrNameLst>
                                          <p:attrName>style.visibility</p:attrName>
                                        </p:attrNameLst>
                                      </p:cBhvr>
                                      <p:to>
                                        <p:strVal val="hidden"/>
                                      </p:to>
                                    </p:set>
                                  </p:childTnLst>
                                </p:cTn>
                              </p:par>
                            </p:childTnLst>
                          </p:cTn>
                        </p:par>
                        <p:par>
                          <p:cTn id="35" fill="hold">
                            <p:stCondLst>
                              <p:cond delay="500"/>
                            </p:stCondLst>
                            <p:childTnLst>
                              <p:par>
                                <p:cTn id="36" presetID="2" presetClass="exit" presetSubtype="2" fill="hold" nodeType="afterEffect">
                                  <p:stCondLst>
                                    <p:cond delay="0"/>
                                  </p:stCondLst>
                                  <p:childTnLst>
                                    <p:anim calcmode="lin" valueType="num">
                                      <p:cBhvr additive="base">
                                        <p:cTn id="37" dur="2000"/>
                                        <p:tgtEl>
                                          <p:spTgt spid="33"/>
                                        </p:tgtEl>
                                        <p:attrNameLst>
                                          <p:attrName>ppt_x</p:attrName>
                                        </p:attrNameLst>
                                      </p:cBhvr>
                                      <p:tavLst>
                                        <p:tav tm="0">
                                          <p:val>
                                            <p:strVal val="ppt_x"/>
                                          </p:val>
                                        </p:tav>
                                        <p:tav tm="100000">
                                          <p:val>
                                            <p:strVal val="1+ppt_w/2"/>
                                          </p:val>
                                        </p:tav>
                                      </p:tavLst>
                                    </p:anim>
                                    <p:anim calcmode="lin" valueType="num">
                                      <p:cBhvr additive="base">
                                        <p:cTn id="38" dur="2000"/>
                                        <p:tgtEl>
                                          <p:spTgt spid="33"/>
                                        </p:tgtEl>
                                        <p:attrNameLst>
                                          <p:attrName>ppt_y</p:attrName>
                                        </p:attrNameLst>
                                      </p:cBhvr>
                                      <p:tavLst>
                                        <p:tav tm="0">
                                          <p:val>
                                            <p:strVal val="ppt_y"/>
                                          </p:val>
                                        </p:tav>
                                        <p:tav tm="100000">
                                          <p:val>
                                            <p:strVal val="ppt_y"/>
                                          </p:val>
                                        </p:tav>
                                      </p:tavLst>
                                    </p:anim>
                                    <p:set>
                                      <p:cBhvr>
                                        <p:cTn id="3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958467"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33708" y="79287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96160">
            <a:off x="7170995" y="235314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a:solidFill>
                  <a:srgbClr val="FFFF00"/>
                </a:solidFill>
                <a:latin typeface="UTM Cookies" pitchFamily="18" charset="0"/>
                <a:sym typeface="Arial"/>
              </a:rPr>
              <a:t>ĂN KHẾ </a:t>
            </a:r>
          </a:p>
          <a:p>
            <a:pPr algn="ctr">
              <a:buClr>
                <a:srgbClr val="000000"/>
              </a:buClr>
            </a:pPr>
            <a:r>
              <a:rPr lang="en-US" sz="3600" b="1" kern="0">
                <a:solidFill>
                  <a:srgbClr val="FFFF00"/>
                </a:solidFill>
                <a:latin typeface="UTM Cookies" pitchFamily="18" charset="0"/>
                <a:sym typeface="Arial"/>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82214" y="3793236"/>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063" y="221673"/>
            <a:ext cx="6080125" cy="3308598"/>
          </a:xfrm>
          <a:prstGeom prst="rect">
            <a:avLst/>
          </a:prstGeom>
          <a:solidFill>
            <a:schemeClr val="bg1"/>
          </a:solidFill>
        </p:spPr>
        <p:txBody>
          <a:bodyPr>
            <a:spAutoFit/>
          </a:bodyPr>
          <a:lstStyle/>
          <a:p>
            <a:pPr marL="342900" indent="-342900">
              <a:buClr>
                <a:srgbClr val="000000"/>
              </a:buClr>
              <a:buFont typeface="Arial" pitchFamily="34" charset="0"/>
              <a:buChar char="•"/>
            </a:pPr>
            <a:r>
              <a:rPr lang="en-US" sz="1900" kern="0" dirty="0">
                <a:solidFill>
                  <a:srgbClr val="000000"/>
                </a:solidFill>
                <a:latin typeface="Arial"/>
                <a:cs typeface="Arial"/>
                <a:sym typeface="Arial"/>
              </a:rPr>
              <a:t>Click </a:t>
            </a:r>
            <a:r>
              <a:rPr lang="en-US" sz="1900" kern="0" dirty="0" err="1">
                <a:solidFill>
                  <a:srgbClr val="000000"/>
                </a:solidFill>
                <a:latin typeface="Arial"/>
                <a:cs typeface="Arial"/>
                <a:sym typeface="Arial"/>
              </a:rPr>
              <a:t>vào</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quả</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khế</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để</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đến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câu</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hỏi</a:t>
            </a:r>
            <a:endParaRPr lang="en-US" sz="1900" kern="0" dirty="0">
              <a:solidFill>
                <a:srgbClr val="000000"/>
              </a:solidFill>
              <a:latin typeface="Arial"/>
              <a:cs typeface="Arial"/>
              <a:sym typeface="Arial"/>
            </a:endParaRPr>
          </a:p>
          <a:p>
            <a:pPr marL="342900" indent="-342900">
              <a:buClr>
                <a:srgbClr val="000000"/>
              </a:buClr>
              <a:buFont typeface="Arial" pitchFamily="34" charset="0"/>
              <a:buChar char="•"/>
            </a:pPr>
            <a:r>
              <a:rPr lang="en-US" sz="1900" kern="0" dirty="0" err="1">
                <a:solidFill>
                  <a:srgbClr val="000000"/>
                </a:solidFill>
                <a:latin typeface="Arial"/>
                <a:cs typeface="Arial"/>
                <a:sym typeface="Arial"/>
              </a:rPr>
              <a:t>Tại</a:t>
            </a:r>
            <a:r>
              <a:rPr lang="en-US" sz="1900" kern="0" dirty="0">
                <a:solidFill>
                  <a:srgbClr val="000000"/>
                </a:solidFill>
                <a:latin typeface="Arial"/>
                <a:cs typeface="Arial"/>
                <a:sym typeface="Arial"/>
              </a:rPr>
              <a:t> slide </a:t>
            </a:r>
            <a:r>
              <a:rPr lang="en-US" sz="1900" kern="0" dirty="0" err="1">
                <a:solidFill>
                  <a:srgbClr val="000000"/>
                </a:solidFill>
                <a:latin typeface="Arial"/>
                <a:cs typeface="Arial"/>
                <a:sym typeface="Arial"/>
              </a:rPr>
              <a:t>câu</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hỏi</a:t>
            </a:r>
            <a:r>
              <a:rPr lang="en-US" sz="1900" kern="0" dirty="0">
                <a:solidFill>
                  <a:srgbClr val="000000"/>
                </a:solidFill>
                <a:latin typeface="Arial"/>
                <a:cs typeface="Arial"/>
                <a:sym typeface="Arial"/>
              </a:rPr>
              <a:t>, click </a:t>
            </a:r>
            <a:r>
              <a:rPr lang="en-US" sz="1900" kern="0" dirty="0" err="1">
                <a:solidFill>
                  <a:srgbClr val="000000"/>
                </a:solidFill>
                <a:latin typeface="Arial"/>
                <a:cs typeface="Arial"/>
                <a:sym typeface="Arial"/>
              </a:rPr>
              <a:t>vào</a:t>
            </a:r>
            <a:r>
              <a:rPr lang="en-US" sz="1900" kern="0" dirty="0">
                <a:solidFill>
                  <a:srgbClr val="000000"/>
                </a:solidFill>
                <a:latin typeface="Arial"/>
                <a:cs typeface="Arial"/>
                <a:sym typeface="Arial"/>
              </a:rPr>
              <a:t> con </a:t>
            </a:r>
            <a:r>
              <a:rPr lang="en-US" sz="1900" kern="0" dirty="0" err="1">
                <a:solidFill>
                  <a:srgbClr val="000000"/>
                </a:solidFill>
                <a:latin typeface="Arial"/>
                <a:cs typeface="Arial"/>
                <a:sym typeface="Arial"/>
              </a:rPr>
              <a:t>chim</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để</a:t>
            </a:r>
            <a:r>
              <a:rPr lang="en-US" sz="1900" kern="0" dirty="0">
                <a:solidFill>
                  <a:srgbClr val="000000"/>
                </a:solidFill>
                <a:latin typeface="Arial"/>
                <a:cs typeface="Arial"/>
                <a:sym typeface="Arial"/>
              </a:rPr>
              <a:t> quay </a:t>
            </a:r>
            <a:r>
              <a:rPr lang="en-US" sz="1900" kern="0" dirty="0" err="1">
                <a:solidFill>
                  <a:srgbClr val="000000"/>
                </a:solidFill>
                <a:latin typeface="Arial"/>
                <a:cs typeface="Arial"/>
                <a:sym typeface="Arial"/>
              </a:rPr>
              <a:t>về</a:t>
            </a:r>
            <a:r>
              <a:rPr lang="en-US" sz="1900" kern="0" dirty="0">
                <a:solidFill>
                  <a:srgbClr val="000000"/>
                </a:solidFill>
                <a:latin typeface="Arial"/>
                <a:cs typeface="Arial"/>
                <a:sym typeface="Arial"/>
              </a:rPr>
              <a:t> slide </a:t>
            </a:r>
            <a:r>
              <a:rPr lang="en-US" sz="1900" kern="0" dirty="0" err="1">
                <a:solidFill>
                  <a:srgbClr val="000000"/>
                </a:solidFill>
                <a:latin typeface="Arial"/>
                <a:cs typeface="Arial"/>
                <a:sym typeface="Arial"/>
              </a:rPr>
              <a:t>này</a:t>
            </a:r>
            <a:endParaRPr lang="en-US" sz="1900" kern="0" dirty="0">
              <a:solidFill>
                <a:srgbClr val="000000"/>
              </a:solidFill>
              <a:latin typeface="Arial"/>
              <a:cs typeface="Arial"/>
              <a:sym typeface="Arial"/>
            </a:endParaRPr>
          </a:p>
          <a:p>
            <a:pPr marL="342900" indent="-342900">
              <a:buClr>
                <a:srgbClr val="000000"/>
              </a:buClr>
              <a:buFont typeface="Arial" pitchFamily="34" charset="0"/>
              <a:buChar char="•"/>
            </a:pPr>
            <a:r>
              <a:rPr lang="en-US" sz="1900" kern="0" dirty="0" err="1">
                <a:solidFill>
                  <a:srgbClr val="000000"/>
                </a:solidFill>
                <a:latin typeface="Arial"/>
                <a:cs typeface="Arial"/>
                <a:sym typeface="Arial"/>
              </a:rPr>
              <a:t>Chơi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xong</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thì</a:t>
            </a:r>
            <a:r>
              <a:rPr lang="en-US" sz="1900" kern="0" dirty="0">
                <a:solidFill>
                  <a:srgbClr val="000000"/>
                </a:solidFill>
                <a:latin typeface="Arial"/>
                <a:cs typeface="Arial"/>
                <a:sym typeface="Arial"/>
              </a:rPr>
              <a:t> enter </a:t>
            </a:r>
            <a:r>
              <a:rPr lang="en-US" sz="1900" kern="0" dirty="0" err="1">
                <a:solidFill>
                  <a:srgbClr val="000000"/>
                </a:solidFill>
                <a:latin typeface="Arial"/>
                <a:cs typeface="Arial"/>
                <a:sym typeface="Arial"/>
              </a:rPr>
              <a:t>để</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xuất</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hiên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người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nông</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dân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hạnh</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phúc</a:t>
            </a:r>
            <a:endParaRPr lang="en-US" sz="1900" kern="0" dirty="0">
              <a:solidFill>
                <a:srgbClr val="000000"/>
              </a:solidFill>
              <a:latin typeface="Arial"/>
              <a:cs typeface="Arial"/>
              <a:sym typeface="Arial"/>
            </a:endParaRPr>
          </a:p>
          <a:p>
            <a:pPr marL="342900" indent="-342900">
              <a:buClr>
                <a:srgbClr val="000000"/>
              </a:buClr>
              <a:buFont typeface="Arial" pitchFamily="34" charset="0"/>
              <a:buChar char="•"/>
            </a:pPr>
            <a:r>
              <a:rPr lang="en-US" sz="1900" kern="0" dirty="0">
                <a:solidFill>
                  <a:srgbClr val="000000"/>
                </a:solidFill>
                <a:latin typeface="Arial"/>
                <a:cs typeface="Arial"/>
                <a:sym typeface="Arial"/>
              </a:rPr>
              <a:t>Click </a:t>
            </a:r>
            <a:r>
              <a:rPr lang="en-US" sz="1900" kern="0" dirty="0" err="1">
                <a:solidFill>
                  <a:srgbClr val="000000"/>
                </a:solidFill>
                <a:latin typeface="Arial"/>
                <a:cs typeface="Arial"/>
                <a:sym typeface="Arial"/>
              </a:rPr>
              <a:t>vào</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người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nông</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dân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hạnh</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phúc</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để</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đến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bài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mới</a:t>
            </a:r>
            <a:endParaRPr lang="en-US" sz="1900" kern="0" dirty="0">
              <a:solidFill>
                <a:srgbClr val="000000"/>
              </a:solidFill>
              <a:latin typeface="Arial"/>
              <a:cs typeface="Arial"/>
              <a:sym typeface="Arial"/>
            </a:endParaRPr>
          </a:p>
          <a:p>
            <a:pPr marL="342900" indent="-342900">
              <a:buClr>
                <a:srgbClr val="000000"/>
              </a:buClr>
              <a:buFont typeface="Arial" pitchFamily="34" charset="0"/>
              <a:buChar char="•"/>
            </a:pPr>
            <a:r>
              <a:rPr lang="en-US" sz="1900" kern="0" dirty="0" err="1">
                <a:solidFill>
                  <a:srgbClr val="FF0000"/>
                </a:solidFill>
                <a:latin typeface="Arial"/>
                <a:cs typeface="Arial"/>
                <a:sym typeface="Arial"/>
              </a:rPr>
              <a:t>Nên</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soạn</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bài</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trực</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tiếp</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trên</a:t>
            </a:r>
            <a:r>
              <a:rPr lang="en-US" sz="1900" kern="0" dirty="0">
                <a:solidFill>
                  <a:srgbClr val="FF0000"/>
                </a:solidFill>
                <a:latin typeface="Arial"/>
                <a:cs typeface="Arial"/>
                <a:sym typeface="Arial"/>
              </a:rPr>
              <a:t> ppt </a:t>
            </a:r>
            <a:r>
              <a:rPr lang="en-US" sz="1900" kern="0" dirty="0" err="1">
                <a:solidFill>
                  <a:srgbClr val="FF0000"/>
                </a:solidFill>
                <a:latin typeface="Arial"/>
                <a:cs typeface="Arial"/>
                <a:sym typeface="Arial"/>
              </a:rPr>
              <a:t>này</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chứ</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đừng</a:t>
            </a:r>
            <a:r>
              <a:rPr lang="en-US" sz="1900" kern="0" dirty="0">
                <a:solidFill>
                  <a:srgbClr val="FF0000"/>
                </a:solidFill>
                <a:latin typeface="Arial"/>
                <a:cs typeface="Arial"/>
                <a:sym typeface="Arial"/>
              </a:rPr>
              <a:t> copy </a:t>
            </a:r>
            <a:r>
              <a:rPr lang="en-US" sz="1900" kern="0" dirty="0" err="1">
                <a:solidFill>
                  <a:srgbClr val="FF0000"/>
                </a:solidFill>
                <a:latin typeface="Arial"/>
                <a:cs typeface="Arial"/>
                <a:sym typeface="Arial"/>
              </a:rPr>
              <a:t>các</a:t>
            </a:r>
            <a:r>
              <a:rPr lang="en-US" sz="1900" kern="0" dirty="0">
                <a:solidFill>
                  <a:srgbClr val="FF0000"/>
                </a:solidFill>
                <a:latin typeface="Arial"/>
                <a:cs typeface="Arial"/>
                <a:sym typeface="Arial"/>
              </a:rPr>
              <a:t> slide qua ppt </a:t>
            </a:r>
            <a:r>
              <a:rPr lang="en-US" sz="1900" kern="0" dirty="0" err="1">
                <a:solidFill>
                  <a:srgbClr val="FF0000"/>
                </a:solidFill>
                <a:latin typeface="Arial"/>
                <a:cs typeface="Arial"/>
                <a:sym typeface="Arial"/>
              </a:rPr>
              <a:t>khác</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nó</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sẽ</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bị</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lệch</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và</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sai</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các</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hiệu</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ứng</a:t>
            </a:r>
            <a:r>
              <a:rPr lang="en-US" sz="1900" kern="0" dirty="0">
                <a:solidFill>
                  <a:srgbClr val="FF0000"/>
                </a:solidFill>
                <a:latin typeface="Arial"/>
                <a:cs typeface="Arial"/>
                <a:sym typeface="Arial"/>
              </a:rPr>
              <a:t>.</a:t>
            </a:r>
          </a:p>
          <a:p>
            <a:pPr marL="342900" indent="-342900">
              <a:buClr>
                <a:srgbClr val="000000"/>
              </a:buClr>
              <a:buFont typeface="Arial" pitchFamily="34" charset="0"/>
              <a:buChar char="•"/>
            </a:pP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Đọc</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xong</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mn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xoá</a:t>
            </a:r>
            <a:r>
              <a:rPr lang="en-US" sz="1900" kern="0" dirty="0">
                <a:solidFill>
                  <a:srgbClr val="000000"/>
                </a:solidFill>
                <a:latin typeface="Arial"/>
                <a:cs typeface="Arial"/>
                <a:sym typeface="Arial"/>
              </a:rPr>
              <a:t> ô </a:t>
            </a:r>
            <a:r>
              <a:rPr lang="en-US" sz="1900" kern="0" dirty="0" err="1">
                <a:solidFill>
                  <a:srgbClr val="000000"/>
                </a:solidFill>
                <a:latin typeface="Arial"/>
                <a:cs typeface="Arial"/>
                <a:sym typeface="Arial"/>
              </a:rPr>
              <a:t>này</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nhé</a:t>
            </a:r>
            <a:r>
              <a:rPr lang="en-US" sz="1900" kern="0" dirty="0">
                <a:solidFill>
                  <a:srgbClr val="000000"/>
                </a:solidFill>
                <a:latin typeface="Arial"/>
                <a:cs typeface="Arial"/>
                <a:sym typeface="Arial"/>
              </a:rPr>
              <a:t>!</a:t>
            </a:r>
          </a:p>
        </p:txBody>
      </p:sp>
    </p:spTree>
    <p:extLst>
      <p:ext uri="{BB962C8B-B14F-4D97-AF65-F5344CB8AC3E}">
        <p14:creationId xmlns:p14="http://schemas.microsoft.com/office/powerpoint/2010/main" val="17758448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6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3F4AD-DD72-4BAB-8DC9-D96DEA92883B}"/>
              </a:ext>
            </a:extLst>
          </p:cNvPr>
          <p:cNvPicPr>
            <a:picLocks noChangeAspect="1"/>
          </p:cNvPicPr>
          <p:nvPr/>
        </p:nvPicPr>
        <p:blipFill rotWithShape="1">
          <a:blip r:embed="rId3"/>
          <a:srcRect b="6438"/>
          <a:stretch/>
        </p:blipFill>
        <p:spPr>
          <a:xfrm>
            <a:off x="0" y="10766"/>
            <a:ext cx="12192000" cy="6847234"/>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6">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grpSp>
        <p:nvGrpSpPr>
          <p:cNvPr id="3" name="Group 2">
            <a:extLst>
              <a:ext uri="{FF2B5EF4-FFF2-40B4-BE49-F238E27FC236}">
                <a16:creationId xmlns:a16="http://schemas.microsoft.com/office/drawing/2014/main" id="{40189BB4-8833-4E17-A7E3-F8CFF5321831}"/>
              </a:ext>
            </a:extLst>
          </p:cNvPr>
          <p:cNvGrpSpPr/>
          <p:nvPr/>
        </p:nvGrpSpPr>
        <p:grpSpPr>
          <a:xfrm>
            <a:off x="6096001" y="3783106"/>
            <a:ext cx="1828799" cy="1771601"/>
            <a:chOff x="6242365" y="3990370"/>
            <a:chExt cx="1591499" cy="1564337"/>
          </a:xfrm>
        </p:grpSpPr>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242365" y="3990370"/>
              <a:ext cx="1492049" cy="1564337"/>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9">
              <a:extLst>
                <a:ext uri="{28A0092B-C50C-407E-A947-70E740481C1C}">
                  <a14:useLocalDpi xmlns:a14="http://schemas.microsoft.com/office/drawing/2010/main" val="0"/>
                </a:ext>
              </a:extLst>
            </a:blip>
            <a:srcRect l="49419" t="65091" r="29942"/>
            <a:stretch/>
          </p:blipFill>
          <p:spPr>
            <a:xfrm flipH="1">
              <a:off x="6946125" y="4173841"/>
              <a:ext cx="887739" cy="1156131"/>
            </a:xfrm>
            <a:prstGeom prst="rect">
              <a:avLst/>
            </a:prstGeom>
          </p:spPr>
        </p:pic>
      </p:grpSp>
      <p:sp>
        <p:nvSpPr>
          <p:cNvPr id="24" name="Thought Bubble: Cloud 23">
            <a:extLst>
              <a:ext uri="{FF2B5EF4-FFF2-40B4-BE49-F238E27FC236}">
                <a16:creationId xmlns:a16="http://schemas.microsoft.com/office/drawing/2014/main" id="{5A31F104-C447-4040-866C-6C2FED05CBD1}"/>
              </a:ext>
            </a:extLst>
          </p:cNvPr>
          <p:cNvSpPr/>
          <p:nvPr/>
        </p:nvSpPr>
        <p:spPr>
          <a:xfrm>
            <a:off x="6551089" y="1705059"/>
            <a:ext cx="4776537" cy="2172153"/>
          </a:xfrm>
          <a:prstGeom prst="cloudCallout">
            <a:avLst>
              <a:gd name="adj1" fmla="val -42432"/>
              <a:gd name="adj2" fmla="val 57428"/>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Cảm</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ơn</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các</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bạn</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rất</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nhiều</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spTree>
    <p:extLst>
      <p:ext uri="{BB962C8B-B14F-4D97-AF65-F5344CB8AC3E}">
        <p14:creationId xmlns:p14="http://schemas.microsoft.com/office/powerpoint/2010/main" val="417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1+#ppt_w/2"/>
                                          </p:val>
                                        </p:tav>
                                        <p:tav tm="100000">
                                          <p:val>
                                            <p:strVal val="#ppt_x"/>
                                          </p:val>
                                        </p:tav>
                                      </p:tavLst>
                                    </p:anim>
                                    <p:anim calcmode="lin" valueType="num">
                                      <p:cBhvr additive="base">
                                        <p:cTn id="14" dur="2000" fill="hold"/>
                                        <p:tgtEl>
                                          <p:spTgt spid="3"/>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4"/>
          <a:stretch>
            <a:fillRect/>
          </a:stretch>
        </p:blipFill>
        <p:spPr>
          <a:xfrm>
            <a:off x="0" y="0"/>
            <a:ext cx="12192001" cy="6858000"/>
          </a:xfrm>
          <a:prstGeom prst="rect">
            <a:avLst/>
          </a:prstGeom>
        </p:spPr>
      </p:pic>
      <p:sp>
        <p:nvSpPr>
          <p:cNvPr id="10" name="Flowchart: Terminator 9">
            <a:extLst>
              <a:ext uri="{FF2B5EF4-FFF2-40B4-BE49-F238E27FC236}">
                <a16:creationId xmlns:a16="http://schemas.microsoft.com/office/drawing/2014/main" id="{CF6BCDAF-CF46-4A8A-A0B5-FDA8B84FDEA9}"/>
              </a:ext>
            </a:extLst>
          </p:cNvPr>
          <p:cNvSpPr/>
          <p:nvPr/>
        </p:nvSpPr>
        <p:spPr>
          <a:xfrm>
            <a:off x="2735208" y="464976"/>
            <a:ext cx="6019800" cy="685800"/>
          </a:xfrm>
          <a:prstGeom prst="flowChartTermina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Túi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p>
        </p:txBody>
      </p:sp>
      <p:pic>
        <p:nvPicPr>
          <p:cNvPr id="11" name="Picture 2">
            <a:extLst>
              <a:ext uri="{FF2B5EF4-FFF2-40B4-BE49-F238E27FC236}">
                <a16:creationId xmlns:a16="http://schemas.microsoft.com/office/drawing/2014/main" id="{DC2DA9BE-7863-4987-911C-2E3E009B4B69}"/>
              </a:ext>
            </a:extLst>
          </p:cNvPr>
          <p:cNvPicPr>
            <a:picLocks noChangeAspect="1" noChangeArrowheads="1"/>
          </p:cNvPicPr>
          <p:nvPr/>
        </p:nvPicPr>
        <p:blipFill>
          <a:blip r:embed="rId5"/>
          <a:srcRect/>
          <a:stretch>
            <a:fillRect/>
          </a:stretch>
        </p:blipFill>
        <p:spPr bwMode="auto">
          <a:xfrm>
            <a:off x="1464907" y="2023188"/>
            <a:ext cx="2540602" cy="2667000"/>
          </a:xfrm>
          <a:prstGeom prst="rect">
            <a:avLst/>
          </a:prstGeom>
          <a:noFill/>
          <a:ln w="9525">
            <a:noFill/>
            <a:miter lim="800000"/>
            <a:headEnd/>
            <a:tailEnd/>
          </a:ln>
          <a:effectLst/>
        </p:spPr>
      </p:pic>
      <p:pic>
        <p:nvPicPr>
          <p:cNvPr id="12" name="Picture 3">
            <a:extLst>
              <a:ext uri="{FF2B5EF4-FFF2-40B4-BE49-F238E27FC236}">
                <a16:creationId xmlns:a16="http://schemas.microsoft.com/office/drawing/2014/main" id="{E654B67F-FFC5-47D7-B00E-31EFD2723E5A}"/>
              </a:ext>
            </a:extLst>
          </p:cNvPr>
          <p:cNvPicPr>
            <a:picLocks noChangeAspect="1" noChangeArrowheads="1"/>
          </p:cNvPicPr>
          <p:nvPr/>
        </p:nvPicPr>
        <p:blipFill>
          <a:blip r:embed="rId6"/>
          <a:srcRect/>
          <a:stretch>
            <a:fillRect/>
          </a:stretch>
        </p:blipFill>
        <p:spPr bwMode="auto">
          <a:xfrm>
            <a:off x="4741507" y="2480388"/>
            <a:ext cx="2640818" cy="2362200"/>
          </a:xfrm>
          <a:prstGeom prst="rect">
            <a:avLst/>
          </a:prstGeom>
          <a:noFill/>
          <a:ln w="9525">
            <a:noFill/>
            <a:miter lim="800000"/>
            <a:headEnd/>
            <a:tailEnd/>
          </a:ln>
          <a:effectLst/>
        </p:spPr>
      </p:pic>
      <p:pic>
        <p:nvPicPr>
          <p:cNvPr id="13" name="Picture 5">
            <a:extLst>
              <a:ext uri="{FF2B5EF4-FFF2-40B4-BE49-F238E27FC236}">
                <a16:creationId xmlns:a16="http://schemas.microsoft.com/office/drawing/2014/main" id="{EFF53E0A-9A8F-4E2D-AE93-9125F5FFA54A}"/>
              </a:ext>
            </a:extLst>
          </p:cNvPr>
          <p:cNvPicPr>
            <a:picLocks noChangeAspect="1" noChangeArrowheads="1"/>
          </p:cNvPicPr>
          <p:nvPr/>
        </p:nvPicPr>
        <p:blipFill>
          <a:blip r:embed="rId7"/>
          <a:srcRect/>
          <a:stretch>
            <a:fillRect/>
          </a:stretch>
        </p:blipFill>
        <p:spPr bwMode="auto">
          <a:xfrm>
            <a:off x="8018107" y="2708988"/>
            <a:ext cx="2381250" cy="2057400"/>
          </a:xfrm>
          <a:prstGeom prst="rect">
            <a:avLst/>
          </a:prstGeom>
          <a:noFill/>
          <a:ln w="9525">
            <a:noFill/>
            <a:miter lim="800000"/>
            <a:headEnd/>
            <a:tailEnd/>
          </a:ln>
          <a:effectLst/>
        </p:spPr>
      </p:pic>
      <p:sp>
        <p:nvSpPr>
          <p:cNvPr id="14" name="TextBox 13">
            <a:extLst>
              <a:ext uri="{FF2B5EF4-FFF2-40B4-BE49-F238E27FC236}">
                <a16:creationId xmlns:a16="http://schemas.microsoft.com/office/drawing/2014/main" id="{9490486B-B5EC-4E29-8CB9-36798480E329}"/>
              </a:ext>
            </a:extLst>
          </p:cNvPr>
          <p:cNvSpPr txBox="1"/>
          <p:nvPr/>
        </p:nvSpPr>
        <p:spPr>
          <a:xfrm>
            <a:off x="8018107" y="2251788"/>
            <a:ext cx="533400" cy="523220"/>
          </a:xfrm>
          <a:prstGeom prst="rect">
            <a:avLst/>
          </a:prstGeom>
          <a:noFill/>
        </p:spPr>
        <p:txBody>
          <a:bodyPr wrap="square" rtlCol="0">
            <a:spAutoFit/>
          </a:bodyPr>
          <a:lstStyle/>
          <a:p>
            <a:r>
              <a:rPr lang="en-US" sz="2800" dirty="0"/>
              <a:t>c)</a:t>
            </a:r>
          </a:p>
        </p:txBody>
      </p:sp>
      <p:sp>
        <p:nvSpPr>
          <p:cNvPr id="15" name="Rounded Rectangle 8">
            <a:extLst>
              <a:ext uri="{FF2B5EF4-FFF2-40B4-BE49-F238E27FC236}">
                <a16:creationId xmlns:a16="http://schemas.microsoft.com/office/drawing/2014/main" id="{BD1282C2-1098-4F73-8CC0-D56FD3CB76AB}"/>
              </a:ext>
            </a:extLst>
          </p:cNvPr>
          <p:cNvSpPr/>
          <p:nvPr/>
        </p:nvSpPr>
        <p:spPr>
          <a:xfrm>
            <a:off x="1845907" y="4994988"/>
            <a:ext cx="2286000" cy="838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53 &gt; 35</a:t>
            </a:r>
          </a:p>
        </p:txBody>
      </p:sp>
      <p:sp>
        <p:nvSpPr>
          <p:cNvPr id="16" name="Rounded Rectangle 9">
            <a:extLst>
              <a:ext uri="{FF2B5EF4-FFF2-40B4-BE49-F238E27FC236}">
                <a16:creationId xmlns:a16="http://schemas.microsoft.com/office/drawing/2014/main" id="{68822530-E1DC-40A7-9D16-A0F1CFBEC55F}"/>
              </a:ext>
            </a:extLst>
          </p:cNvPr>
          <p:cNvSpPr/>
          <p:nvPr/>
        </p:nvSpPr>
        <p:spPr>
          <a:xfrm>
            <a:off x="4893907" y="4994988"/>
            <a:ext cx="2286000" cy="838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57 &gt; 50</a:t>
            </a:r>
          </a:p>
        </p:txBody>
      </p:sp>
      <p:sp>
        <p:nvSpPr>
          <p:cNvPr id="17" name="Rounded Rectangle 10">
            <a:extLst>
              <a:ext uri="{FF2B5EF4-FFF2-40B4-BE49-F238E27FC236}">
                <a16:creationId xmlns:a16="http://schemas.microsoft.com/office/drawing/2014/main" id="{5F2BC1A1-259E-4980-BA0A-1108D4762BFC}"/>
              </a:ext>
            </a:extLst>
          </p:cNvPr>
          <p:cNvSpPr/>
          <p:nvPr/>
        </p:nvSpPr>
        <p:spPr>
          <a:xfrm>
            <a:off x="7941907" y="4994988"/>
            <a:ext cx="22860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68  &gt; 18</a:t>
            </a:r>
          </a:p>
        </p:txBody>
      </p:sp>
    </p:spTree>
    <p:extLst>
      <p:ext uri="{BB962C8B-B14F-4D97-AF65-F5344CB8AC3E}">
        <p14:creationId xmlns:p14="http://schemas.microsoft.com/office/powerpoint/2010/main" val="166125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par>
                                <p:cTn id="14" presetID="8"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amond(in)">
                                      <p:cBhvr>
                                        <p:cTn id="16" dur="2000"/>
                                        <p:tgtEl>
                                          <p:spTgt spid="12"/>
                                        </p:tgtEl>
                                      </p:cBhvr>
                                    </p:animEffect>
                                  </p:childTnLst>
                                </p:cTn>
                              </p:par>
                              <p:par>
                                <p:cTn id="17" presetID="8"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amond(in)">
                                      <p:cBhvr>
                                        <p:cTn id="19" dur="2000"/>
                                        <p:tgtEl>
                                          <p:spTgt spid="13"/>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Tieng-yeah-tre-con-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4"/>
          <a:stretch>
            <a:fillRect/>
          </a:stretch>
        </p:blipFill>
        <p:spPr>
          <a:xfrm>
            <a:off x="0" y="0"/>
            <a:ext cx="12192001" cy="6858000"/>
          </a:xfrm>
          <a:prstGeom prst="rect">
            <a:avLst/>
          </a:prstGeom>
        </p:spPr>
      </p:pic>
      <p:pic>
        <p:nvPicPr>
          <p:cNvPr id="18" name="Picture 2">
            <a:extLst>
              <a:ext uri="{FF2B5EF4-FFF2-40B4-BE49-F238E27FC236}">
                <a16:creationId xmlns:a16="http://schemas.microsoft.com/office/drawing/2014/main" id="{58C6D9D5-4DDC-418C-8174-F2A283B02577}"/>
              </a:ext>
            </a:extLst>
          </p:cNvPr>
          <p:cNvPicPr>
            <a:picLocks noChangeAspect="1" noChangeArrowheads="1"/>
          </p:cNvPicPr>
          <p:nvPr/>
        </p:nvPicPr>
        <p:blipFill>
          <a:blip r:embed="rId5"/>
          <a:srcRect/>
          <a:stretch>
            <a:fillRect/>
          </a:stretch>
        </p:blipFill>
        <p:spPr bwMode="auto">
          <a:xfrm>
            <a:off x="995045" y="582930"/>
            <a:ext cx="2276475" cy="1047750"/>
          </a:xfrm>
          <a:prstGeom prst="rect">
            <a:avLst/>
          </a:prstGeom>
          <a:noFill/>
          <a:ln w="9525">
            <a:noFill/>
            <a:miter lim="800000"/>
            <a:headEnd/>
            <a:tailEnd/>
          </a:ln>
          <a:effectLst/>
        </p:spPr>
      </p:pic>
      <p:sp>
        <p:nvSpPr>
          <p:cNvPr id="19" name="Flowchart: Terminator 18">
            <a:extLst>
              <a:ext uri="{FF2B5EF4-FFF2-40B4-BE49-F238E27FC236}">
                <a16:creationId xmlns:a16="http://schemas.microsoft.com/office/drawing/2014/main" id="{AB62691A-5082-481B-B760-DA1DDE749779}"/>
              </a:ext>
            </a:extLst>
          </p:cNvPr>
          <p:cNvSpPr/>
          <p:nvPr/>
        </p:nvSpPr>
        <p:spPr>
          <a:xfrm>
            <a:off x="4353560" y="1021080"/>
            <a:ext cx="3200400" cy="685800"/>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4000" dirty="0">
                <a:latin typeface="Cambria" panose="02040503050406030204" pitchFamily="18" charset="0"/>
                <a:ea typeface="Cambria" panose="02040503050406030204" pitchFamily="18" charset="0"/>
                <a:cs typeface="Times New Roman" panose="02020603050405020304" pitchFamily="18" charset="0"/>
              </a:rPr>
              <a:t>3. </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848A55F-5913-4F59-8BB5-F75FAA7329C2}"/>
              </a:ext>
            </a:extLst>
          </p:cNvPr>
          <p:cNvSpPr/>
          <p:nvPr/>
        </p:nvSpPr>
        <p:spPr>
          <a:xfrm>
            <a:off x="5115560" y="1021080"/>
            <a:ext cx="16002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cs typeface="Times New Roman" panose="02020603050405020304" pitchFamily="18" charset="0"/>
              </a:rPr>
              <a:t>&gt; &lt; =</a:t>
            </a:r>
            <a:endParaRPr lang="en-US" sz="4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F29067BF-F037-4A04-84E4-16EC68182B47}"/>
              </a:ext>
            </a:extLst>
          </p:cNvPr>
          <p:cNvSpPr txBox="1"/>
          <p:nvPr/>
        </p:nvSpPr>
        <p:spPr>
          <a:xfrm>
            <a:off x="6868160" y="1021080"/>
            <a:ext cx="60960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346948E0-D81A-4539-BA03-87C242667077}"/>
              </a:ext>
            </a:extLst>
          </p:cNvPr>
          <p:cNvSpPr/>
          <p:nvPr/>
        </p:nvSpPr>
        <p:spPr>
          <a:xfrm>
            <a:off x="1991360" y="2316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24          19</a:t>
            </a:r>
          </a:p>
        </p:txBody>
      </p:sp>
      <p:sp>
        <p:nvSpPr>
          <p:cNvPr id="23" name="Rectangle 22">
            <a:extLst>
              <a:ext uri="{FF2B5EF4-FFF2-40B4-BE49-F238E27FC236}">
                <a16:creationId xmlns:a16="http://schemas.microsoft.com/office/drawing/2014/main" id="{067B7FEF-86B1-4202-A20B-2F94958D85DC}"/>
              </a:ext>
            </a:extLst>
          </p:cNvPr>
          <p:cNvSpPr/>
          <p:nvPr/>
        </p:nvSpPr>
        <p:spPr>
          <a:xfrm>
            <a:off x="3210560" y="2392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29FF9A7-CA49-4EB4-A699-1A189322E8F8}"/>
              </a:ext>
            </a:extLst>
          </p:cNvPr>
          <p:cNvSpPr txBox="1"/>
          <p:nvPr/>
        </p:nvSpPr>
        <p:spPr>
          <a:xfrm>
            <a:off x="3210560" y="2392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id="{04CF3F10-B419-444C-867F-617CB995D33A}"/>
              </a:ext>
            </a:extLst>
          </p:cNvPr>
          <p:cNvSpPr/>
          <p:nvPr/>
        </p:nvSpPr>
        <p:spPr>
          <a:xfrm>
            <a:off x="1991360" y="3840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35          37</a:t>
            </a:r>
          </a:p>
        </p:txBody>
      </p:sp>
      <p:sp>
        <p:nvSpPr>
          <p:cNvPr id="26" name="Rectangle 25">
            <a:extLst>
              <a:ext uri="{FF2B5EF4-FFF2-40B4-BE49-F238E27FC236}">
                <a16:creationId xmlns:a16="http://schemas.microsoft.com/office/drawing/2014/main" id="{C38A0C37-074A-4531-AFD1-3A2D4326D704}"/>
              </a:ext>
            </a:extLst>
          </p:cNvPr>
          <p:cNvSpPr/>
          <p:nvPr/>
        </p:nvSpPr>
        <p:spPr>
          <a:xfrm>
            <a:off x="3210560" y="3916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1C70A215-43F9-4DCD-8F21-7FCE16BADF44}"/>
              </a:ext>
            </a:extLst>
          </p:cNvPr>
          <p:cNvSpPr/>
          <p:nvPr/>
        </p:nvSpPr>
        <p:spPr>
          <a:xfrm>
            <a:off x="1991360" y="5364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68          68</a:t>
            </a:r>
          </a:p>
        </p:txBody>
      </p:sp>
      <p:sp>
        <p:nvSpPr>
          <p:cNvPr id="28" name="Rectangle 27">
            <a:extLst>
              <a:ext uri="{FF2B5EF4-FFF2-40B4-BE49-F238E27FC236}">
                <a16:creationId xmlns:a16="http://schemas.microsoft.com/office/drawing/2014/main" id="{25D0EB4C-69F8-40D9-BF7D-BFA4BDE80D32}"/>
              </a:ext>
            </a:extLst>
          </p:cNvPr>
          <p:cNvSpPr/>
          <p:nvPr/>
        </p:nvSpPr>
        <p:spPr>
          <a:xfrm>
            <a:off x="3210560" y="5440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B53196D7-243E-44BD-ABC4-4A7B1BCF82A0}"/>
              </a:ext>
            </a:extLst>
          </p:cNvPr>
          <p:cNvSpPr/>
          <p:nvPr/>
        </p:nvSpPr>
        <p:spPr>
          <a:xfrm>
            <a:off x="6410960" y="2316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56          65</a:t>
            </a:r>
          </a:p>
        </p:txBody>
      </p:sp>
      <p:sp>
        <p:nvSpPr>
          <p:cNvPr id="30" name="Rectangle 29">
            <a:extLst>
              <a:ext uri="{FF2B5EF4-FFF2-40B4-BE49-F238E27FC236}">
                <a16:creationId xmlns:a16="http://schemas.microsoft.com/office/drawing/2014/main" id="{77070EB7-2056-436E-919F-18547F6D6790}"/>
              </a:ext>
            </a:extLst>
          </p:cNvPr>
          <p:cNvSpPr/>
          <p:nvPr/>
        </p:nvSpPr>
        <p:spPr>
          <a:xfrm>
            <a:off x="7630160" y="2392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E37E1B0-60DF-476C-8851-115EC90D09FF}"/>
              </a:ext>
            </a:extLst>
          </p:cNvPr>
          <p:cNvSpPr txBox="1"/>
          <p:nvPr/>
        </p:nvSpPr>
        <p:spPr>
          <a:xfrm>
            <a:off x="7630160" y="3916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&gt;</a:t>
            </a:r>
          </a:p>
        </p:txBody>
      </p:sp>
      <p:sp>
        <p:nvSpPr>
          <p:cNvPr id="32" name="Rectangle 31">
            <a:extLst>
              <a:ext uri="{FF2B5EF4-FFF2-40B4-BE49-F238E27FC236}">
                <a16:creationId xmlns:a16="http://schemas.microsoft.com/office/drawing/2014/main" id="{90153506-9603-4BE2-BF6A-E6CC7E533920}"/>
              </a:ext>
            </a:extLst>
          </p:cNvPr>
          <p:cNvSpPr/>
          <p:nvPr/>
        </p:nvSpPr>
        <p:spPr>
          <a:xfrm>
            <a:off x="6410960" y="3840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90          89</a:t>
            </a:r>
          </a:p>
        </p:txBody>
      </p:sp>
      <p:sp>
        <p:nvSpPr>
          <p:cNvPr id="33" name="Rectangle 32">
            <a:extLst>
              <a:ext uri="{FF2B5EF4-FFF2-40B4-BE49-F238E27FC236}">
                <a16:creationId xmlns:a16="http://schemas.microsoft.com/office/drawing/2014/main" id="{839C6608-DD8E-427D-A87E-2A6B2497809E}"/>
              </a:ext>
            </a:extLst>
          </p:cNvPr>
          <p:cNvSpPr/>
          <p:nvPr/>
        </p:nvSpPr>
        <p:spPr>
          <a:xfrm>
            <a:off x="7630160" y="3916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4" name="Rectangle 33">
            <a:extLst>
              <a:ext uri="{FF2B5EF4-FFF2-40B4-BE49-F238E27FC236}">
                <a16:creationId xmlns:a16="http://schemas.microsoft.com/office/drawing/2014/main" id="{1628A6C4-9D69-437F-9D12-BCD701DE0A2C}"/>
              </a:ext>
            </a:extLst>
          </p:cNvPr>
          <p:cNvSpPr/>
          <p:nvPr/>
        </p:nvSpPr>
        <p:spPr>
          <a:xfrm>
            <a:off x="6410960" y="5364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71          81</a:t>
            </a:r>
          </a:p>
        </p:txBody>
      </p:sp>
      <p:sp>
        <p:nvSpPr>
          <p:cNvPr id="35" name="Rectangle 34">
            <a:extLst>
              <a:ext uri="{FF2B5EF4-FFF2-40B4-BE49-F238E27FC236}">
                <a16:creationId xmlns:a16="http://schemas.microsoft.com/office/drawing/2014/main" id="{FDB49065-1019-4F7A-8CE8-BE456812A0E0}"/>
              </a:ext>
            </a:extLst>
          </p:cNvPr>
          <p:cNvSpPr/>
          <p:nvPr/>
        </p:nvSpPr>
        <p:spPr>
          <a:xfrm>
            <a:off x="7630160" y="5440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A61EDD4F-1CF4-495A-A8E8-D0AAC9E11C11}"/>
              </a:ext>
            </a:extLst>
          </p:cNvPr>
          <p:cNvSpPr txBox="1"/>
          <p:nvPr/>
        </p:nvSpPr>
        <p:spPr>
          <a:xfrm>
            <a:off x="3210560" y="3916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7" name="TextBox 36">
            <a:extLst>
              <a:ext uri="{FF2B5EF4-FFF2-40B4-BE49-F238E27FC236}">
                <a16:creationId xmlns:a16="http://schemas.microsoft.com/office/drawing/2014/main" id="{57690FC6-C4C0-487D-9427-4C448CBD1A80}"/>
              </a:ext>
            </a:extLst>
          </p:cNvPr>
          <p:cNvSpPr txBox="1"/>
          <p:nvPr/>
        </p:nvSpPr>
        <p:spPr>
          <a:xfrm>
            <a:off x="3210560" y="5440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B8231E37-D38F-4FF8-99AC-35FD29737060}"/>
              </a:ext>
            </a:extLst>
          </p:cNvPr>
          <p:cNvSpPr txBox="1"/>
          <p:nvPr/>
        </p:nvSpPr>
        <p:spPr>
          <a:xfrm>
            <a:off x="7630160" y="2392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49EC9D78-659C-47A4-A999-0ACA5D533996}"/>
              </a:ext>
            </a:extLst>
          </p:cNvPr>
          <p:cNvSpPr txBox="1"/>
          <p:nvPr/>
        </p:nvSpPr>
        <p:spPr>
          <a:xfrm>
            <a:off x="7630160" y="5440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7181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amond(in)">
                                      <p:cBhvr>
                                        <p:cTn id="20" dur="2000"/>
                                        <p:tgtEl>
                                          <p:spTgt spid="20"/>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amond(in)">
                                      <p:cBhvr>
                                        <p:cTn id="23" dur="2000"/>
                                        <p:tgtEl>
                                          <p:spTgt spid="21"/>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amond(in)">
                                      <p:cBhvr>
                                        <p:cTn id="26" dur="2000"/>
                                        <p:tgtEl>
                                          <p:spTgt spid="2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diamond(in)">
                                      <p:cBhvr>
                                        <p:cTn id="29" dur="2000"/>
                                        <p:tgtEl>
                                          <p:spTgt spid="25"/>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amond(in)">
                                      <p:cBhvr>
                                        <p:cTn id="32" dur="2000"/>
                                        <p:tgtEl>
                                          <p:spTgt spid="26"/>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amond(in)">
                                      <p:cBhvr>
                                        <p:cTn id="35" dur="2000"/>
                                        <p:tgtEl>
                                          <p:spTgt spid="28"/>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amond(in)">
                                      <p:cBhvr>
                                        <p:cTn id="38" dur="2000"/>
                                        <p:tgtEl>
                                          <p:spTgt spid="27"/>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amond(in)">
                                      <p:cBhvr>
                                        <p:cTn id="41" dur="2000"/>
                                        <p:tgtEl>
                                          <p:spTgt spid="30"/>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amond(in)">
                                      <p:cBhvr>
                                        <p:cTn id="44" dur="2000"/>
                                        <p:tgtEl>
                                          <p:spTgt spid="29"/>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diamond(in)">
                                      <p:cBhvr>
                                        <p:cTn id="47" dur="2000"/>
                                        <p:tgtEl>
                                          <p:spTgt spid="33"/>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diamond(in)">
                                      <p:cBhvr>
                                        <p:cTn id="50" dur="2000"/>
                                        <p:tgtEl>
                                          <p:spTgt spid="32"/>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diamond(in)">
                                      <p:cBhvr>
                                        <p:cTn id="53" dur="2000"/>
                                        <p:tgtEl>
                                          <p:spTgt spid="35"/>
                                        </p:tgtEl>
                                      </p:cBhvr>
                                    </p:animEffect>
                                  </p:childTnLst>
                                </p:cTn>
                              </p:par>
                              <p:par>
                                <p:cTn id="54" presetID="8" presetClass="entr" presetSubtype="16"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diamond(in)">
                                      <p:cBhvr>
                                        <p:cTn id="56" dur="2000"/>
                                        <p:tgtEl>
                                          <p:spTgt spid="44"/>
                                        </p:tgtEl>
                                      </p:cBhvr>
                                    </p:animEffect>
                                  </p:childTnLst>
                                </p:cTn>
                              </p:par>
                              <p:par>
                                <p:cTn id="57" presetID="8" presetClass="entr" presetSubtype="16"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diamond(in)">
                                      <p:cBhvr>
                                        <p:cTn id="59" dur="2000"/>
                                        <p:tgtEl>
                                          <p:spTgt spid="34"/>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heckerboard(across)">
                                      <p:cBhvr>
                                        <p:cTn id="62" dur="500"/>
                                        <p:tgtEl>
                                          <p:spTgt spid="24"/>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checkerboard(across)">
                                      <p:cBhvr>
                                        <p:cTn id="65" dur="500"/>
                                        <p:tgtEl>
                                          <p:spTgt spid="3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checkerboard(across)">
                                      <p:cBhvr>
                                        <p:cTn id="68" dur="500"/>
                                        <p:tgtEl>
                                          <p:spTgt spid="36"/>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checkerboard(across)">
                                      <p:cBhvr>
                                        <p:cTn id="71" dur="500"/>
                                        <p:tgtEl>
                                          <p:spTgt spid="31"/>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checkerboard(across)">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xit" presetSubtype="10" fill="hold" grpId="1" nodeType="clickEffect">
                                  <p:stCondLst>
                                    <p:cond delay="0"/>
                                  </p:stCondLst>
                                  <p:childTnLst>
                                    <p:animEffect transition="out" filter="checkerboard(across)">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animBg="1"/>
      <p:bldP spid="23" grpId="0" animBg="1"/>
      <p:bldP spid="24" grpId="0"/>
      <p:bldP spid="25" grpId="0" animBg="1"/>
      <p:bldP spid="26" grpId="0" animBg="1"/>
      <p:bldP spid="27" grpId="0" animBg="1"/>
      <p:bldP spid="28" grpId="0" animBg="1"/>
      <p:bldP spid="29" grpId="0" animBg="1"/>
      <p:bldP spid="30" grpId="0" animBg="1"/>
      <p:bldP spid="31" grpId="0"/>
      <p:bldP spid="32" grpId="0" animBg="1"/>
      <p:bldP spid="33" grpId="0" animBg="1"/>
      <p:bldP spid="34" grpId="0" animBg="1"/>
      <p:bldP spid="35" grpId="0" animBg="1"/>
      <p:bldP spid="36" grpId="0"/>
      <p:bldP spid="37" grpId="0"/>
      <p:bldP spid="38" grpId="0"/>
      <p:bldP spid="44" grpId="0"/>
      <p:bldP spid="4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6932"/>
            <a:ext cx="12192000" cy="3327400"/>
          </a:xfrm>
          <a:prstGeom prst="rect">
            <a:avLst/>
          </a:prstGeom>
        </p:spPr>
      </p:pic>
      <p:pic>
        <p:nvPicPr>
          <p:cNvPr id="61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0124" r="-2133" b="21481"/>
          <a:stretch>
            <a:fillRect/>
          </a:stretch>
        </p:blipFill>
        <p:spPr bwMode="auto">
          <a:xfrm>
            <a:off x="0" y="0"/>
            <a:ext cx="12453257" cy="465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549741" y="2171684"/>
            <a:ext cx="5849583" cy="468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045550" y="910505"/>
            <a:ext cx="5353774"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Xe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buýt</a:t>
            </a: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yêu</a:t>
            </a: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thương</a:t>
            </a:r>
            <a:endPar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endParaRPr>
          </a:p>
        </p:txBody>
      </p:sp>
      <p:pic>
        <p:nvPicPr>
          <p:cNvPr id="6" name="Bus Horn sound effect">
            <a:hlinkClick r:id="" action="ppaction://media"/>
            <a:extLst>
              <a:ext uri="{FF2B5EF4-FFF2-40B4-BE49-F238E27FC236}">
                <a16:creationId xmlns:a16="http://schemas.microsoft.com/office/drawing/2014/main" id="{B1CF4947-33FF-4E94-8CD0-63500371B9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3793" y="6553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0" fill="hold"/>
                                        <p:tgtEl>
                                          <p:spTgt spid="6"/>
                                        </p:tgtEl>
                                      </p:cBhvr>
                                    </p:cmd>
                                  </p:childTnLst>
                                </p:cTn>
                              </p:par>
                              <p:par>
                                <p:cTn id="7" presetID="2" presetClass="entr" presetSubtype="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1+#ppt_w/2"/>
                                          </p:val>
                                        </p:tav>
                                        <p:tav tm="100000">
                                          <p:val>
                                            <p:strVal val="#ppt_x"/>
                                          </p:val>
                                        </p:tav>
                                      </p:tavLst>
                                    </p:anim>
                                    <p:anim calcmode="lin" valueType="num">
                                      <p:cBhvr additive="base">
                                        <p:cTn id="10" dur="2000" fill="hold"/>
                                        <p:tgtEl>
                                          <p:spTgt spid="9"/>
                                        </p:tgtEl>
                                        <p:attrNameLst>
                                          <p:attrName>ppt_y</p:attrName>
                                        </p:attrNameLst>
                                      </p:cBhvr>
                                      <p:tavLst>
                                        <p:tav tm="0">
                                          <p:val>
                                            <p:strVal val="#ppt_y"/>
                                          </p:val>
                                        </p:tav>
                                        <p:tav tm="100000">
                                          <p:val>
                                            <p:strVal val="#ppt_y"/>
                                          </p:val>
                                        </p:tav>
                                      </p:tavLst>
                                    </p:anim>
                                  </p:childTnLst>
                                </p:cTn>
                              </p:par>
                            </p:childTnLst>
                          </p:cTn>
                        </p:par>
                        <p:par>
                          <p:cTn id="11" fill="hold">
                            <p:stCondLst>
                              <p:cond delay="3030"/>
                            </p:stCondLst>
                            <p:childTnLst>
                              <p:par>
                                <p:cTn id="12" presetID="25"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3355" b="25080"/>
          <a:stretch>
            <a:fillRect/>
          </a:stretch>
        </p:blipFill>
        <p:spPr bwMode="auto">
          <a:xfrm>
            <a:off x="0" y="0"/>
            <a:ext cx="12649200" cy="4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76666" y="436593"/>
            <a:ext cx="4744819" cy="94156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24 ? 19</a:t>
            </a:r>
            <a:endPar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978475" y="22098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4"/>
          <a:stretch>
            <a:fillRect/>
          </a:stretch>
        </p:blipFill>
        <p:spPr>
          <a:xfrm>
            <a:off x="13061934"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25299" r="-2198" b="26071"/>
          <a:stretch/>
        </p:blipFill>
        <p:spPr bwMode="auto">
          <a:xfrm>
            <a:off x="3277275" y="2669809"/>
            <a:ext cx="5943599"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
            <a:extLst>
              <a:ext uri="{FF2B5EF4-FFF2-40B4-BE49-F238E27FC236}">
                <a16:creationId xmlns:a16="http://schemas.microsoft.com/office/drawing/2014/main" id="{6C266087-F6DC-424A-8F2B-52303F73757C}"/>
              </a:ext>
            </a:extLst>
          </p:cNvPr>
          <p:cNvSpPr/>
          <p:nvPr/>
        </p:nvSpPr>
        <p:spPr>
          <a:xfrm>
            <a:off x="8433084" y="1580707"/>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&gt;</a:t>
            </a:r>
          </a:p>
        </p:txBody>
      </p:sp>
      <p:sp>
        <p:nvSpPr>
          <p:cNvPr id="19" name="C">
            <a:extLst>
              <a:ext uri="{FF2B5EF4-FFF2-40B4-BE49-F238E27FC236}">
                <a16:creationId xmlns:a16="http://schemas.microsoft.com/office/drawing/2014/main" id="{D482BA8B-EFE1-4539-9A2E-8420A4050127}"/>
              </a:ext>
            </a:extLst>
          </p:cNvPr>
          <p:cNvSpPr/>
          <p:nvPr/>
        </p:nvSpPr>
        <p:spPr>
          <a:xfrm>
            <a:off x="5370321" y="1597826"/>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&lt;</a:t>
            </a:r>
          </a:p>
        </p:txBody>
      </p:sp>
      <p:sp>
        <p:nvSpPr>
          <p:cNvPr id="21" name="D">
            <a:extLst>
              <a:ext uri="{FF2B5EF4-FFF2-40B4-BE49-F238E27FC236}">
                <a16:creationId xmlns:a16="http://schemas.microsoft.com/office/drawing/2014/main" id="{E30E5191-B80A-42AB-9B55-E962E167C089}"/>
              </a:ext>
            </a:extLst>
          </p:cNvPr>
          <p:cNvSpPr/>
          <p:nvPr/>
        </p:nvSpPr>
        <p:spPr>
          <a:xfrm>
            <a:off x="2362199" y="1597826"/>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2000" fill="hold"/>
                                        <p:tgtEl>
                                          <p:spTgt spid="2052"/>
                                        </p:tgtEl>
                                        <p:attrNameLst>
                                          <p:attrName>ppt_x</p:attrName>
                                        </p:attrNameLst>
                                      </p:cBhvr>
                                      <p:tavLst>
                                        <p:tav tm="0">
                                          <p:val>
                                            <p:strVal val="1+#ppt_w/2"/>
                                          </p:val>
                                        </p:tav>
                                        <p:tav tm="100000">
                                          <p:val>
                                            <p:strVal val="#ppt_x"/>
                                          </p:val>
                                        </p:tav>
                                      </p:tavLst>
                                    </p:anim>
                                    <p:anim calcmode="lin" valueType="num">
                                      <p:cBhvr additive="base">
                                        <p:cTn id="14" dur="2000" fill="hold"/>
                                        <p:tgtEl>
                                          <p:spTgt spid="2052"/>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up)">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0 -2.96296E-6 L 0.25326 0.06297 " pathEditMode="relative" rAng="0" ptsTypes="AA">
                                      <p:cBhvr>
                                        <p:cTn id="50" dur="2000" fill="hold"/>
                                        <p:tgtEl>
                                          <p:spTgt spid="7170"/>
                                        </p:tgtEl>
                                        <p:attrNameLst>
                                          <p:attrName>ppt_x</p:attrName>
                                          <p:attrName>ppt_y</p:attrName>
                                        </p:attrNameLst>
                                      </p:cBhvr>
                                      <p:rCtr x="12656" y="3148"/>
                                    </p:animMotion>
                                  </p:childTnLst>
                                </p:cTn>
                              </p:par>
                            </p:childTnLst>
                          </p:cTn>
                        </p:par>
                        <p:par>
                          <p:cTn id="51" fill="hold">
                            <p:stCondLst>
                              <p:cond delay="2500"/>
                            </p:stCondLst>
                            <p:childTnLst>
                              <p:par>
                                <p:cTn id="52" presetID="53" presetClass="exit" presetSubtype="32" fill="hold" nodeType="afterEffect">
                                  <p:stCondLst>
                                    <p:cond delay="0"/>
                                  </p:stCondLst>
                                  <p:childTnLst>
                                    <p:anim calcmode="lin" valueType="num">
                                      <p:cBhvr>
                                        <p:cTn id="53" dur="500"/>
                                        <p:tgtEl>
                                          <p:spTgt spid="7170"/>
                                        </p:tgtEl>
                                        <p:attrNameLst>
                                          <p:attrName>ppt_w</p:attrName>
                                        </p:attrNameLst>
                                      </p:cBhvr>
                                      <p:tavLst>
                                        <p:tav tm="0">
                                          <p:val>
                                            <p:strVal val="ppt_w"/>
                                          </p:val>
                                        </p:tav>
                                        <p:tav tm="100000">
                                          <p:val>
                                            <p:fltVal val="0"/>
                                          </p:val>
                                        </p:tav>
                                      </p:tavLst>
                                    </p:anim>
                                    <p:anim calcmode="lin" valueType="num">
                                      <p:cBhvr>
                                        <p:cTn id="54" dur="500"/>
                                        <p:tgtEl>
                                          <p:spTgt spid="7170"/>
                                        </p:tgtEl>
                                        <p:attrNameLst>
                                          <p:attrName>ppt_h</p:attrName>
                                        </p:attrNameLst>
                                      </p:cBhvr>
                                      <p:tavLst>
                                        <p:tav tm="0">
                                          <p:val>
                                            <p:strVal val="ppt_h"/>
                                          </p:val>
                                        </p:tav>
                                        <p:tav tm="100000">
                                          <p:val>
                                            <p:fltVal val="0"/>
                                          </p:val>
                                        </p:tav>
                                      </p:tavLst>
                                    </p:anim>
                                    <p:animEffect transition="out" filter="fade">
                                      <p:cBhvr>
                                        <p:cTn id="55" dur="500"/>
                                        <p:tgtEl>
                                          <p:spTgt spid="7170"/>
                                        </p:tgtEl>
                                      </p:cBhvr>
                                    </p:animEffect>
                                    <p:set>
                                      <p:cBhvr>
                                        <p:cTn id="5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9"/>
                                        </p:tgtEl>
                                        <p:attrNameLst>
                                          <p:attrName>ppt_w</p:attrName>
                                        </p:attrNameLst>
                                      </p:cBhvr>
                                      <p:tavLst>
                                        <p:tav tm="0">
                                          <p:val>
                                            <p:strVal val="ppt_w"/>
                                          </p:val>
                                        </p:tav>
                                        <p:tav tm="100000">
                                          <p:val>
                                            <p:fltVal val="0"/>
                                          </p:val>
                                        </p:tav>
                                      </p:tavLst>
                                    </p:anim>
                                    <p:anim calcmode="lin" valueType="num">
                                      <p:cBhvr>
                                        <p:cTn id="62" dur="500"/>
                                        <p:tgtEl>
                                          <p:spTgt spid="19"/>
                                        </p:tgtEl>
                                        <p:attrNameLst>
                                          <p:attrName>ppt_h</p:attrName>
                                        </p:attrNameLst>
                                      </p:cBhvr>
                                      <p:tavLst>
                                        <p:tav tm="0">
                                          <p:val>
                                            <p:strVal val="ppt_h"/>
                                          </p:val>
                                        </p:tav>
                                        <p:tav tm="100000">
                                          <p:val>
                                            <p:fltVal val="0"/>
                                          </p:val>
                                        </p:tav>
                                      </p:tavLst>
                                    </p:anim>
                                    <p:set>
                                      <p:cBhvr>
                                        <p:cTn id="6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21"/>
                                        </p:tgtEl>
                                        <p:attrNameLst>
                                          <p:attrName>ppt_w</p:attrName>
                                        </p:attrNameLst>
                                      </p:cBhvr>
                                      <p:tavLst>
                                        <p:tav tm="0">
                                          <p:val>
                                            <p:strVal val="ppt_w"/>
                                          </p:val>
                                        </p:tav>
                                        <p:tav tm="100000">
                                          <p:val>
                                            <p:fltVal val="0"/>
                                          </p:val>
                                        </p:tav>
                                      </p:tavLst>
                                    </p:anim>
                                    <p:anim calcmode="lin" valueType="num">
                                      <p:cBhvr>
                                        <p:cTn id="69" dur="500"/>
                                        <p:tgtEl>
                                          <p:spTgt spid="21"/>
                                        </p:tgtEl>
                                        <p:attrNameLst>
                                          <p:attrName>ppt_h</p:attrName>
                                        </p:attrNameLst>
                                      </p:cBhvr>
                                      <p:tavLst>
                                        <p:tav tm="0">
                                          <p:val>
                                            <p:strVal val="ppt_h"/>
                                          </p:val>
                                        </p:tav>
                                        <p:tav tm="100000">
                                          <p:val>
                                            <p:fltVal val="0"/>
                                          </p:val>
                                        </p:tav>
                                      </p:tavLst>
                                    </p:anim>
                                    <p:set>
                                      <p:cBhvr>
                                        <p:cTn id="7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052"/>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52"/>
                                        </p:tgtEl>
                                        <p:attrNameLst>
                                          <p:attrName>ppt_x</p:attrName>
                                        </p:attrNameLst>
                                      </p:cBhvr>
                                      <p:tavLst>
                                        <p:tav tm="0">
                                          <p:val>
                                            <p:strVal val="ppt_x"/>
                                          </p:val>
                                        </p:tav>
                                        <p:tav tm="100000">
                                          <p:val>
                                            <p:strVal val="0-ppt_w/2"/>
                                          </p:val>
                                        </p:tav>
                                      </p:tavLst>
                                    </p:anim>
                                    <p:anim calcmode="lin" valueType="num">
                                      <p:cBhvr additive="base">
                                        <p:cTn id="76" dur="2000"/>
                                        <p:tgtEl>
                                          <p:spTgt spid="2052"/>
                                        </p:tgtEl>
                                        <p:attrNameLst>
                                          <p:attrName>ppt_y</p:attrName>
                                        </p:attrNameLst>
                                      </p:cBhvr>
                                      <p:tavLst>
                                        <p:tav tm="0">
                                          <p:val>
                                            <p:strVal val="ppt_y"/>
                                          </p:val>
                                        </p:tav>
                                        <p:tav tm="100000">
                                          <p:val>
                                            <p:strVal val="ppt_y"/>
                                          </p:val>
                                        </p:tav>
                                      </p:tavLst>
                                    </p:anim>
                                    <p:set>
                                      <p:cBhvr>
                                        <p:cTn id="77" dur="1" fill="hold">
                                          <p:stCondLst>
                                            <p:cond delay="1999"/>
                                          </p:stCondLst>
                                        </p:cTn>
                                        <p:tgtEl>
                                          <p:spTgt spid="2052"/>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38" fill="hold"/>
                                        <p:tgtEl>
                                          <p:spTgt spid="18"/>
                                        </p:tgtEl>
                                      </p:cBhvr>
                                    </p:cmd>
                                  </p:childTnLst>
                                </p:cTn>
                              </p:par>
                            </p:childTnLst>
                          </p:cTn>
                        </p:par>
                      </p:childTnLst>
                    </p:cTn>
                  </p:par>
                </p:childTnLst>
              </p:cTn>
              <p:nextCondLst>
                <p:cond evt="onClick" delay="0">
                  <p:tgtEl>
                    <p:spTgt spid="2052"/>
                  </p:tgtEl>
                </p:cond>
              </p:nextCondLst>
            </p:seq>
          </p:childTnLst>
        </p:cTn>
      </p:par>
    </p:tnLst>
    <p:bldLst>
      <p:bldP spid="9" grpId="0" bldLvl="0" animBg="1"/>
      <p:bldP spid="15" grpId="0" animBg="1"/>
      <p:bldP spid="15" grpId="1" animBg="1"/>
      <p:bldP spid="19" grpId="0" animBg="1"/>
      <p:bldP spid="19" grpId="1" animBg="1"/>
      <p:bldP spid="21" grpId="0" animBg="1"/>
      <p:bldP spid="2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25985" y="50716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35 ? 37</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41463" y="1883675"/>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A.&lt;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16288" y="1883675"/>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&gt;</a:t>
            </a:r>
          </a:p>
        </p:txBody>
      </p:sp>
      <p:sp>
        <p:nvSpPr>
          <p:cNvPr id="19" name="D">
            <a:extLst>
              <a:ext uri="{FF2B5EF4-FFF2-40B4-BE49-F238E27FC236}">
                <a16:creationId xmlns:a16="http://schemas.microsoft.com/office/drawing/2014/main" id="{10929CD9-09B9-4BBB-887F-DA34EC2D6FF3}"/>
              </a:ext>
            </a:extLst>
          </p:cNvPr>
          <p:cNvSpPr/>
          <p:nvPr/>
        </p:nvSpPr>
        <p:spPr>
          <a:xfrm>
            <a:off x="7742662" y="1883675"/>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95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C38E3C-AB2F-4A49-A719-CAB02444809D}"/>
              </a:ext>
            </a:extLst>
          </p:cNvPr>
          <p:cNvGrpSpPr/>
          <p:nvPr/>
        </p:nvGrpSpPr>
        <p:grpSpPr>
          <a:xfrm>
            <a:off x="12032" y="0"/>
            <a:ext cx="12167936" cy="6833936"/>
            <a:chOff x="12032" y="13533"/>
            <a:chExt cx="12167936" cy="6820403"/>
          </a:xfrm>
        </p:grpSpPr>
        <p:pic>
          <p:nvPicPr>
            <p:cNvPr id="21" name="Picture 2">
              <a:extLst>
                <a:ext uri="{FF2B5EF4-FFF2-40B4-BE49-F238E27FC236}">
                  <a16:creationId xmlns:a16="http://schemas.microsoft.com/office/drawing/2014/main" id="{E9B5EC46-D73B-4854-AAD4-00E037B84A8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08" b="10145"/>
            <a:stretch>
              <a:fillRect/>
            </a:stretch>
          </p:blipFill>
          <p:spPr bwMode="auto">
            <a:xfrm>
              <a:off x="16637" y="13533"/>
              <a:ext cx="1216333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FAB50BF8-0F0A-4D52-A28D-C490B95990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32" y="4700336"/>
              <a:ext cx="12163331" cy="2133600"/>
            </a:xfrm>
            <a:prstGeom prst="rect">
              <a:avLst/>
            </a:prstGeom>
          </p:spPr>
        </p:pic>
      </p:grpSp>
      <p:pic>
        <p:nvPicPr>
          <p:cNvPr id="23" name="Picture 3">
            <a:extLst>
              <a:ext uri="{FF2B5EF4-FFF2-40B4-BE49-F238E27FC236}">
                <a16:creationId xmlns:a16="http://schemas.microsoft.com/office/drawing/2014/main" id="{59D7857F-7B48-4D30-AF7C-54D17FFCB58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645227" y="2393118"/>
            <a:ext cx="1589315" cy="195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626160" y="429650"/>
            <a:ext cx="5317533" cy="1072435"/>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68 ? 68</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7"/>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4453768" y="1726261"/>
            <a:ext cx="3191453"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989926" y="1718315"/>
            <a:ext cx="3157360"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&gt;</a:t>
            </a:r>
          </a:p>
        </p:txBody>
      </p:sp>
      <p:sp>
        <p:nvSpPr>
          <p:cNvPr id="19" name="D">
            <a:extLst>
              <a:ext uri="{FF2B5EF4-FFF2-40B4-BE49-F238E27FC236}">
                <a16:creationId xmlns:a16="http://schemas.microsoft.com/office/drawing/2014/main" id="{10929CD9-09B9-4BBB-887F-DA34EC2D6FF3}"/>
              </a:ext>
            </a:extLst>
          </p:cNvPr>
          <p:cNvSpPr/>
          <p:nvPr/>
        </p:nvSpPr>
        <p:spPr>
          <a:xfrm>
            <a:off x="8044716" y="1718315"/>
            <a:ext cx="3418808"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3"/>
                                        </p:tgtEl>
                                        <p:attrNameLst>
                                          <p:attrName>r</p:attrName>
                                        </p:attrNameLst>
                                      </p:cBhvr>
                                    </p:animRot>
                                    <p:animRot by="-240000">
                                      <p:cBhvr>
                                        <p:cTn id="7" dur="600" fill="hold">
                                          <p:stCondLst>
                                            <p:cond delay="600"/>
                                          </p:stCondLst>
                                        </p:cTn>
                                        <p:tgtEl>
                                          <p:spTgt spid="23"/>
                                        </p:tgtEl>
                                        <p:attrNameLst>
                                          <p:attrName>r</p:attrName>
                                        </p:attrNameLst>
                                      </p:cBhvr>
                                    </p:animRot>
                                    <p:animRot by="240000">
                                      <p:cBhvr>
                                        <p:cTn id="8" dur="600" fill="hold">
                                          <p:stCondLst>
                                            <p:cond delay="1200"/>
                                          </p:stCondLst>
                                        </p:cTn>
                                        <p:tgtEl>
                                          <p:spTgt spid="23"/>
                                        </p:tgtEl>
                                        <p:attrNameLst>
                                          <p:attrName>r</p:attrName>
                                        </p:attrNameLst>
                                      </p:cBhvr>
                                    </p:animRot>
                                    <p:animRot by="-240000">
                                      <p:cBhvr>
                                        <p:cTn id="9" dur="600" fill="hold">
                                          <p:stCondLst>
                                            <p:cond delay="1800"/>
                                          </p:stCondLst>
                                        </p:cTn>
                                        <p:tgtEl>
                                          <p:spTgt spid="23"/>
                                        </p:tgtEl>
                                        <p:attrNameLst>
                                          <p:attrName>r</p:attrName>
                                        </p:attrNameLst>
                                      </p:cBhvr>
                                    </p:animRot>
                                    <p:animRot by="120000">
                                      <p:cBhvr>
                                        <p:cTn id="10" dur="600" fill="hold">
                                          <p:stCondLst>
                                            <p:cond delay="2400"/>
                                          </p:stCondLst>
                                        </p:cTn>
                                        <p:tgtEl>
                                          <p:spTgt spid="2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par>
                                <p:cTn id="48" presetID="63" presetClass="path" presetSubtype="0" accel="50000" decel="50000" fill="hold" nodeType="withEffect">
                                  <p:stCondLst>
                                    <p:cond delay="0"/>
                                  </p:stCondLst>
                                  <p:childTnLst>
                                    <p:animMotion origin="layout" path="M -1.25E-6 -3.7037E-6 L 0.25899 0.1088 " pathEditMode="relative" rAng="0" ptsTypes="AA">
                                      <p:cBhvr>
                                        <p:cTn id="49" dur="2000" fill="hold"/>
                                        <p:tgtEl>
                                          <p:spTgt spid="23"/>
                                        </p:tgtEl>
                                        <p:attrNameLst>
                                          <p:attrName>ppt_x</p:attrName>
                                          <p:attrName>ppt_y</p:attrName>
                                        </p:attrNameLst>
                                      </p:cBhvr>
                                      <p:rCtr x="12943" y="5440"/>
                                    </p:animMotion>
                                  </p:childTnLst>
                                </p:cTn>
                              </p:par>
                            </p:childTnLst>
                          </p:cTn>
                        </p:par>
                        <p:par>
                          <p:cTn id="50" fill="hold">
                            <p:stCondLst>
                              <p:cond delay="3000"/>
                            </p:stCondLst>
                            <p:childTnLst>
                              <p:par>
                                <p:cTn id="51" presetID="53" presetClass="exit" presetSubtype="32" fill="hold" nodeType="afterEffect">
                                  <p:stCondLst>
                                    <p:cond delay="0"/>
                                  </p:stCondLst>
                                  <p:childTnLst>
                                    <p:anim calcmode="lin" valueType="num">
                                      <p:cBhvr>
                                        <p:cTn id="52" dur="10"/>
                                        <p:tgtEl>
                                          <p:spTgt spid="23"/>
                                        </p:tgtEl>
                                        <p:attrNameLst>
                                          <p:attrName>ppt_w</p:attrName>
                                        </p:attrNameLst>
                                      </p:cBhvr>
                                      <p:tavLst>
                                        <p:tav tm="0">
                                          <p:val>
                                            <p:strVal val="ppt_w"/>
                                          </p:val>
                                        </p:tav>
                                        <p:tav tm="100000">
                                          <p:val>
                                            <p:fltVal val="0"/>
                                          </p:val>
                                        </p:tav>
                                      </p:tavLst>
                                    </p:anim>
                                    <p:anim calcmode="lin" valueType="num">
                                      <p:cBhvr>
                                        <p:cTn id="53" dur="10"/>
                                        <p:tgtEl>
                                          <p:spTgt spid="23"/>
                                        </p:tgtEl>
                                        <p:attrNameLst>
                                          <p:attrName>ppt_h</p:attrName>
                                        </p:attrNameLst>
                                      </p:cBhvr>
                                      <p:tavLst>
                                        <p:tav tm="0">
                                          <p:val>
                                            <p:strVal val="ppt_h"/>
                                          </p:val>
                                        </p:tav>
                                        <p:tav tm="100000">
                                          <p:val>
                                            <p:fltVal val="0"/>
                                          </p:val>
                                        </p:tav>
                                      </p:tavLst>
                                    </p:anim>
                                    <p:animEffect transition="out" filter="fade">
                                      <p:cBhvr>
                                        <p:cTn id="54" dur="10"/>
                                        <p:tgtEl>
                                          <p:spTgt spid="23"/>
                                        </p:tgtEl>
                                      </p:cBhvr>
                                    </p:animEffect>
                                    <p:set>
                                      <p:cBhvr>
                                        <p:cTn id="55"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grpId="1" nodeType="clickEffect">
                                  <p:stCondLst>
                                    <p:cond delay="0"/>
                                  </p:stCondLst>
                                  <p:childTnLst>
                                    <p:anim calcmode="lin" valueType="num">
                                      <p:cBhvr>
                                        <p:cTn id="60" dur="500"/>
                                        <p:tgtEl>
                                          <p:spTgt spid="17"/>
                                        </p:tgtEl>
                                        <p:attrNameLst>
                                          <p:attrName>ppt_w</p:attrName>
                                        </p:attrNameLst>
                                      </p:cBhvr>
                                      <p:tavLst>
                                        <p:tav tm="0">
                                          <p:val>
                                            <p:strVal val="ppt_w"/>
                                          </p:val>
                                        </p:tav>
                                        <p:tav tm="100000">
                                          <p:val>
                                            <p:fltVal val="0"/>
                                          </p:val>
                                        </p:tav>
                                      </p:tavLst>
                                    </p:anim>
                                    <p:anim calcmode="lin" valueType="num">
                                      <p:cBhvr>
                                        <p:cTn id="61" dur="500"/>
                                        <p:tgtEl>
                                          <p:spTgt spid="17"/>
                                        </p:tgtEl>
                                        <p:attrNameLst>
                                          <p:attrName>ppt_h</p:attrName>
                                        </p:attrNameLst>
                                      </p:cBhvr>
                                      <p:tavLst>
                                        <p:tav tm="0">
                                          <p:val>
                                            <p:strVal val="ppt_h"/>
                                          </p:val>
                                        </p:tav>
                                        <p:tav tm="100000">
                                          <p:val>
                                            <p:fltVal val="0"/>
                                          </p:val>
                                        </p:tav>
                                      </p:tavLst>
                                    </p:anim>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grpId="1" nodeType="with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set>
                                      <p:cBhvr>
                                        <p:cTn id="69"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2000"/>
                                        <p:tgtEl>
                                          <p:spTgt spid="20"/>
                                        </p:tgtEl>
                                        <p:attrNameLst>
                                          <p:attrName>ppt_x</p:attrName>
                                        </p:attrNameLst>
                                      </p:cBhvr>
                                      <p:tavLst>
                                        <p:tav tm="0">
                                          <p:val>
                                            <p:strVal val="ppt_x"/>
                                          </p:val>
                                        </p:tav>
                                        <p:tav tm="100000">
                                          <p:val>
                                            <p:strVal val="0-ppt_w/2"/>
                                          </p:val>
                                        </p:tav>
                                      </p:tavLst>
                                    </p:anim>
                                    <p:anim calcmode="lin" valueType="num">
                                      <p:cBhvr additive="base">
                                        <p:cTn id="75" dur="2000"/>
                                        <p:tgtEl>
                                          <p:spTgt spid="20"/>
                                        </p:tgtEl>
                                        <p:attrNameLst>
                                          <p:attrName>ppt_y</p:attrName>
                                        </p:attrNameLst>
                                      </p:cBhvr>
                                      <p:tavLst>
                                        <p:tav tm="0">
                                          <p:val>
                                            <p:strVal val="ppt_y"/>
                                          </p:val>
                                        </p:tav>
                                        <p:tav tm="100000">
                                          <p:val>
                                            <p:strVal val="ppt_y"/>
                                          </p:val>
                                        </p:tav>
                                      </p:tavLst>
                                    </p:anim>
                                    <p:set>
                                      <p:cBhvr>
                                        <p:cTn id="76" dur="1" fill="hold">
                                          <p:stCondLst>
                                            <p:cond delay="1999"/>
                                          </p:stCondLst>
                                        </p:cTn>
                                        <p:tgtEl>
                                          <p:spTgt spid="20"/>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a:srcRect/>
          <a:stretch/>
        </p:blipFill>
        <p:spPr bwMode="auto">
          <a:xfrm flipH="1">
            <a:off x="2300598" y="3352800"/>
            <a:ext cx="1669684"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932228" y="11430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56 ? 65</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5"/>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88087" y="2151550"/>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A.&lt;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69035" y="2151550"/>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r>
              <a:rPr lang="en-US" sz="3600" dirty="0">
                <a:solidFill>
                  <a:srgbClr val="002060"/>
                </a:solidFill>
                <a:latin typeface="Arial" panose="020B0604020202020204" pitchFamily="34" charset="0"/>
                <a:cs typeface="Arial" panose="020B0604020202020204" pitchFamily="34" charset="0"/>
                <a:sym typeface="Arial"/>
              </a:rPr>
              <a:t>&gt;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
        <p:nvSpPr>
          <p:cNvPr id="19" name="D">
            <a:extLst>
              <a:ext uri="{FF2B5EF4-FFF2-40B4-BE49-F238E27FC236}">
                <a16:creationId xmlns:a16="http://schemas.microsoft.com/office/drawing/2014/main" id="{10929CD9-09B9-4BBB-887F-DA34EC2D6FF3}"/>
              </a:ext>
            </a:extLst>
          </p:cNvPr>
          <p:cNvSpPr/>
          <p:nvPr/>
        </p:nvSpPr>
        <p:spPr>
          <a:xfrm>
            <a:off x="7789286" y="2151550"/>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54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25985" y="50716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90 ? 89</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41463" y="1883675"/>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&gt;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16288" y="1883675"/>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p>
        </p:txBody>
      </p:sp>
      <p:sp>
        <p:nvSpPr>
          <p:cNvPr id="19" name="D">
            <a:extLst>
              <a:ext uri="{FF2B5EF4-FFF2-40B4-BE49-F238E27FC236}">
                <a16:creationId xmlns:a16="http://schemas.microsoft.com/office/drawing/2014/main" id="{10929CD9-09B9-4BBB-887F-DA34EC2D6FF3}"/>
              </a:ext>
            </a:extLst>
          </p:cNvPr>
          <p:cNvSpPr/>
          <p:nvPr/>
        </p:nvSpPr>
        <p:spPr>
          <a:xfrm>
            <a:off x="7742662" y="1883675"/>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67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3355" b="25080"/>
          <a:stretch>
            <a:fillRect/>
          </a:stretch>
        </p:blipFill>
        <p:spPr bwMode="auto">
          <a:xfrm>
            <a:off x="0" y="0"/>
            <a:ext cx="12649200" cy="4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76666" y="436593"/>
            <a:ext cx="4744819" cy="94156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71 ? 81</a:t>
            </a:r>
            <a:endPar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978475" y="22098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4"/>
          <a:stretch>
            <a:fillRect/>
          </a:stretch>
        </p:blipFill>
        <p:spPr>
          <a:xfrm>
            <a:off x="13061934"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20514" r="79486"/>
                    </a14:imgEffect>
                  </a14:imgLayer>
                </a14:imgProps>
              </a:ext>
              <a:ext uri="{28A0092B-C50C-407E-A947-70E740481C1C}">
                <a14:useLocalDpi xmlns:a14="http://schemas.microsoft.com/office/drawing/2010/main" val="0"/>
              </a:ext>
            </a:extLst>
          </a:blip>
          <a:srcRect l="13142" r="13142"/>
          <a:stretch/>
        </p:blipFill>
        <p:spPr bwMode="auto">
          <a:xfrm>
            <a:off x="2335631" y="2322575"/>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25299" r="-2198" b="26071"/>
          <a:stretch/>
        </p:blipFill>
        <p:spPr bwMode="auto">
          <a:xfrm>
            <a:off x="3277275" y="2669809"/>
            <a:ext cx="5943599"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
            <a:extLst>
              <a:ext uri="{FF2B5EF4-FFF2-40B4-BE49-F238E27FC236}">
                <a16:creationId xmlns:a16="http://schemas.microsoft.com/office/drawing/2014/main" id="{6C266087-F6DC-424A-8F2B-52303F73757C}"/>
              </a:ext>
            </a:extLst>
          </p:cNvPr>
          <p:cNvSpPr/>
          <p:nvPr/>
        </p:nvSpPr>
        <p:spPr>
          <a:xfrm>
            <a:off x="8433084" y="1580707"/>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sp>
        <p:nvSpPr>
          <p:cNvPr id="19" name="C">
            <a:extLst>
              <a:ext uri="{FF2B5EF4-FFF2-40B4-BE49-F238E27FC236}">
                <a16:creationId xmlns:a16="http://schemas.microsoft.com/office/drawing/2014/main" id="{D482BA8B-EFE1-4539-9A2E-8420A4050127}"/>
              </a:ext>
            </a:extLst>
          </p:cNvPr>
          <p:cNvSpPr/>
          <p:nvPr/>
        </p:nvSpPr>
        <p:spPr>
          <a:xfrm>
            <a:off x="5370321" y="1597826"/>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p>
        </p:txBody>
      </p:sp>
      <p:sp>
        <p:nvSpPr>
          <p:cNvPr id="21" name="D">
            <a:extLst>
              <a:ext uri="{FF2B5EF4-FFF2-40B4-BE49-F238E27FC236}">
                <a16:creationId xmlns:a16="http://schemas.microsoft.com/office/drawing/2014/main" id="{E30E5191-B80A-42AB-9B55-E962E167C089}"/>
              </a:ext>
            </a:extLst>
          </p:cNvPr>
          <p:cNvSpPr/>
          <p:nvPr/>
        </p:nvSpPr>
        <p:spPr>
          <a:xfrm>
            <a:off x="2362199" y="1597826"/>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a:t>
            </a:r>
            <a:r>
              <a:rPr lang="en-US" sz="3600" dirty="0">
                <a:solidFill>
                  <a:srgbClr val="002060"/>
                </a:solidFill>
                <a:latin typeface="Arial" panose="020B0604020202020204" pitchFamily="34" charset="0"/>
                <a:cs typeface="Arial" panose="020B0604020202020204" pitchFamily="34" charset="0"/>
                <a:sym typeface="Arial"/>
              </a:rPr>
              <a:t>&gt;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6963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2000" fill="hold"/>
                                        <p:tgtEl>
                                          <p:spTgt spid="2052"/>
                                        </p:tgtEl>
                                        <p:attrNameLst>
                                          <p:attrName>ppt_x</p:attrName>
                                        </p:attrNameLst>
                                      </p:cBhvr>
                                      <p:tavLst>
                                        <p:tav tm="0">
                                          <p:val>
                                            <p:strVal val="1+#ppt_w/2"/>
                                          </p:val>
                                        </p:tav>
                                        <p:tav tm="100000">
                                          <p:val>
                                            <p:strVal val="#ppt_x"/>
                                          </p:val>
                                        </p:tav>
                                      </p:tavLst>
                                    </p:anim>
                                    <p:anim calcmode="lin" valueType="num">
                                      <p:cBhvr additive="base">
                                        <p:cTn id="14" dur="2000" fill="hold"/>
                                        <p:tgtEl>
                                          <p:spTgt spid="2052"/>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up)">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3.54167E-6 4.07407E-6 L 0.25325 0.06296 " pathEditMode="relative" rAng="0" ptsTypes="AA">
                                      <p:cBhvr>
                                        <p:cTn id="50" dur="2000" fill="hold"/>
                                        <p:tgtEl>
                                          <p:spTgt spid="7170"/>
                                        </p:tgtEl>
                                        <p:attrNameLst>
                                          <p:attrName>ppt_x</p:attrName>
                                          <p:attrName>ppt_y</p:attrName>
                                        </p:attrNameLst>
                                      </p:cBhvr>
                                      <p:rCtr x="12656" y="3148"/>
                                    </p:animMotion>
                                  </p:childTnLst>
                                </p:cTn>
                              </p:par>
                            </p:childTnLst>
                          </p:cTn>
                        </p:par>
                        <p:par>
                          <p:cTn id="51" fill="hold">
                            <p:stCondLst>
                              <p:cond delay="2500"/>
                            </p:stCondLst>
                            <p:childTnLst>
                              <p:par>
                                <p:cTn id="52" presetID="53" presetClass="exit" presetSubtype="32" fill="hold" nodeType="afterEffect">
                                  <p:stCondLst>
                                    <p:cond delay="0"/>
                                  </p:stCondLst>
                                  <p:childTnLst>
                                    <p:anim calcmode="lin" valueType="num">
                                      <p:cBhvr>
                                        <p:cTn id="53" dur="500"/>
                                        <p:tgtEl>
                                          <p:spTgt spid="7170"/>
                                        </p:tgtEl>
                                        <p:attrNameLst>
                                          <p:attrName>ppt_w</p:attrName>
                                        </p:attrNameLst>
                                      </p:cBhvr>
                                      <p:tavLst>
                                        <p:tav tm="0">
                                          <p:val>
                                            <p:strVal val="ppt_w"/>
                                          </p:val>
                                        </p:tav>
                                        <p:tav tm="100000">
                                          <p:val>
                                            <p:fltVal val="0"/>
                                          </p:val>
                                        </p:tav>
                                      </p:tavLst>
                                    </p:anim>
                                    <p:anim calcmode="lin" valueType="num">
                                      <p:cBhvr>
                                        <p:cTn id="54" dur="500"/>
                                        <p:tgtEl>
                                          <p:spTgt spid="7170"/>
                                        </p:tgtEl>
                                        <p:attrNameLst>
                                          <p:attrName>ppt_h</p:attrName>
                                        </p:attrNameLst>
                                      </p:cBhvr>
                                      <p:tavLst>
                                        <p:tav tm="0">
                                          <p:val>
                                            <p:strVal val="ppt_h"/>
                                          </p:val>
                                        </p:tav>
                                        <p:tav tm="100000">
                                          <p:val>
                                            <p:fltVal val="0"/>
                                          </p:val>
                                        </p:tav>
                                      </p:tavLst>
                                    </p:anim>
                                    <p:animEffect transition="out" filter="fade">
                                      <p:cBhvr>
                                        <p:cTn id="55" dur="500"/>
                                        <p:tgtEl>
                                          <p:spTgt spid="7170"/>
                                        </p:tgtEl>
                                      </p:cBhvr>
                                    </p:animEffect>
                                    <p:set>
                                      <p:cBhvr>
                                        <p:cTn id="5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9"/>
                                        </p:tgtEl>
                                        <p:attrNameLst>
                                          <p:attrName>ppt_w</p:attrName>
                                        </p:attrNameLst>
                                      </p:cBhvr>
                                      <p:tavLst>
                                        <p:tav tm="0">
                                          <p:val>
                                            <p:strVal val="ppt_w"/>
                                          </p:val>
                                        </p:tav>
                                        <p:tav tm="100000">
                                          <p:val>
                                            <p:fltVal val="0"/>
                                          </p:val>
                                        </p:tav>
                                      </p:tavLst>
                                    </p:anim>
                                    <p:anim calcmode="lin" valueType="num">
                                      <p:cBhvr>
                                        <p:cTn id="62" dur="500"/>
                                        <p:tgtEl>
                                          <p:spTgt spid="19"/>
                                        </p:tgtEl>
                                        <p:attrNameLst>
                                          <p:attrName>ppt_h</p:attrName>
                                        </p:attrNameLst>
                                      </p:cBhvr>
                                      <p:tavLst>
                                        <p:tav tm="0">
                                          <p:val>
                                            <p:strVal val="ppt_h"/>
                                          </p:val>
                                        </p:tav>
                                        <p:tav tm="100000">
                                          <p:val>
                                            <p:fltVal val="0"/>
                                          </p:val>
                                        </p:tav>
                                      </p:tavLst>
                                    </p:anim>
                                    <p:set>
                                      <p:cBhvr>
                                        <p:cTn id="6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21"/>
                                        </p:tgtEl>
                                        <p:attrNameLst>
                                          <p:attrName>ppt_w</p:attrName>
                                        </p:attrNameLst>
                                      </p:cBhvr>
                                      <p:tavLst>
                                        <p:tav tm="0">
                                          <p:val>
                                            <p:strVal val="ppt_w"/>
                                          </p:val>
                                        </p:tav>
                                        <p:tav tm="100000">
                                          <p:val>
                                            <p:fltVal val="0"/>
                                          </p:val>
                                        </p:tav>
                                      </p:tavLst>
                                    </p:anim>
                                    <p:anim calcmode="lin" valueType="num">
                                      <p:cBhvr>
                                        <p:cTn id="69" dur="500"/>
                                        <p:tgtEl>
                                          <p:spTgt spid="21"/>
                                        </p:tgtEl>
                                        <p:attrNameLst>
                                          <p:attrName>ppt_h</p:attrName>
                                        </p:attrNameLst>
                                      </p:cBhvr>
                                      <p:tavLst>
                                        <p:tav tm="0">
                                          <p:val>
                                            <p:strVal val="ppt_h"/>
                                          </p:val>
                                        </p:tav>
                                        <p:tav tm="100000">
                                          <p:val>
                                            <p:fltVal val="0"/>
                                          </p:val>
                                        </p:tav>
                                      </p:tavLst>
                                    </p:anim>
                                    <p:set>
                                      <p:cBhvr>
                                        <p:cTn id="7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052"/>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52"/>
                                        </p:tgtEl>
                                        <p:attrNameLst>
                                          <p:attrName>ppt_x</p:attrName>
                                        </p:attrNameLst>
                                      </p:cBhvr>
                                      <p:tavLst>
                                        <p:tav tm="0">
                                          <p:val>
                                            <p:strVal val="ppt_x"/>
                                          </p:val>
                                        </p:tav>
                                        <p:tav tm="100000">
                                          <p:val>
                                            <p:strVal val="0-ppt_w/2"/>
                                          </p:val>
                                        </p:tav>
                                      </p:tavLst>
                                    </p:anim>
                                    <p:anim calcmode="lin" valueType="num">
                                      <p:cBhvr additive="base">
                                        <p:cTn id="76" dur="2000"/>
                                        <p:tgtEl>
                                          <p:spTgt spid="2052"/>
                                        </p:tgtEl>
                                        <p:attrNameLst>
                                          <p:attrName>ppt_y</p:attrName>
                                        </p:attrNameLst>
                                      </p:cBhvr>
                                      <p:tavLst>
                                        <p:tav tm="0">
                                          <p:val>
                                            <p:strVal val="ppt_y"/>
                                          </p:val>
                                        </p:tav>
                                        <p:tav tm="100000">
                                          <p:val>
                                            <p:strVal val="ppt_y"/>
                                          </p:val>
                                        </p:tav>
                                      </p:tavLst>
                                    </p:anim>
                                    <p:set>
                                      <p:cBhvr>
                                        <p:cTn id="77" dur="1" fill="hold">
                                          <p:stCondLst>
                                            <p:cond delay="1999"/>
                                          </p:stCondLst>
                                        </p:cTn>
                                        <p:tgtEl>
                                          <p:spTgt spid="2052"/>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38" fill="hold"/>
                                        <p:tgtEl>
                                          <p:spTgt spid="18"/>
                                        </p:tgtEl>
                                      </p:cBhvr>
                                    </p:cmd>
                                  </p:childTnLst>
                                </p:cTn>
                              </p:par>
                            </p:childTnLst>
                          </p:cTn>
                        </p:par>
                      </p:childTnLst>
                    </p:cTn>
                  </p:par>
                </p:childTnLst>
              </p:cTn>
              <p:nextCondLst>
                <p:cond evt="onClick" delay="0">
                  <p:tgtEl>
                    <p:spTgt spid="2052"/>
                  </p:tgtEl>
                </p:cond>
              </p:nextCondLst>
            </p:seq>
          </p:childTnLst>
        </p:cTn>
      </p:par>
    </p:tnLst>
    <p:bldLst>
      <p:bldP spid="9" grpId="0" bldLvl="0" animBg="1"/>
      <p:bldP spid="15" grpId="0" animBg="1"/>
      <p:bldP spid="15" grpId="1" animBg="1"/>
      <p:bldP spid="19" grpId="0" animBg="1"/>
      <p:bldP spid="19"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Số</a:t>
            </a:r>
            <a:r>
              <a:rPr lang="en-US" sz="7200" kern="0" dirty="0">
                <a:solidFill>
                  <a:srgbClr val="002060"/>
                </a:solidFill>
                <a:latin typeface="Arial "/>
                <a:sym typeface="Arial"/>
              </a:rPr>
              <a:t> </a:t>
            </a:r>
            <a:r>
              <a:rPr lang="en-US" sz="7200" kern="0" dirty="0" err="1">
                <a:solidFill>
                  <a:srgbClr val="002060"/>
                </a:solidFill>
                <a:latin typeface="Arial "/>
                <a:sym typeface="Arial"/>
              </a:rPr>
              <a:t>nào</a:t>
            </a:r>
            <a:r>
              <a:rPr lang="en-US" sz="7200" kern="0" dirty="0">
                <a:solidFill>
                  <a:srgbClr val="002060"/>
                </a:solidFill>
                <a:latin typeface="Arial "/>
                <a:sym typeface="Arial"/>
              </a:rPr>
              <a:t> </a:t>
            </a:r>
            <a:r>
              <a:rPr lang="en-US" sz="7200" kern="0" dirty="0" err="1">
                <a:solidFill>
                  <a:srgbClr val="002060"/>
                </a:solidFill>
                <a:latin typeface="Arial "/>
                <a:sym typeface="Arial"/>
              </a:rPr>
              <a:t>gồm</a:t>
            </a:r>
            <a:r>
              <a:rPr lang="en-US" sz="7200" kern="0" dirty="0">
                <a:solidFill>
                  <a:srgbClr val="002060"/>
                </a:solidFill>
                <a:latin typeface="Arial "/>
                <a:sym typeface="Arial"/>
              </a:rPr>
              <a:t> 4 </a:t>
            </a:r>
            <a:r>
              <a:rPr lang="en-US" sz="7200" kern="0" dirty="0" err="1">
                <a:solidFill>
                  <a:srgbClr val="002060"/>
                </a:solidFill>
                <a:latin typeface="Arial "/>
                <a:sym typeface="Arial"/>
              </a:rPr>
              <a:t>chục</a:t>
            </a:r>
            <a:r>
              <a:rPr lang="en-US" sz="7200" kern="0" dirty="0">
                <a:solidFill>
                  <a:srgbClr val="002060"/>
                </a:solidFill>
                <a:latin typeface="Arial "/>
                <a:sym typeface="Arial"/>
              </a:rPr>
              <a:t> </a:t>
            </a:r>
            <a:r>
              <a:rPr lang="en-US" sz="7200" kern="0" dirty="0" err="1">
                <a:solidFill>
                  <a:srgbClr val="002060"/>
                </a:solidFill>
                <a:latin typeface="Arial "/>
                <a:sym typeface="Arial"/>
              </a:rPr>
              <a:t>và</a:t>
            </a:r>
            <a:r>
              <a:rPr lang="en-US" sz="7200" kern="0" dirty="0">
                <a:solidFill>
                  <a:srgbClr val="002060"/>
                </a:solidFill>
                <a:latin typeface="Arial "/>
                <a:sym typeface="Arial"/>
              </a:rPr>
              <a:t> 6 </a:t>
            </a:r>
            <a:r>
              <a:rPr lang="en-US" sz="7200" kern="0" dirty="0" err="1">
                <a:solidFill>
                  <a:srgbClr val="002060"/>
                </a:solidFill>
                <a:latin typeface="Arial "/>
                <a:sym typeface="Arial"/>
              </a:rPr>
              <a:t>đơn</a:t>
            </a:r>
            <a:r>
              <a:rPr lang="en-US" sz="7200" kern="0" dirty="0">
                <a:solidFill>
                  <a:srgbClr val="002060"/>
                </a:solidFill>
                <a:latin typeface="Arial "/>
                <a:sym typeface="Arial"/>
              </a:rPr>
              <a:t> </a:t>
            </a:r>
            <a:r>
              <a:rPr lang="en-US" sz="7200" kern="0" dirty="0" err="1">
                <a:solidFill>
                  <a:srgbClr val="002060"/>
                </a:solidFill>
                <a:latin typeface="Arial "/>
                <a:sym typeface="Arial"/>
              </a:rPr>
              <a:t>vị</a:t>
            </a:r>
            <a:r>
              <a:rPr lang="en-US" sz="7200" kern="0" dirty="0">
                <a:solidFill>
                  <a:srgbClr val="002060"/>
                </a:solidFill>
                <a:latin typeface="Arial "/>
                <a:sym typeface="Arial"/>
              </a:rPr>
              <a:t>?</a:t>
            </a: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46</a:t>
            </a:r>
          </a:p>
        </p:txBody>
      </p:sp>
    </p:spTree>
    <p:extLst>
      <p:ext uri="{BB962C8B-B14F-4D97-AF65-F5344CB8AC3E}">
        <p14:creationId xmlns:p14="http://schemas.microsoft.com/office/powerpoint/2010/main" val="38265392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25400"/>
            <a:ext cx="12496800" cy="453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024449" y="214563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audio>
              <p:cMediaNode vol="100000">
                <p:cTn id="15"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3"/>
          <a:stretch>
            <a:fillRect/>
          </a:stretch>
        </p:blipFill>
        <p:spPr>
          <a:xfrm>
            <a:off x="0" y="0"/>
            <a:ext cx="12192001" cy="6858000"/>
          </a:xfrm>
          <a:prstGeom prst="rect">
            <a:avLst/>
          </a:prstGeom>
        </p:spPr>
      </p:pic>
      <p:pic>
        <p:nvPicPr>
          <p:cNvPr id="2" name="Picture 2">
            <a:extLst>
              <a:ext uri="{FF2B5EF4-FFF2-40B4-BE49-F238E27FC236}">
                <a16:creationId xmlns:a16="http://schemas.microsoft.com/office/drawing/2014/main" id="{94219690-E744-E767-30A5-7B73A19AC6A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2046" t="53714" r="22831" b="26624"/>
          <a:stretch/>
        </p:blipFill>
        <p:spPr bwMode="auto">
          <a:xfrm>
            <a:off x="6467475" y="4427426"/>
            <a:ext cx="50800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C24E662-2C13-5EDC-215C-55D36F79B2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1415" t="27239" r="22831" b="51537"/>
          <a:stretch/>
        </p:blipFill>
        <p:spPr bwMode="auto">
          <a:xfrm>
            <a:off x="6339963" y="1060536"/>
            <a:ext cx="5207513" cy="241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4">
            <a:extLst>
              <a:ext uri="{FF2B5EF4-FFF2-40B4-BE49-F238E27FC236}">
                <a16:creationId xmlns:a16="http://schemas.microsoft.com/office/drawing/2014/main" id="{F8C4C728-0D69-4C89-84C5-4F0E5DFFDBD5}"/>
              </a:ext>
            </a:extLst>
          </p:cNvPr>
          <p:cNvSpPr txBox="1">
            <a:spLocks/>
          </p:cNvSpPr>
          <p:nvPr/>
        </p:nvSpPr>
        <p:spPr>
          <a:xfrm>
            <a:off x="1248101" y="413526"/>
            <a:ext cx="7454785" cy="1143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kern="0" dirty="0">
                <a:latin typeface="Arial" pitchFamily="34" charset="0"/>
                <a:cs typeface="Arial" pitchFamily="34" charset="0"/>
              </a:rPr>
              <a:t>a) </a:t>
            </a:r>
            <a:r>
              <a:rPr lang="en-US" sz="3200" kern="0" dirty="0" err="1">
                <a:latin typeface="Arial" pitchFamily="34" charset="0"/>
                <a:cs typeface="Arial" pitchFamily="34" charset="0"/>
              </a:rPr>
              <a:t>Chiếc</a:t>
            </a:r>
            <a:r>
              <a:rPr lang="en-US" sz="3200" kern="0" dirty="0">
                <a:latin typeface="Arial" pitchFamily="34" charset="0"/>
                <a:cs typeface="Arial" pitchFamily="34" charset="0"/>
              </a:rPr>
              <a:t> </a:t>
            </a:r>
            <a:r>
              <a:rPr lang="en-US" sz="3200" kern="0" dirty="0" err="1">
                <a:latin typeface="Arial" pitchFamily="34" charset="0"/>
                <a:cs typeface="Arial" pitchFamily="34" charset="0"/>
              </a:rPr>
              <a:t>lọ</a:t>
            </a:r>
            <a:r>
              <a:rPr lang="en-US" sz="3200" kern="0" dirty="0">
                <a:latin typeface="Arial" pitchFamily="34" charset="0"/>
                <a:cs typeface="Arial" pitchFamily="34" charset="0"/>
              </a:rPr>
              <a:t> </a:t>
            </a:r>
            <a:r>
              <a:rPr lang="en-US" sz="3200" kern="0" dirty="0" err="1">
                <a:latin typeface="Arial" pitchFamily="34" charset="0"/>
                <a:cs typeface="Arial" pitchFamily="34" charset="0"/>
              </a:rPr>
              <a:t>nào</a:t>
            </a:r>
            <a:r>
              <a:rPr lang="en-US" sz="3200" kern="0" dirty="0">
                <a:latin typeface="Arial" pitchFamily="34" charset="0"/>
                <a:cs typeface="Arial" pitchFamily="34" charset="0"/>
              </a:rPr>
              <a:t> </a:t>
            </a:r>
            <a:r>
              <a:rPr lang="en-US" sz="3200" kern="0" dirty="0" err="1">
                <a:latin typeface="Arial" pitchFamily="34" charset="0"/>
                <a:cs typeface="Arial" pitchFamily="34" charset="0"/>
              </a:rPr>
              <a:t>có</a:t>
            </a:r>
            <a:r>
              <a:rPr lang="en-US" sz="3200" kern="0" dirty="0">
                <a:latin typeface="Arial" pitchFamily="34" charset="0"/>
                <a:cs typeface="Arial" pitchFamily="34" charset="0"/>
              </a:rPr>
              <a:t> </a:t>
            </a:r>
            <a:r>
              <a:rPr lang="en-US" sz="3200" kern="0" dirty="0" err="1">
                <a:latin typeface="Arial" pitchFamily="34" charset="0"/>
                <a:cs typeface="Arial" pitchFamily="34" charset="0"/>
              </a:rPr>
              <a:t>số</a:t>
            </a:r>
            <a:r>
              <a:rPr lang="en-US" sz="3200" kern="0" dirty="0">
                <a:latin typeface="Arial" pitchFamily="34" charset="0"/>
                <a:cs typeface="Arial" pitchFamily="34" charset="0"/>
              </a:rPr>
              <a:t> </a:t>
            </a:r>
            <a:r>
              <a:rPr lang="en-US" sz="3200" kern="0" dirty="0" err="1">
                <a:latin typeface="Arial" pitchFamily="34" charset="0"/>
                <a:cs typeface="Arial" pitchFamily="34" charset="0"/>
              </a:rPr>
              <a:t>lớn</a:t>
            </a:r>
            <a:r>
              <a:rPr lang="en-US" sz="3200" kern="0" dirty="0">
                <a:latin typeface="Arial" pitchFamily="34" charset="0"/>
                <a:cs typeface="Arial" pitchFamily="34" charset="0"/>
              </a:rPr>
              <a:t> </a:t>
            </a:r>
            <a:r>
              <a:rPr lang="en-US" sz="3200" kern="0" dirty="0" err="1">
                <a:latin typeface="Arial" pitchFamily="34" charset="0"/>
                <a:cs typeface="Arial" pitchFamily="34" charset="0"/>
              </a:rPr>
              <a:t>nhất</a:t>
            </a:r>
            <a:r>
              <a:rPr lang="en-US" sz="3200" kern="0" dirty="0">
                <a:latin typeface="Arial" pitchFamily="34" charset="0"/>
                <a:cs typeface="Arial" pitchFamily="34" charset="0"/>
              </a:rPr>
              <a:t>?</a:t>
            </a:r>
          </a:p>
        </p:txBody>
      </p:sp>
      <p:sp>
        <p:nvSpPr>
          <p:cNvPr id="5" name="Oval 4">
            <a:extLst>
              <a:ext uri="{FF2B5EF4-FFF2-40B4-BE49-F238E27FC236}">
                <a16:creationId xmlns:a16="http://schemas.microsoft.com/office/drawing/2014/main" id="{A8979DBD-816B-F150-AF53-0FF3055763FA}"/>
              </a:ext>
            </a:extLst>
          </p:cNvPr>
          <p:cNvSpPr/>
          <p:nvPr/>
        </p:nvSpPr>
        <p:spPr>
          <a:xfrm>
            <a:off x="646316" y="387148"/>
            <a:ext cx="601784" cy="601784"/>
          </a:xfrm>
          <a:prstGeom prst="ellipse">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4</a:t>
            </a:r>
            <a:endParaRPr lang="en-US" sz="4267"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8750A818-D022-46D5-971A-31077E1D7944}"/>
              </a:ext>
            </a:extLst>
          </p:cNvPr>
          <p:cNvSpPr txBox="1">
            <a:spLocks/>
          </p:cNvSpPr>
          <p:nvPr/>
        </p:nvSpPr>
        <p:spPr>
          <a:xfrm>
            <a:off x="1248101" y="3433736"/>
            <a:ext cx="7454785" cy="11430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1219170"/>
            <a:r>
              <a:rPr lang="en-US" sz="3200">
                <a:solidFill>
                  <a:prstClr val="black"/>
                </a:solidFill>
                <a:latin typeface="Arial" pitchFamily="34" charset="0"/>
                <a:cs typeface="Arial" pitchFamily="34" charset="0"/>
              </a:rPr>
              <a:t>b) Chiếc lọ nào có số bé nhất?</a:t>
            </a:r>
            <a:endParaRPr lang="en-US" sz="3200" dirty="0">
              <a:solidFill>
                <a:prstClr val="black"/>
              </a:solidFill>
              <a:latin typeface="Arial" pitchFamily="34" charset="0"/>
              <a:cs typeface="Arial" pitchFamily="34" charset="0"/>
            </a:endParaRPr>
          </a:p>
        </p:txBody>
      </p:sp>
      <p:pic>
        <p:nvPicPr>
          <p:cNvPr id="7" name="Picture 2">
            <a:extLst>
              <a:ext uri="{FF2B5EF4-FFF2-40B4-BE49-F238E27FC236}">
                <a16:creationId xmlns:a16="http://schemas.microsoft.com/office/drawing/2014/main" id="{59E690D2-4CBF-E21D-374C-CB4D5016161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330" t="53646" r="47788" b="26692"/>
          <a:stretch/>
        </p:blipFill>
        <p:spPr bwMode="auto">
          <a:xfrm>
            <a:off x="1031875" y="4420655"/>
            <a:ext cx="5435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6B885309-621D-07EF-C6BD-7D9ED1AEA9B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622" t="27083" r="47935" b="51693"/>
          <a:stretch/>
        </p:blipFill>
        <p:spPr bwMode="auto">
          <a:xfrm>
            <a:off x="994242" y="1004919"/>
            <a:ext cx="5346888" cy="241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own Arrow 35">
            <a:extLst>
              <a:ext uri="{FF2B5EF4-FFF2-40B4-BE49-F238E27FC236}">
                <a16:creationId xmlns:a16="http://schemas.microsoft.com/office/drawing/2014/main" id="{4D7B46F3-190C-5EA6-3EFF-7EE15269B1FB}"/>
              </a:ext>
            </a:extLst>
          </p:cNvPr>
          <p:cNvSpPr/>
          <p:nvPr/>
        </p:nvSpPr>
        <p:spPr>
          <a:xfrm rot="1994451">
            <a:off x="5933769" y="1053584"/>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Down Arrow 36">
            <a:extLst>
              <a:ext uri="{FF2B5EF4-FFF2-40B4-BE49-F238E27FC236}">
                <a16:creationId xmlns:a16="http://schemas.microsoft.com/office/drawing/2014/main" id="{CE14C1EE-10EF-8AAD-79C0-9CE1A3780928}"/>
              </a:ext>
            </a:extLst>
          </p:cNvPr>
          <p:cNvSpPr/>
          <p:nvPr/>
        </p:nvSpPr>
        <p:spPr>
          <a:xfrm rot="1994451">
            <a:off x="7980774" y="1137161"/>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Down Arrow 37">
            <a:extLst>
              <a:ext uri="{FF2B5EF4-FFF2-40B4-BE49-F238E27FC236}">
                <a16:creationId xmlns:a16="http://schemas.microsoft.com/office/drawing/2014/main" id="{84879FA0-3040-6B0D-F883-5A3DFF82C303}"/>
              </a:ext>
            </a:extLst>
          </p:cNvPr>
          <p:cNvSpPr/>
          <p:nvPr/>
        </p:nvSpPr>
        <p:spPr>
          <a:xfrm rot="1994451">
            <a:off x="4414021" y="4680601"/>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Down Arrow 38">
            <a:extLst>
              <a:ext uri="{FF2B5EF4-FFF2-40B4-BE49-F238E27FC236}">
                <a16:creationId xmlns:a16="http://schemas.microsoft.com/office/drawing/2014/main" id="{3FCBB74B-550A-BC70-57E6-DF80AA5BAF94}"/>
              </a:ext>
            </a:extLst>
          </p:cNvPr>
          <p:cNvSpPr/>
          <p:nvPr/>
        </p:nvSpPr>
        <p:spPr>
          <a:xfrm rot="1994451">
            <a:off x="11179754" y="4586653"/>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05883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2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6" presetClass="emph" presetSubtype="0" fill="hold" grpId="1" nodeType="afterEffect">
                                  <p:stCondLst>
                                    <p:cond delay="0"/>
                                  </p:stCondLst>
                                  <p:childTnLst>
                                    <p:animScale>
                                      <p:cBhvr>
                                        <p:cTn id="23" dur="2000" fill="hold"/>
                                        <p:tgtEl>
                                          <p:spTgt spid="11"/>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00"/>
                            </p:stCondLst>
                            <p:childTnLst>
                              <p:par>
                                <p:cTn id="35" presetID="6" presetClass="emph" presetSubtype="0" fill="hold" grpId="1" nodeType="afterEffect">
                                  <p:stCondLst>
                                    <p:cond delay="0"/>
                                  </p:stCondLst>
                                  <p:childTnLst>
                                    <p:animScale>
                                      <p:cBhvr>
                                        <p:cTn id="36" dur="2000" fill="hold"/>
                                        <p:tgtEl>
                                          <p:spTgt spid="12"/>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par>
                          <p:cTn id="47" fill="hold">
                            <p:stCondLst>
                              <p:cond delay="500"/>
                            </p:stCondLst>
                            <p:childTnLst>
                              <p:par>
                                <p:cTn id="48" presetID="6" presetClass="emph" presetSubtype="0" fill="hold" grpId="1" nodeType="afterEffect">
                                  <p:stCondLst>
                                    <p:cond delay="0"/>
                                  </p:stCondLst>
                                  <p:childTnLst>
                                    <p:animScale>
                                      <p:cBhvr>
                                        <p:cTn id="49"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678;p97">
            <a:extLst>
              <a:ext uri="{FF2B5EF4-FFF2-40B4-BE49-F238E27FC236}">
                <a16:creationId xmlns:a16="http://schemas.microsoft.com/office/drawing/2014/main" id="{D2F3E209-0C49-4C34-A710-7CEAA96D5246}"/>
              </a:ext>
            </a:extLst>
          </p:cNvPr>
          <p:cNvPicPr preferRelativeResize="0"/>
          <p:nvPr/>
        </p:nvPicPr>
        <p:blipFill rotWithShape="1">
          <a:blip r:embed="rId2">
            <a:alphaModFix/>
          </a:blip>
          <a:srcRect/>
          <a:stretch/>
        </p:blipFill>
        <p:spPr>
          <a:xfrm>
            <a:off x="1582589" y="734066"/>
            <a:ext cx="9254024" cy="5389868"/>
          </a:xfrm>
          <a:prstGeom prst="rect">
            <a:avLst/>
          </a:prstGeom>
          <a:noFill/>
          <a:ln>
            <a:noFill/>
          </a:ln>
        </p:spPr>
      </p:pic>
      <p:sp>
        <p:nvSpPr>
          <p:cNvPr id="18" name="Google Shape;679;p97">
            <a:extLst>
              <a:ext uri="{FF2B5EF4-FFF2-40B4-BE49-F238E27FC236}">
                <a16:creationId xmlns:a16="http://schemas.microsoft.com/office/drawing/2014/main" id="{E57F79B0-843F-49EE-A4D1-2464A60237ED}"/>
              </a:ext>
            </a:extLst>
          </p:cNvPr>
          <p:cNvSpPr txBox="1"/>
          <p:nvPr/>
        </p:nvSpPr>
        <p:spPr>
          <a:xfrm>
            <a:off x="2830985" y="3304435"/>
            <a:ext cx="653003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00"/>
                </a:solidFill>
                <a:effectLst/>
                <a:uLnTx/>
                <a:uFillTx/>
                <a:latin typeface="Arial"/>
                <a:ea typeface="Arial"/>
                <a:cs typeface="Arial"/>
                <a:sym typeface="Arial"/>
              </a:rPr>
              <a:t>Bài học hôm nay em biết thêm được điều gì?</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680;p97">
            <a:extLst>
              <a:ext uri="{FF2B5EF4-FFF2-40B4-BE49-F238E27FC236}">
                <a16:creationId xmlns:a16="http://schemas.microsoft.com/office/drawing/2014/main" id="{CDAF6A26-FDCE-49F6-A47D-DF45900FB06B}"/>
              </a:ext>
            </a:extLst>
          </p:cNvPr>
          <p:cNvSpPr txBox="1"/>
          <p:nvPr/>
        </p:nvSpPr>
        <p:spPr>
          <a:xfrm>
            <a:off x="2981987" y="3245711"/>
            <a:ext cx="653003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Để</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có</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thể</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làm</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tốt</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các</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bài</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tập</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trên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em</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nhắn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bạn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điều</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gì</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2441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500"/>
                                          </p:stCondLst>
                                        </p:cTn>
                                        <p:tgtEl>
                                          <p:spTgt spid="18"/>
                                        </p:tgtEl>
                                        <p:attrNameLst>
                                          <p:attrName>style.visibility</p:attrName>
                                        </p:attrNameLst>
                                      </p:cBhvr>
                                      <p:to>
                                        <p:strVal val="hidden"/>
                                      </p:to>
                                    </p:set>
                                  </p:childTnLst>
                                </p:cTn>
                              </p:par>
                            </p:childTnLst>
                          </p:cTn>
                        </p:par>
                        <p:par>
                          <p:cTn id="13" fill="hold">
                            <p:stCondLst>
                              <p:cond delay="501"/>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85;p98">
            <a:extLst>
              <a:ext uri="{FF2B5EF4-FFF2-40B4-BE49-F238E27FC236}">
                <a16:creationId xmlns:a16="http://schemas.microsoft.com/office/drawing/2014/main" id="{4ABE5A80-3EB7-45B6-A259-160110F87D1A}"/>
              </a:ext>
            </a:extLst>
          </p:cNvPr>
          <p:cNvPicPr preferRelativeResize="0"/>
          <p:nvPr/>
        </p:nvPicPr>
        <p:blipFill rotWithShape="1">
          <a:blip r:embed="rId2">
            <a:alphaModFix/>
          </a:blip>
          <a:srcRect/>
          <a:stretch/>
        </p:blipFill>
        <p:spPr>
          <a:xfrm>
            <a:off x="1147726" y="526768"/>
            <a:ext cx="9368472" cy="5804463"/>
          </a:xfrm>
          <a:prstGeom prst="rect">
            <a:avLst/>
          </a:prstGeom>
          <a:noFill/>
          <a:ln>
            <a:noFill/>
          </a:ln>
        </p:spPr>
      </p:pic>
      <p:sp>
        <p:nvSpPr>
          <p:cNvPr id="6" name="Google Shape;686;p98">
            <a:extLst>
              <a:ext uri="{FF2B5EF4-FFF2-40B4-BE49-F238E27FC236}">
                <a16:creationId xmlns:a16="http://schemas.microsoft.com/office/drawing/2014/main" id="{9F9F48F9-70D0-4E33-A825-8EA5463E6A9B}"/>
              </a:ext>
            </a:extLst>
          </p:cNvPr>
          <p:cNvSpPr txBox="1"/>
          <p:nvPr/>
        </p:nvSpPr>
        <p:spPr>
          <a:xfrm>
            <a:off x="3104133" y="2540991"/>
            <a:ext cx="545565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4400"/>
              <a:buFont typeface="Times New Roman"/>
              <a:buNone/>
              <a:tabLst/>
              <a:defRPr/>
            </a:pPr>
            <a:r>
              <a:rPr kumimoji="0" lang="en-US" sz="9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a:sym typeface="Times New Roman"/>
              </a:rPr>
              <a:t>DẶN DÒ</a:t>
            </a:r>
            <a:endParaRPr kumimoji="0" sz="8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a:sym typeface="Times New Roman"/>
            </a:endParaRPr>
          </a:p>
        </p:txBody>
      </p:sp>
      <p:sp>
        <p:nvSpPr>
          <p:cNvPr id="4" name="TextBox 3">
            <a:extLst>
              <a:ext uri="{FF2B5EF4-FFF2-40B4-BE49-F238E27FC236}">
                <a16:creationId xmlns:a16="http://schemas.microsoft.com/office/drawing/2014/main" id="{FB67DF17-612E-49CB-BB6F-2F47691CB977}"/>
              </a:ext>
            </a:extLst>
          </p:cNvPr>
          <p:cNvSpPr txBox="1"/>
          <p:nvPr/>
        </p:nvSpPr>
        <p:spPr>
          <a:xfrm>
            <a:off x="2400300" y="6181725"/>
            <a:ext cx="6257925"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857310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800" kern="0" dirty="0">
              <a:solidFill>
                <a:srgbClr val="002060"/>
              </a:solidFill>
              <a:latin typeface="Arial "/>
              <a:sym typeface="Arial"/>
            </a:endParaRPr>
          </a:p>
          <a:p>
            <a:pPr algn="ctr">
              <a:buClr>
                <a:srgbClr val="000000"/>
              </a:buClr>
            </a:pPr>
            <a:endParaRPr lang="en-US" sz="4800" kern="0" dirty="0">
              <a:solidFill>
                <a:srgbClr val="002060"/>
              </a:solidFill>
              <a:latin typeface="Arial "/>
              <a:sym typeface="Arial"/>
            </a:endParaRPr>
          </a:p>
          <a:p>
            <a:pPr algn="ctr">
              <a:buClr>
                <a:srgbClr val="000000"/>
              </a:buClr>
            </a:pPr>
            <a:endParaRPr lang="en-US" sz="4800" kern="0" dirty="0">
              <a:solidFill>
                <a:srgbClr val="002060"/>
              </a:solidFill>
              <a:latin typeface="Arial "/>
              <a:sym typeface="Arial"/>
            </a:endParaRPr>
          </a:p>
          <a:p>
            <a:pPr algn="ctr">
              <a:buClr>
                <a:srgbClr val="000000"/>
              </a:buClr>
            </a:pPr>
            <a:r>
              <a:rPr lang="en-US" sz="4800" kern="0" dirty="0" err="1">
                <a:solidFill>
                  <a:srgbClr val="002060"/>
                </a:solidFill>
                <a:latin typeface="Arial "/>
                <a:sym typeface="Arial"/>
              </a:rPr>
              <a:t>Đây</a:t>
            </a:r>
            <a:r>
              <a:rPr lang="en-US" sz="4800" kern="0" dirty="0">
                <a:solidFill>
                  <a:srgbClr val="002060"/>
                </a:solidFill>
                <a:latin typeface="Arial "/>
                <a:sym typeface="Arial"/>
              </a:rPr>
              <a:t> </a:t>
            </a:r>
            <a:r>
              <a:rPr lang="en-US" sz="4800" kern="0" dirty="0" err="1">
                <a:solidFill>
                  <a:srgbClr val="002060"/>
                </a:solidFill>
                <a:latin typeface="Arial "/>
                <a:sym typeface="Arial"/>
              </a:rPr>
              <a:t>là</a:t>
            </a:r>
            <a:r>
              <a:rPr lang="en-US" sz="4800" kern="0" dirty="0">
                <a:solidFill>
                  <a:srgbClr val="002060"/>
                </a:solidFill>
                <a:latin typeface="Arial "/>
                <a:sym typeface="Arial"/>
              </a:rPr>
              <a:t> </a:t>
            </a:r>
            <a:r>
              <a:rPr lang="en-US" sz="4800" kern="0" dirty="0" err="1">
                <a:solidFill>
                  <a:srgbClr val="002060"/>
                </a:solidFill>
                <a:latin typeface="Arial "/>
                <a:sym typeface="Arial"/>
              </a:rPr>
              <a:t>số</a:t>
            </a:r>
            <a:r>
              <a:rPr lang="en-US" sz="4800" kern="0" dirty="0">
                <a:solidFill>
                  <a:srgbClr val="002060"/>
                </a:solidFill>
                <a:latin typeface="Arial "/>
                <a:sym typeface="Arial"/>
              </a:rPr>
              <a:t> bao </a:t>
            </a:r>
            <a:r>
              <a:rPr lang="en-US" sz="4800" kern="0" dirty="0" err="1">
                <a:solidFill>
                  <a:srgbClr val="002060"/>
                </a:solidFill>
                <a:latin typeface="Arial "/>
                <a:sym typeface="Arial"/>
              </a:rPr>
              <a:t>nhiêu</a:t>
            </a:r>
            <a:r>
              <a:rPr lang="en-US" sz="4800" kern="0" dirty="0">
                <a:solidFill>
                  <a:srgbClr val="002060"/>
                </a:solidFill>
                <a:latin typeface="Arial "/>
                <a:sym typeface="Arial"/>
              </a:rPr>
              <a:t>?</a:t>
            </a:r>
          </a:p>
          <a:p>
            <a:pPr algn="ctr">
              <a:buClr>
                <a:srgbClr val="000000"/>
              </a:buClr>
            </a:pPr>
            <a:endParaRPr lang="en-US" sz="48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42</a:t>
            </a:r>
          </a:p>
        </p:txBody>
      </p:sp>
      <p:pic>
        <p:nvPicPr>
          <p:cNvPr id="7" name="Picture 6">
            <a:extLst>
              <a:ext uri="{FF2B5EF4-FFF2-40B4-BE49-F238E27FC236}">
                <a16:creationId xmlns:a16="http://schemas.microsoft.com/office/drawing/2014/main" id="{781EE297-48A7-45D5-A64C-F4301880E63F}"/>
              </a:ext>
            </a:extLst>
          </p:cNvPr>
          <p:cNvPicPr>
            <a:picLocks noChangeAspect="1"/>
          </p:cNvPicPr>
          <p:nvPr/>
        </p:nvPicPr>
        <p:blipFill>
          <a:blip r:embed="rId5"/>
          <a:stretch>
            <a:fillRect/>
          </a:stretch>
        </p:blipFill>
        <p:spPr>
          <a:xfrm>
            <a:off x="3428777" y="249648"/>
            <a:ext cx="4785964" cy="1819069"/>
          </a:xfrm>
          <a:prstGeom prst="rect">
            <a:avLst/>
          </a:prstGeom>
        </p:spPr>
      </p:pic>
    </p:spTree>
    <p:extLst>
      <p:ext uri="{BB962C8B-B14F-4D97-AF65-F5344CB8AC3E}">
        <p14:creationId xmlns:p14="http://schemas.microsoft.com/office/powerpoint/2010/main" val="1035288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dirty="0">
              <a:solidFill>
                <a:srgbClr val="002060"/>
              </a:solidFill>
              <a:latin typeface="Arial "/>
              <a:sym typeface="Arial"/>
            </a:endParaRPr>
          </a:p>
          <a:p>
            <a:pPr algn="ctr">
              <a:buClr>
                <a:srgbClr val="000000"/>
              </a:buClr>
            </a:pPr>
            <a:endParaRPr lang="en-US" sz="4000" kern="0" dirty="0">
              <a:solidFill>
                <a:srgbClr val="002060"/>
              </a:solidFill>
              <a:latin typeface="Arial "/>
              <a:sym typeface="Arial"/>
            </a:endParaRPr>
          </a:p>
          <a:p>
            <a:pPr algn="ctr">
              <a:buClr>
                <a:srgbClr val="000000"/>
              </a:buClr>
            </a:pPr>
            <a:endParaRPr lang="en-US" sz="4000" kern="0" dirty="0">
              <a:solidFill>
                <a:srgbClr val="002060"/>
              </a:solidFill>
              <a:latin typeface="Arial "/>
              <a:sym typeface="Arial"/>
            </a:endParaRPr>
          </a:p>
          <a:p>
            <a:pPr algn="ctr">
              <a:buClr>
                <a:srgbClr val="000000"/>
              </a:buClr>
            </a:pPr>
            <a:r>
              <a:rPr lang="en-US" sz="4000" kern="0" dirty="0" err="1">
                <a:solidFill>
                  <a:srgbClr val="002060"/>
                </a:solidFill>
                <a:latin typeface="Arial "/>
                <a:sym typeface="Arial"/>
              </a:rPr>
              <a:t>Đây</a:t>
            </a:r>
            <a:r>
              <a:rPr lang="en-US" sz="4000" kern="0" dirty="0">
                <a:solidFill>
                  <a:srgbClr val="002060"/>
                </a:solidFill>
                <a:latin typeface="Arial "/>
                <a:sym typeface="Arial"/>
              </a:rPr>
              <a:t> </a:t>
            </a:r>
            <a:r>
              <a:rPr lang="en-US" sz="4000" kern="0" dirty="0" err="1">
                <a:solidFill>
                  <a:srgbClr val="002060"/>
                </a:solidFill>
                <a:latin typeface="Arial "/>
                <a:sym typeface="Arial"/>
              </a:rPr>
              <a:t>là</a:t>
            </a:r>
            <a:r>
              <a:rPr lang="en-US" sz="4000" kern="0" dirty="0">
                <a:solidFill>
                  <a:srgbClr val="002060"/>
                </a:solidFill>
                <a:latin typeface="Arial "/>
                <a:sym typeface="Arial"/>
              </a:rPr>
              <a:t> </a:t>
            </a:r>
            <a:r>
              <a:rPr lang="en-US" sz="4000" kern="0" dirty="0" err="1">
                <a:solidFill>
                  <a:srgbClr val="002060"/>
                </a:solidFill>
                <a:latin typeface="Arial "/>
                <a:sym typeface="Arial"/>
              </a:rPr>
              <a:t>số</a:t>
            </a:r>
            <a:r>
              <a:rPr lang="en-US" sz="4000" kern="0" dirty="0">
                <a:solidFill>
                  <a:srgbClr val="002060"/>
                </a:solidFill>
                <a:latin typeface="Arial "/>
                <a:sym typeface="Arial"/>
              </a:rPr>
              <a:t> bao </a:t>
            </a:r>
            <a:r>
              <a:rPr lang="en-US" sz="4000" kern="0" dirty="0" err="1">
                <a:solidFill>
                  <a:srgbClr val="002060"/>
                </a:solidFill>
                <a:latin typeface="Arial "/>
                <a:sym typeface="Arial"/>
              </a:rPr>
              <a:t>nhiêu</a:t>
            </a:r>
            <a:r>
              <a:rPr lang="en-US" sz="4000" kern="0" dirty="0">
                <a:solidFill>
                  <a:srgbClr val="002060"/>
                </a:solidFill>
                <a:latin typeface="Arial "/>
                <a:sym typeface="Arial"/>
              </a:rPr>
              <a:t>?</a:t>
            </a: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33</a:t>
            </a:r>
          </a:p>
        </p:txBody>
      </p:sp>
      <p:pic>
        <p:nvPicPr>
          <p:cNvPr id="7" name="Picture 6">
            <a:extLst>
              <a:ext uri="{FF2B5EF4-FFF2-40B4-BE49-F238E27FC236}">
                <a16:creationId xmlns:a16="http://schemas.microsoft.com/office/drawing/2014/main" id="{C06C29B8-87CA-4C7C-AF89-7D6DD8B49119}"/>
              </a:ext>
            </a:extLst>
          </p:cNvPr>
          <p:cNvPicPr>
            <a:picLocks noChangeAspect="1"/>
          </p:cNvPicPr>
          <p:nvPr/>
        </p:nvPicPr>
        <p:blipFill>
          <a:blip r:embed="rId5"/>
          <a:stretch>
            <a:fillRect/>
          </a:stretch>
        </p:blipFill>
        <p:spPr>
          <a:xfrm>
            <a:off x="3397522" y="533400"/>
            <a:ext cx="5396955" cy="1757787"/>
          </a:xfrm>
          <a:prstGeom prst="rect">
            <a:avLst/>
          </a:prstGeom>
        </p:spPr>
      </p:pic>
    </p:spTree>
    <p:extLst>
      <p:ext uri="{BB962C8B-B14F-4D97-AF65-F5344CB8AC3E}">
        <p14:creationId xmlns:p14="http://schemas.microsoft.com/office/powerpoint/2010/main" val="35626619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a:solidFill>
                  <a:srgbClr val="002060"/>
                </a:solidFill>
                <a:latin typeface="Arial "/>
                <a:sym typeface="Arial"/>
              </a:rPr>
              <a:t>56 </a:t>
            </a:r>
            <a:r>
              <a:rPr lang="en-US" sz="7200" kern="0" dirty="0" err="1">
                <a:solidFill>
                  <a:srgbClr val="002060"/>
                </a:solidFill>
                <a:latin typeface="Arial "/>
                <a:sym typeface="Arial"/>
              </a:rPr>
              <a:t>gồm</a:t>
            </a:r>
            <a:r>
              <a:rPr lang="en-US" sz="7200" kern="0" dirty="0">
                <a:solidFill>
                  <a:srgbClr val="002060"/>
                </a:solidFill>
                <a:latin typeface="Arial "/>
                <a:sym typeface="Arial"/>
              </a:rPr>
              <a:t>…..</a:t>
            </a:r>
            <a:r>
              <a:rPr lang="en-US" sz="7200" kern="0" dirty="0" err="1">
                <a:solidFill>
                  <a:srgbClr val="002060"/>
                </a:solidFill>
                <a:latin typeface="Arial "/>
                <a:sym typeface="Arial"/>
              </a:rPr>
              <a:t>chục</a:t>
            </a:r>
            <a:r>
              <a:rPr lang="en-US" sz="7200" kern="0" dirty="0">
                <a:solidFill>
                  <a:srgbClr val="002060"/>
                </a:solidFill>
                <a:latin typeface="Arial "/>
                <a:sym typeface="Arial"/>
              </a:rPr>
              <a:t> </a:t>
            </a:r>
            <a:r>
              <a:rPr lang="en-US" sz="7200" kern="0" dirty="0" err="1">
                <a:solidFill>
                  <a:srgbClr val="002060"/>
                </a:solidFill>
                <a:latin typeface="Arial "/>
                <a:sym typeface="Arial"/>
              </a:rPr>
              <a:t>và</a:t>
            </a:r>
            <a:r>
              <a:rPr lang="en-US" sz="7200" kern="0" dirty="0">
                <a:solidFill>
                  <a:srgbClr val="002060"/>
                </a:solidFill>
                <a:latin typeface="Arial "/>
                <a:sym typeface="Arial"/>
              </a:rPr>
              <a:t> 6 </a:t>
            </a:r>
            <a:r>
              <a:rPr lang="en-US" sz="7200" kern="0" dirty="0" err="1">
                <a:solidFill>
                  <a:srgbClr val="002060"/>
                </a:solidFill>
                <a:latin typeface="Arial "/>
                <a:sym typeface="Arial"/>
              </a:rPr>
              <a:t>đơn</a:t>
            </a:r>
            <a:r>
              <a:rPr lang="en-US" sz="7200" kern="0" dirty="0">
                <a:solidFill>
                  <a:srgbClr val="002060"/>
                </a:solidFill>
                <a:latin typeface="Arial "/>
                <a:sym typeface="Arial"/>
              </a:rPr>
              <a:t> </a:t>
            </a:r>
            <a:r>
              <a:rPr lang="en-US" sz="7200" kern="0" dirty="0" err="1">
                <a:solidFill>
                  <a:srgbClr val="002060"/>
                </a:solidFill>
                <a:latin typeface="Arial "/>
                <a:sym typeface="Arial"/>
              </a:rPr>
              <a:t>vị</a:t>
            </a:r>
            <a:endParaRPr lang="en-US" sz="72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5</a:t>
            </a:r>
          </a:p>
        </p:txBody>
      </p:sp>
    </p:spTree>
    <p:extLst>
      <p:ext uri="{BB962C8B-B14F-4D97-AF65-F5344CB8AC3E}">
        <p14:creationId xmlns:p14="http://schemas.microsoft.com/office/powerpoint/2010/main" val="633412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a:t>
            </a:r>
          </a:p>
        </p:txBody>
      </p:sp>
      <p:pic>
        <p:nvPicPr>
          <p:cNvPr id="7" name="Picture 6">
            <a:extLst>
              <a:ext uri="{FF2B5EF4-FFF2-40B4-BE49-F238E27FC236}">
                <a16:creationId xmlns:a16="http://schemas.microsoft.com/office/drawing/2014/main" id="{7D033498-B785-46D6-A33A-0A3BDA5E6470}"/>
              </a:ext>
            </a:extLst>
          </p:cNvPr>
          <p:cNvPicPr>
            <a:picLocks noChangeAspect="1"/>
          </p:cNvPicPr>
          <p:nvPr/>
        </p:nvPicPr>
        <p:blipFill>
          <a:blip r:embed="rId5"/>
          <a:stretch>
            <a:fillRect/>
          </a:stretch>
        </p:blipFill>
        <p:spPr>
          <a:xfrm>
            <a:off x="4132684" y="642939"/>
            <a:ext cx="3124200" cy="2190750"/>
          </a:xfrm>
          <a:prstGeom prst="rect">
            <a:avLst/>
          </a:prstGeom>
        </p:spPr>
      </p:pic>
    </p:spTree>
    <p:extLst>
      <p:ext uri="{BB962C8B-B14F-4D97-AF65-F5344CB8AC3E}">
        <p14:creationId xmlns:p14="http://schemas.microsoft.com/office/powerpoint/2010/main" val="503156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FB1D5-E96D-A0CF-F370-42A902FD8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4075" y="3622535"/>
            <a:ext cx="5041900" cy="2657801"/>
          </a:xfrm>
          <a:prstGeom prst="rect">
            <a:avLst/>
          </a:prstGeom>
        </p:spPr>
      </p:pic>
      <p:sp>
        <p:nvSpPr>
          <p:cNvPr id="4" name="Title 2">
            <a:extLst>
              <a:ext uri="{FF2B5EF4-FFF2-40B4-BE49-F238E27FC236}">
                <a16:creationId xmlns:a16="http://schemas.microsoft.com/office/drawing/2014/main" id="{0ED6F801-DD21-CCC6-8BBE-C5625943B190}"/>
              </a:ext>
            </a:extLst>
          </p:cNvPr>
          <p:cNvSpPr txBox="1">
            <a:spLocks/>
          </p:cNvSpPr>
          <p:nvPr/>
        </p:nvSpPr>
        <p:spPr>
          <a:xfrm>
            <a:off x="2947643" y="768164"/>
            <a:ext cx="6121400" cy="99771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a:solidFill>
                  <a:schemeClr val="bg1"/>
                </a:solidFill>
                <a:latin typeface="Arial" pitchFamily="34" charset="0"/>
                <a:cs typeface="Arial" pitchFamily="34" charset="0"/>
              </a:rPr>
              <a:t>Chủ</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đề</a:t>
            </a:r>
            <a:r>
              <a:rPr lang="en-US" sz="3600" b="1" dirty="0">
                <a:solidFill>
                  <a:schemeClr val="bg1"/>
                </a:solidFill>
                <a:latin typeface="Arial" pitchFamily="34" charset="0"/>
                <a:cs typeface="Arial" pitchFamily="34" charset="0"/>
              </a:rPr>
              <a:t> 6: CÁC SỐ ĐẾN 100</a:t>
            </a:r>
          </a:p>
        </p:txBody>
      </p:sp>
      <p:sp>
        <p:nvSpPr>
          <p:cNvPr id="5" name="Title 2">
            <a:extLst>
              <a:ext uri="{FF2B5EF4-FFF2-40B4-BE49-F238E27FC236}">
                <a16:creationId xmlns:a16="http://schemas.microsoft.com/office/drawing/2014/main" id="{24C85277-D61E-8CBD-52B3-CC1555ADFE41}"/>
              </a:ext>
            </a:extLst>
          </p:cNvPr>
          <p:cNvSpPr txBox="1">
            <a:spLocks/>
          </p:cNvSpPr>
          <p:nvPr/>
        </p:nvSpPr>
        <p:spPr>
          <a:xfrm>
            <a:off x="1498597" y="2185541"/>
            <a:ext cx="8962341" cy="9977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FF00"/>
                </a:solidFill>
                <a:latin typeface="Arial" pitchFamily="34" charset="0"/>
                <a:cs typeface="Arial" pitchFamily="34" charset="0"/>
              </a:rPr>
              <a:t>Bài</a:t>
            </a:r>
            <a:r>
              <a:rPr lang="en-US" b="1" dirty="0">
                <a:solidFill>
                  <a:srgbClr val="FFFF00"/>
                </a:solidFill>
                <a:latin typeface="Arial" pitchFamily="34" charset="0"/>
                <a:cs typeface="Arial" pitchFamily="34" charset="0"/>
              </a:rPr>
              <a:t> 22</a:t>
            </a:r>
          </a:p>
          <a:p>
            <a:r>
              <a:rPr lang="en-US" b="1" dirty="0">
                <a:solidFill>
                  <a:srgbClr val="FFFF00"/>
                </a:solidFill>
                <a:latin typeface="Arial" pitchFamily="34" charset="0"/>
                <a:cs typeface="Arial" pitchFamily="34" charset="0"/>
              </a:rPr>
              <a:t>SO SÁNH SỐ CÓ HAI CHỮ SỐ </a:t>
            </a:r>
          </a:p>
          <a:p>
            <a:r>
              <a:rPr lang="en-US" b="1" dirty="0">
                <a:solidFill>
                  <a:srgbClr val="FFFF00"/>
                </a:solidFill>
                <a:latin typeface="Arial" pitchFamily="34" charset="0"/>
                <a:cs typeface="Arial" pitchFamily="34" charset="0"/>
              </a:rPr>
              <a:t>(</a:t>
            </a:r>
            <a:r>
              <a:rPr lang="en-US" b="1" dirty="0" err="1">
                <a:solidFill>
                  <a:srgbClr val="FFFF00"/>
                </a:solidFill>
                <a:latin typeface="Arial" pitchFamily="34" charset="0"/>
                <a:cs typeface="Arial" pitchFamily="34" charset="0"/>
              </a:rPr>
              <a:t>Tiết</a:t>
            </a:r>
            <a:r>
              <a:rPr lang="en-US" b="1">
                <a:solidFill>
                  <a:srgbClr val="FFFF00"/>
                </a:solidFill>
                <a:latin typeface="Arial" pitchFamily="34" charset="0"/>
                <a:cs typeface="Arial" pitchFamily="34" charset="0"/>
              </a:rPr>
              <a:t> 1)</a:t>
            </a:r>
            <a:endParaRPr lang="en-US" b="1" dirty="0">
              <a:solidFill>
                <a:srgbClr val="FFFF00"/>
              </a:solidFill>
              <a:latin typeface="Arial" pitchFamily="34" charset="0"/>
              <a:cs typeface="Arial" pitchFamily="34" charset="0"/>
            </a:endParaRPr>
          </a:p>
        </p:txBody>
      </p:sp>
      <p:sp>
        <p:nvSpPr>
          <p:cNvPr id="6" name="TextBox 5">
            <a:extLst>
              <a:ext uri="{FF2B5EF4-FFF2-40B4-BE49-F238E27FC236}">
                <a16:creationId xmlns:a16="http://schemas.microsoft.com/office/drawing/2014/main" id="{A844B1D0-9C94-9751-4309-3596A7E08E18}"/>
              </a:ext>
            </a:extLst>
          </p:cNvPr>
          <p:cNvSpPr txBox="1"/>
          <p:nvPr/>
        </p:nvSpPr>
        <p:spPr>
          <a:xfrm>
            <a:off x="8810625" y="5686425"/>
            <a:ext cx="1248353" cy="400110"/>
          </a:xfrm>
          <a:prstGeom prst="rect">
            <a:avLst/>
          </a:prstGeom>
          <a:solidFill>
            <a:srgbClr val="FFC000"/>
          </a:solidFill>
        </p:spPr>
        <p:txBody>
          <a:bodyPr wrap="square" rtlCol="0">
            <a:spAutoFit/>
          </a:bodyPr>
          <a:lstStyle/>
          <a:p>
            <a:r>
              <a:rPr lang="en-US" sz="2000">
                <a:latin typeface="Arial" pitchFamily="34" charset="0"/>
                <a:cs typeface="Arial" pitchFamily="34" charset="0"/>
              </a:rPr>
              <a:t>Trang 16</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546100"/>
            <a:ext cx="685800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pic>
        <p:nvPicPr>
          <p:cNvPr id="4" name="图片 3">
            <a:extLst>
              <a:ext uri="{FF2B5EF4-FFF2-40B4-BE49-F238E27FC236}">
                <a16:creationId xmlns:a16="http://schemas.microsoft.com/office/drawing/2014/main" id="{42AE6929-7017-5045-B52D-E08D83234D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774126" y="402948"/>
            <a:ext cx="3372316" cy="6661365"/>
          </a:xfrm>
          <a:prstGeom prst="rect">
            <a:avLst/>
          </a:prstGeom>
        </p:spPr>
      </p:pic>
      <p:sp>
        <p:nvSpPr>
          <p:cNvPr id="2" name="TextBox 1">
            <a:extLst>
              <a:ext uri="{FF2B5EF4-FFF2-40B4-BE49-F238E27FC236}">
                <a16:creationId xmlns:a16="http://schemas.microsoft.com/office/drawing/2014/main" id="{F49BA2D1-C458-4540-9B24-B6FAFC358D62}"/>
              </a:ext>
            </a:extLst>
          </p:cNvPr>
          <p:cNvSpPr txBox="1"/>
          <p:nvPr/>
        </p:nvSpPr>
        <p:spPr>
          <a:xfrm>
            <a:off x="6720289" y="3225798"/>
            <a:ext cx="48253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a:cs typeface="+mn-cs"/>
              </a:rPr>
              <a:t>Khám</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a:cs typeface="+mn-cs"/>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a:cs typeface="+mn-cs"/>
              </a:rPr>
              <a:t>phá</a:t>
            </a:r>
            <a:endPar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a:cs typeface="+mn-cs"/>
            </a:endParaRPr>
          </a:p>
        </p:txBody>
      </p:sp>
    </p:spTree>
    <p:extLst>
      <p:ext uri="{BB962C8B-B14F-4D97-AF65-F5344CB8AC3E}">
        <p14:creationId xmlns:p14="http://schemas.microsoft.com/office/powerpoint/2010/main" val="16056387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8.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9.xml><?xml version="1.0" encoding="utf-8"?>
<a:theme xmlns:a="http://schemas.openxmlformats.org/drawingml/2006/main" name="HOC10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829</Words>
  <Application>Microsoft Office PowerPoint</Application>
  <PresentationFormat>Widescreen</PresentationFormat>
  <Paragraphs>145</Paragraphs>
  <Slides>33</Slides>
  <Notes>5</Notes>
  <HiddenSlides>0</HiddenSlides>
  <MMClips>34</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33</vt:i4>
      </vt:variant>
    </vt:vector>
  </HeadingPairs>
  <TitlesOfParts>
    <vt:vector size="57" baseType="lpstr">
      <vt:lpstr>DengXian</vt:lpstr>
      <vt:lpstr>DengXian</vt:lpstr>
      <vt:lpstr>微软雅黑</vt:lpstr>
      <vt:lpstr>Arial</vt:lpstr>
      <vt:lpstr>Arial </vt:lpstr>
      <vt:lpstr>Arial-Rounded</vt:lpstr>
      <vt:lpstr>Calibri</vt:lpstr>
      <vt:lpstr>Cambria</vt:lpstr>
      <vt:lpstr>Karla</vt:lpstr>
      <vt:lpstr>Karla Regular</vt:lpstr>
      <vt:lpstr>Luckiest Guy</vt:lpstr>
      <vt:lpstr>Times New Roman</vt:lpstr>
      <vt:lpstr>UTM Avo</vt:lpstr>
      <vt:lpstr>UTM Cookies</vt:lpstr>
      <vt:lpstr>Wingdings</vt:lpstr>
      <vt:lpstr>3_Office 主题​​</vt:lpstr>
      <vt:lpstr>Office 主题</vt:lpstr>
      <vt:lpstr>1_Office 主题</vt:lpstr>
      <vt:lpstr>千图网海量PPT模板www.58pic.com​​</vt:lpstr>
      <vt:lpstr>https://www.freeppt7.com</vt:lpstr>
      <vt:lpstr>Building Siblings Relationships by Slidesgo</vt:lpstr>
      <vt:lpstr>Office Theme</vt:lpstr>
      <vt:lpstr>2_Office Theme</vt:lpstr>
      <vt:lpstr>HOC10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22</cp:revision>
  <dcterms:created xsi:type="dcterms:W3CDTF">2021-12-01T03:57:26Z</dcterms:created>
  <dcterms:modified xsi:type="dcterms:W3CDTF">2026-02-03T22:46:57Z</dcterms:modified>
</cp:coreProperties>
</file>