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32" r:id="rId6"/>
  </p:sldMasterIdLst>
  <p:notesMasterIdLst>
    <p:notesMasterId r:id="rId26"/>
  </p:notesMasterIdLst>
  <p:sldIdLst>
    <p:sldId id="287" r:id="rId7"/>
    <p:sldId id="308" r:id="rId8"/>
    <p:sldId id="302" r:id="rId9"/>
    <p:sldId id="273" r:id="rId10"/>
    <p:sldId id="303" r:id="rId11"/>
    <p:sldId id="301" r:id="rId12"/>
    <p:sldId id="304" r:id="rId13"/>
    <p:sldId id="306" r:id="rId14"/>
    <p:sldId id="305" r:id="rId15"/>
    <p:sldId id="309" r:id="rId16"/>
    <p:sldId id="307" r:id="rId17"/>
    <p:sldId id="311" r:id="rId18"/>
    <p:sldId id="312" r:id="rId19"/>
    <p:sldId id="314" r:id="rId20"/>
    <p:sldId id="315" r:id="rId21"/>
    <p:sldId id="316" r:id="rId22"/>
    <p:sldId id="290" r:id="rId23"/>
    <p:sldId id="317" r:id="rId24"/>
    <p:sldId id="31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36132-7059-425C-9CE5-823FEC7399F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0E78-1F79-487E-B756-C9E903F1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8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63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7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97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1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11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5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0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65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2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1C89D-8C01-4A3B-8331-0B4AD6EC7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99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4795B-51AC-426C-901F-8B05C50F5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303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2D80-53A4-4238-B2AF-632E2D20F3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855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B80C-6577-4714-BD78-AAFDA17C3F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759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C262-2B77-492B-937C-D65856581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872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FDC14-DB54-4F4E-A632-A5092FF45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323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CDF5-6ADE-4AFB-A1F0-7355DE9DD0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23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591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7A727-4B93-4352-AD97-4EF8B60DF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882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24C06-A04F-4145-8511-4C77508E77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19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860CF-FF4B-4D13-891B-14CA47B64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21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6D32-FB18-4039-AEC3-E9B458BA7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38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3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1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8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8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5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2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908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0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55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7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8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1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7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87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1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9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74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0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1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18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3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5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19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40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50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2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8151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8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4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10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53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9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76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47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79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FF27-3964-473A-948A-0C177B3DFB15}" type="datetimeFigureOut">
              <a:rPr lang="en-AU" smtClean="0"/>
              <a:t>5/02/2026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82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2026/2/5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479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b="0"/>
            </a:lvl1pPr>
          </a:lstStyle>
          <a:p>
            <a:pPr>
              <a:defRPr/>
            </a:pPr>
            <a:fld id="{260B799B-FEDC-409D-A25E-CE3F839FB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38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96BAF-DF9F-4B12-9155-258C36696A8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audio" Target="../media/audio8.wav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68544" cy="6957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1885950" y="2197841"/>
            <a:ext cx="5543550" cy="1114425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75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375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3375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3375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2770883" y="1215046"/>
            <a:ext cx="360223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025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025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3010556" y="3429000"/>
            <a:ext cx="345043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475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366712" y="220503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2427439" y="4171951"/>
            <a:ext cx="428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5868144" y="116632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pic>
        <p:nvPicPr>
          <p:cNvPr id="8" name="Content Placeholder 8" descr="2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4365104"/>
            <a:ext cx="1425495" cy="137890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617765"/>
            <a:ext cx="7128792" cy="47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5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5295"/>
            <a:ext cx="6336704" cy="54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17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13" y="4725144"/>
            <a:ext cx="4464496" cy="2392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70202"/>
            <a:ext cx="4511724" cy="4379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6471"/>
            <a:ext cx="1080120" cy="1247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4647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902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36922"/>
            <a:ext cx="7200800" cy="46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16025"/>
            <a:ext cx="1466850" cy="1609725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29386" y="2420888"/>
            <a:ext cx="9014614" cy="230425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444" y="2780928"/>
            <a:ext cx="7703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ết luận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tiếp xúc với các con vật để đảm bảo an toàn cho bản thân chúng ta cần: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tránh trêu chọc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3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50" y="1187764"/>
            <a:ext cx="8449350" cy="442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3" y="1196752"/>
            <a:ext cx="834682" cy="963999"/>
          </a:xfrm>
          <a:prstGeom prst="rect">
            <a:avLst/>
          </a:prstGeom>
        </p:spPr>
      </p:pic>
      <p:pic>
        <p:nvPicPr>
          <p:cNvPr id="5" name="Picture 15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91" y="5560823"/>
            <a:ext cx="10652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noaction">
              <a:snd r:embed="rId6" name="hammer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1" y="5596025"/>
            <a:ext cx="9556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78" y="5560823"/>
            <a:ext cx="7731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noaction">
              <a:snd r:embed="rId9" name="-Yes- SOUND EFFECT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75" y="5507329"/>
            <a:ext cx="875541" cy="88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78" y="5532052"/>
            <a:ext cx="681038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noaction">
              <a:snd r:embed="rId12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60" y="5896383"/>
            <a:ext cx="57943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0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037 L -0.00087 -0.9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4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01423 -1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5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0.04306 -1.05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5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50" y="332656"/>
            <a:ext cx="8449350" cy="442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3" y="341644"/>
            <a:ext cx="834682" cy="963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7704" y="4653136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1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.Rửa vết thương; 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2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.Băng vết thương; 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3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.Đi gặp bác sĩ để tiêm phòng. </a:t>
            </a:r>
            <a:endParaRPr lang="en-US" sz="32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2356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692696"/>
            <a:ext cx="7560840" cy="5553075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1700808"/>
            <a:ext cx="99373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933450"/>
            <a:ext cx="88487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1974" y="3180056"/>
            <a:ext cx="9421227" cy="131574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78">
              <a:defRPr/>
            </a:pP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dirty="0">
              <a:ln w="381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308851"/>
            <a:ext cx="425767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52400" y="1203516"/>
            <a:ext cx="8839200" cy="1274762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eflateBottom">
              <a:avLst/>
            </a:prstTxWarp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8"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Xin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kính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chào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tạm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biệt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quý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phụ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huynh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cùng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các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em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học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sinh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!</a:t>
            </a:r>
            <a:endParaRPr lang="en-US" altLang="en-US" sz="3600" b="1" dirty="0">
              <a:ln w="12700">
                <a:solidFill>
                  <a:srgbClr val="A26D18">
                    <a:lumMod val="75000"/>
                  </a:srgbClr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rgbClr val="A26D18">
                    <a:lumMod val="7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4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5295"/>
            <a:ext cx="6336704" cy="54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759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6" y="980728"/>
            <a:ext cx="3672408" cy="354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78472"/>
            <a:ext cx="3840114" cy="3926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861048"/>
            <a:ext cx="3390900" cy="2886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46" y="116632"/>
            <a:ext cx="3133725" cy="126682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031" y="1196752"/>
            <a:ext cx="99373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90" y="980728"/>
            <a:ext cx="1466850" cy="1609725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29386" y="1772816"/>
            <a:ext cx="9014614" cy="288032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5576" y="2243480"/>
            <a:ext cx="8699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luận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319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81" y="702464"/>
            <a:ext cx="3672408" cy="354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952" y="511153"/>
            <a:ext cx="3840114" cy="3926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00" y="3971925"/>
            <a:ext cx="3390900" cy="2886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642" y="3971925"/>
            <a:ext cx="3215194" cy="2836936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371" y="1824216"/>
            <a:ext cx="993734" cy="4267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895" y="0"/>
            <a:ext cx="8841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chuồng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42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16025"/>
            <a:ext cx="1466850" cy="1609725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29386" y="2420888"/>
            <a:ext cx="9014614" cy="230425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7624" y="306896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,…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khoẻ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0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5295"/>
            <a:ext cx="6336704" cy="54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78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50018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0018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972050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85912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5057775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972050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5316141"/>
            <a:ext cx="5143500" cy="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461397" y="2185988"/>
            <a:ext cx="1543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096691" y="2185988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643187" y="3954066"/>
            <a:ext cx="39862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1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nhanh? Ai đúng ? </a:t>
            </a:r>
          </a:p>
        </p:txBody>
      </p:sp>
      <p:sp>
        <p:nvSpPr>
          <p:cNvPr id="46092" name="WordArt 11"/>
          <p:cNvSpPr>
            <a:spLocks noChangeArrowheads="1" noChangeShapeType="1" noTextEdit="1"/>
          </p:cNvSpPr>
          <p:nvPr/>
        </p:nvSpPr>
        <p:spPr bwMode="auto">
          <a:xfrm>
            <a:off x="1987155" y="2483645"/>
            <a:ext cx="4755356" cy="7941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25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</a:t>
            </a:r>
            <a:endParaRPr kumimoji="0" lang="en-US" sz="2025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189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20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6033" y="-583419"/>
            <a:ext cx="457200" cy="4572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3" y="16288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076" y="266725"/>
            <a:ext cx="7782313" cy="1362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041" y="1985810"/>
            <a:ext cx="7757021" cy="48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302</Words>
  <Application>Microsoft Office PowerPoint</Application>
  <PresentationFormat>On-screen Show (4:3)</PresentationFormat>
  <Paragraphs>45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.VnBlack</vt:lpstr>
      <vt:lpstr>Arial</vt:lpstr>
      <vt:lpstr>Calibri</vt:lpstr>
      <vt:lpstr>Calibri Light</vt:lpstr>
      <vt:lpstr>Times New Roman</vt:lpstr>
      <vt:lpstr>Office Theme</vt:lpstr>
      <vt:lpstr>1_Office Theme</vt:lpstr>
      <vt:lpstr>3_Default Design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2021-01-04T06:06:12Z</dcterms:created>
  <dcterms:modified xsi:type="dcterms:W3CDTF">2026-02-05T13:54:55Z</dcterms:modified>
</cp:coreProperties>
</file>