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28" r:id="rId4"/>
    <p:sldMasterId id="2147483740" r:id="rId5"/>
  </p:sldMasterIdLst>
  <p:notesMasterIdLst>
    <p:notesMasterId r:id="rId28"/>
  </p:notesMasterIdLst>
  <p:sldIdLst>
    <p:sldId id="260" r:id="rId6"/>
    <p:sldId id="382" r:id="rId7"/>
    <p:sldId id="257" r:id="rId8"/>
    <p:sldId id="384" r:id="rId9"/>
    <p:sldId id="381" r:id="rId10"/>
    <p:sldId id="267" r:id="rId11"/>
    <p:sldId id="307" r:id="rId12"/>
    <p:sldId id="308" r:id="rId13"/>
    <p:sldId id="309" r:id="rId14"/>
    <p:sldId id="310" r:id="rId15"/>
    <p:sldId id="311" r:id="rId16"/>
    <p:sldId id="258" r:id="rId17"/>
    <p:sldId id="375" r:id="rId18"/>
    <p:sldId id="312" r:id="rId19"/>
    <p:sldId id="268" r:id="rId20"/>
    <p:sldId id="383" r:id="rId21"/>
    <p:sldId id="376" r:id="rId22"/>
    <p:sldId id="377" r:id="rId23"/>
    <p:sldId id="269" r:id="rId24"/>
    <p:sldId id="378" r:id="rId25"/>
    <p:sldId id="270" r:id="rId26"/>
    <p:sldId id="26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8" autoAdjust="0"/>
  </p:normalViewPr>
  <p:slideViewPr>
    <p:cSldViewPr snapToGrid="0" showGuides="1">
      <p:cViewPr varScale="1">
        <p:scale>
          <a:sx n="70" d="100"/>
          <a:sy n="70" d="100"/>
        </p:scale>
        <p:origin x="660" y="48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67436-E3F8-4F81-AABA-A7FD8F3891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28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4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5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0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8732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038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704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622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395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072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384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70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2299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1712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100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377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972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80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845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8562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89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192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714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4178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140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36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60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77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04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5.xml"/><Relationship Id="rId7" Type="http://schemas.openxmlformats.org/officeDocument/2006/relationships/image" Target="../media/image5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11" Type="http://schemas.openxmlformats.org/officeDocument/2006/relationships/image" Target="../media/image4.png"/><Relationship Id="rId5" Type="http://schemas.openxmlformats.org/officeDocument/2006/relationships/image" Target="../media/image57.png"/><Relationship Id="rId10" Type="http://schemas.openxmlformats.org/officeDocument/2006/relationships/image" Target="../media/image16.png"/><Relationship Id="rId4" Type="http://schemas.openxmlformats.org/officeDocument/2006/relationships/image" Target="../media/image39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DBA3A22C-2170-10B6-C6DC-997690CD09BA}"/>
              </a:ext>
            </a:extLst>
          </p:cNvPr>
          <p:cNvSpPr/>
          <p:nvPr/>
        </p:nvSpPr>
        <p:spPr>
          <a:xfrm>
            <a:off x="347757" y="4466898"/>
            <a:ext cx="11496486" cy="2170386"/>
          </a:xfrm>
          <a:custGeom>
            <a:avLst/>
            <a:gdLst>
              <a:gd name="connsiteX0" fmla="*/ 0 w 11496486"/>
              <a:gd name="connsiteY0" fmla="*/ 0 h 2170386"/>
              <a:gd name="connsiteX1" fmla="*/ 10411293 w 11496486"/>
              <a:gd name="connsiteY1" fmla="*/ 0 h 2170386"/>
              <a:gd name="connsiteX2" fmla="*/ 11496486 w 11496486"/>
              <a:gd name="connsiteY2" fmla="*/ 1085193 h 2170386"/>
              <a:gd name="connsiteX3" fmla="*/ 10411293 w 11496486"/>
              <a:gd name="connsiteY3" fmla="*/ 2170386 h 2170386"/>
              <a:gd name="connsiteX4" fmla="*/ 0 w 11496486"/>
              <a:gd name="connsiteY4" fmla="*/ 2170386 h 2170386"/>
              <a:gd name="connsiteX5" fmla="*/ 0 w 11496486"/>
              <a:gd name="connsiteY5" fmla="*/ 0 h 217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96486" h="2170386" fill="none" extrusionOk="0">
                <a:moveTo>
                  <a:pt x="0" y="0"/>
                </a:moveTo>
                <a:cubicBezTo>
                  <a:pt x="4855043" y="63269"/>
                  <a:pt x="6650648" y="137826"/>
                  <a:pt x="10411293" y="0"/>
                </a:cubicBezTo>
                <a:cubicBezTo>
                  <a:pt x="10901788" y="501674"/>
                  <a:pt x="11190110" y="953931"/>
                  <a:pt x="11496486" y="1085193"/>
                </a:cubicBezTo>
                <a:cubicBezTo>
                  <a:pt x="11084516" y="1393239"/>
                  <a:pt x="10719397" y="1684151"/>
                  <a:pt x="10411293" y="2170386"/>
                </a:cubicBezTo>
                <a:cubicBezTo>
                  <a:pt x="8233274" y="2301536"/>
                  <a:pt x="1657805" y="2047085"/>
                  <a:pt x="0" y="2170386"/>
                </a:cubicBezTo>
                <a:cubicBezTo>
                  <a:pt x="139772" y="1569648"/>
                  <a:pt x="14259" y="619479"/>
                  <a:pt x="0" y="0"/>
                </a:cubicBezTo>
                <a:close/>
              </a:path>
              <a:path w="11496486" h="2170386" stroke="0" extrusionOk="0">
                <a:moveTo>
                  <a:pt x="0" y="0"/>
                </a:moveTo>
                <a:cubicBezTo>
                  <a:pt x="2429956" y="152021"/>
                  <a:pt x="7423476" y="83965"/>
                  <a:pt x="10411293" y="0"/>
                </a:cubicBezTo>
                <a:cubicBezTo>
                  <a:pt x="10713749" y="365900"/>
                  <a:pt x="11199928" y="648713"/>
                  <a:pt x="11496486" y="1085193"/>
                </a:cubicBezTo>
                <a:cubicBezTo>
                  <a:pt x="10944690" y="1506130"/>
                  <a:pt x="10879060" y="1830575"/>
                  <a:pt x="10411293" y="2170386"/>
                </a:cubicBezTo>
                <a:cubicBezTo>
                  <a:pt x="6882992" y="2088020"/>
                  <a:pt x="3319249" y="2336559"/>
                  <a:pt x="0" y="2170386"/>
                </a:cubicBezTo>
                <a:cubicBezTo>
                  <a:pt x="143162" y="1252564"/>
                  <a:pt x="-84047" y="82575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2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solidFill>
                  <a:srgbClr val="FDCFCF"/>
                </a:solidFill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54" name="Group 3253">
            <a:extLst>
              <a:ext uri="{FF2B5EF4-FFF2-40B4-BE49-F238E27FC236}">
                <a16:creationId xmlns:a16="http://schemas.microsoft.com/office/drawing/2014/main" id="{C4F71473-DA2D-B27F-B98E-4D50887EE891}"/>
              </a:ext>
            </a:extLst>
          </p:cNvPr>
          <p:cNvGrpSpPr/>
          <p:nvPr/>
        </p:nvGrpSpPr>
        <p:grpSpPr>
          <a:xfrm>
            <a:off x="-16119" y="3429000"/>
            <a:ext cx="3284835" cy="3424576"/>
            <a:chOff x="2213578" y="591262"/>
            <a:chExt cx="5732463" cy="6073775"/>
          </a:xfrm>
        </p:grpSpPr>
        <p:grpSp>
          <p:nvGrpSpPr>
            <p:cNvPr id="14" name="Group 205">
              <a:extLst>
                <a:ext uri="{FF2B5EF4-FFF2-40B4-BE49-F238E27FC236}">
                  <a16:creationId xmlns:a16="http://schemas.microsoft.com/office/drawing/2014/main" id="{55FD8C63-C48F-ACF9-D3AF-E0013A35A8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74" name="Oval 6">
                <a:extLst>
                  <a:ext uri="{FF2B5EF4-FFF2-40B4-BE49-F238E27FC236}">
                    <a16:creationId xmlns:a16="http://schemas.microsoft.com/office/drawing/2014/main" id="{FA548F4D-723A-1A59-61C4-E8BD17327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Oval 7">
                <a:extLst>
                  <a:ext uri="{FF2B5EF4-FFF2-40B4-BE49-F238E27FC236}">
                    <a16:creationId xmlns:a16="http://schemas.microsoft.com/office/drawing/2014/main" id="{46A05438-6E04-C07C-5D90-BAF73E356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 8">
                <a:extLst>
                  <a:ext uri="{FF2B5EF4-FFF2-40B4-BE49-F238E27FC236}">
                    <a16:creationId xmlns:a16="http://schemas.microsoft.com/office/drawing/2014/main" id="{43179FF5-3358-CCFC-0FD3-C5BE542A2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Freeform 9">
                <a:extLst>
                  <a:ext uri="{FF2B5EF4-FFF2-40B4-BE49-F238E27FC236}">
                    <a16:creationId xmlns:a16="http://schemas.microsoft.com/office/drawing/2014/main" id="{6C955733-30F2-64F1-0C91-576772338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 10">
                <a:extLst>
                  <a:ext uri="{FF2B5EF4-FFF2-40B4-BE49-F238E27FC236}">
                    <a16:creationId xmlns:a16="http://schemas.microsoft.com/office/drawing/2014/main" id="{36396820-F7B4-7372-8A22-D4471B9F4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Freeform 11">
                <a:extLst>
                  <a:ext uri="{FF2B5EF4-FFF2-40B4-BE49-F238E27FC236}">
                    <a16:creationId xmlns:a16="http://schemas.microsoft.com/office/drawing/2014/main" id="{FF3E9835-C347-05FE-09E7-9F1B2B900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0" name="Freeform 12">
                <a:extLst>
                  <a:ext uri="{FF2B5EF4-FFF2-40B4-BE49-F238E27FC236}">
                    <a16:creationId xmlns:a16="http://schemas.microsoft.com/office/drawing/2014/main" id="{E52F92BB-2B2B-A6C6-39C6-6DBEAA6A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Freeform 13">
                <a:extLst>
                  <a:ext uri="{FF2B5EF4-FFF2-40B4-BE49-F238E27FC236}">
                    <a16:creationId xmlns:a16="http://schemas.microsoft.com/office/drawing/2014/main" id="{234879C3-6D65-782F-48A7-B8E2C6B45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2" name="Freeform 14">
                <a:extLst>
                  <a:ext uri="{FF2B5EF4-FFF2-40B4-BE49-F238E27FC236}">
                    <a16:creationId xmlns:a16="http://schemas.microsoft.com/office/drawing/2014/main" id="{FF961191-1138-907C-6107-F24DB852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3" name="Freeform 15">
                <a:extLst>
                  <a:ext uri="{FF2B5EF4-FFF2-40B4-BE49-F238E27FC236}">
                    <a16:creationId xmlns:a16="http://schemas.microsoft.com/office/drawing/2014/main" id="{189DF628-A226-4500-5512-C5B0A457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Freeform 16">
                <a:extLst>
                  <a:ext uri="{FF2B5EF4-FFF2-40B4-BE49-F238E27FC236}">
                    <a16:creationId xmlns:a16="http://schemas.microsoft.com/office/drawing/2014/main" id="{D2DD3DC1-1823-F4E2-223C-B2D6986E4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Freeform 17">
                <a:extLst>
                  <a:ext uri="{FF2B5EF4-FFF2-40B4-BE49-F238E27FC236}">
                    <a16:creationId xmlns:a16="http://schemas.microsoft.com/office/drawing/2014/main" id="{634114CC-564F-EF88-2CF2-E08B62106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6" name="Freeform 18">
                <a:extLst>
                  <a:ext uri="{FF2B5EF4-FFF2-40B4-BE49-F238E27FC236}">
                    <a16:creationId xmlns:a16="http://schemas.microsoft.com/office/drawing/2014/main" id="{898E8505-610A-357C-EF6F-A05A66209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Freeform 19">
                <a:extLst>
                  <a:ext uri="{FF2B5EF4-FFF2-40B4-BE49-F238E27FC236}">
                    <a16:creationId xmlns:a16="http://schemas.microsoft.com/office/drawing/2014/main" id="{D60F3861-8A40-F9CF-6DC1-1BD4BF4FE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Freeform 20">
                <a:extLst>
                  <a:ext uri="{FF2B5EF4-FFF2-40B4-BE49-F238E27FC236}">
                    <a16:creationId xmlns:a16="http://schemas.microsoft.com/office/drawing/2014/main" id="{064352A8-B5F1-E5EF-4407-F56411492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9" name="Freeform 21">
                <a:extLst>
                  <a:ext uri="{FF2B5EF4-FFF2-40B4-BE49-F238E27FC236}">
                    <a16:creationId xmlns:a16="http://schemas.microsoft.com/office/drawing/2014/main" id="{149EBD36-AC32-095F-E034-A7DC3337B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Freeform 22">
                <a:extLst>
                  <a:ext uri="{FF2B5EF4-FFF2-40B4-BE49-F238E27FC236}">
                    <a16:creationId xmlns:a16="http://schemas.microsoft.com/office/drawing/2014/main" id="{80846D4E-EA45-EA7D-0980-2346C6C77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095" name="Picture 23">
                <a:extLst>
                  <a:ext uri="{FF2B5EF4-FFF2-40B4-BE49-F238E27FC236}">
                    <a16:creationId xmlns:a16="http://schemas.microsoft.com/office/drawing/2014/main" id="{5323D0C7-4AEE-A844-86E2-56BF11E0B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6" name="Picture 24">
                <a:extLst>
                  <a:ext uri="{FF2B5EF4-FFF2-40B4-BE49-F238E27FC236}">
                    <a16:creationId xmlns:a16="http://schemas.microsoft.com/office/drawing/2014/main" id="{7D119FA0-6282-C043-21EA-C5187A5618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Picture 25">
                <a:extLst>
                  <a:ext uri="{FF2B5EF4-FFF2-40B4-BE49-F238E27FC236}">
                    <a16:creationId xmlns:a16="http://schemas.microsoft.com/office/drawing/2014/main" id="{C61896E4-03E9-4FA6-BB68-E914D9C11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26">
                <a:extLst>
                  <a:ext uri="{FF2B5EF4-FFF2-40B4-BE49-F238E27FC236}">
                    <a16:creationId xmlns:a16="http://schemas.microsoft.com/office/drawing/2014/main" id="{3C0A5CBE-6552-05AB-0831-CB34A3E6A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Freeform 27">
                <a:extLst>
                  <a:ext uri="{FF2B5EF4-FFF2-40B4-BE49-F238E27FC236}">
                    <a16:creationId xmlns:a16="http://schemas.microsoft.com/office/drawing/2014/main" id="{6116F21F-1DB2-23D9-45E4-6C04B56C0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2" name="Freeform 28">
                <a:extLst>
                  <a:ext uri="{FF2B5EF4-FFF2-40B4-BE49-F238E27FC236}">
                    <a16:creationId xmlns:a16="http://schemas.microsoft.com/office/drawing/2014/main" id="{B688EF4F-1FB3-9F69-DCFA-766AA571B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3" name="Freeform 29">
                <a:extLst>
                  <a:ext uri="{FF2B5EF4-FFF2-40B4-BE49-F238E27FC236}">
                    <a16:creationId xmlns:a16="http://schemas.microsoft.com/office/drawing/2014/main" id="{45C4AD20-AE2A-44DD-0FB5-FBBDFD991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4" name="Freeform 30">
                <a:extLst>
                  <a:ext uri="{FF2B5EF4-FFF2-40B4-BE49-F238E27FC236}">
                    <a16:creationId xmlns:a16="http://schemas.microsoft.com/office/drawing/2014/main" id="{B49C0E03-8EA0-AAF8-FB5B-1012E0590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5" name="Freeform 31">
                <a:extLst>
                  <a:ext uri="{FF2B5EF4-FFF2-40B4-BE49-F238E27FC236}">
                    <a16:creationId xmlns:a16="http://schemas.microsoft.com/office/drawing/2014/main" id="{E3E807C9-22E3-D255-BA24-90383121E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6" name="Freeform 32">
                <a:extLst>
                  <a:ext uri="{FF2B5EF4-FFF2-40B4-BE49-F238E27FC236}">
                    <a16:creationId xmlns:a16="http://schemas.microsoft.com/office/drawing/2014/main" id="{6E75FB9C-7F16-F933-DD34-31169F063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7" name="Freeform 33">
                <a:extLst>
                  <a:ext uri="{FF2B5EF4-FFF2-40B4-BE49-F238E27FC236}">
                    <a16:creationId xmlns:a16="http://schemas.microsoft.com/office/drawing/2014/main" id="{348E5847-9F84-442D-628E-C1EADF3DB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8" name="Freeform 34">
                <a:extLst>
                  <a:ext uri="{FF2B5EF4-FFF2-40B4-BE49-F238E27FC236}">
                    <a16:creationId xmlns:a16="http://schemas.microsoft.com/office/drawing/2014/main" id="{F5F91637-6021-76DC-B4F8-A663986B0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9" name="Freeform 35">
                <a:extLst>
                  <a:ext uri="{FF2B5EF4-FFF2-40B4-BE49-F238E27FC236}">
                    <a16:creationId xmlns:a16="http://schemas.microsoft.com/office/drawing/2014/main" id="{92C0E079-A027-D030-FA9C-0A1D10C80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0" name="Freeform 36">
                <a:extLst>
                  <a:ext uri="{FF2B5EF4-FFF2-40B4-BE49-F238E27FC236}">
                    <a16:creationId xmlns:a16="http://schemas.microsoft.com/office/drawing/2014/main" id="{59E9086F-812B-E4EC-F47D-9F34D6A03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1" name="Freeform 37">
                <a:extLst>
                  <a:ext uri="{FF2B5EF4-FFF2-40B4-BE49-F238E27FC236}">
                    <a16:creationId xmlns:a16="http://schemas.microsoft.com/office/drawing/2014/main" id="{C2453DEB-2572-9D2C-16AB-4E1564AF7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2" name="Freeform 38">
                <a:extLst>
                  <a:ext uri="{FF2B5EF4-FFF2-40B4-BE49-F238E27FC236}">
                    <a16:creationId xmlns:a16="http://schemas.microsoft.com/office/drawing/2014/main" id="{139F1902-A22B-8B21-6600-BF2A9B788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3" name="Freeform 39">
                <a:extLst>
                  <a:ext uri="{FF2B5EF4-FFF2-40B4-BE49-F238E27FC236}">
                    <a16:creationId xmlns:a16="http://schemas.microsoft.com/office/drawing/2014/main" id="{BE3ABF12-51C8-39FE-012B-03CB09068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4" name="Freeform 40">
                <a:extLst>
                  <a:ext uri="{FF2B5EF4-FFF2-40B4-BE49-F238E27FC236}">
                    <a16:creationId xmlns:a16="http://schemas.microsoft.com/office/drawing/2014/main" id="{FE798DA3-AB69-49F2-B603-4DA280F3A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5" name="Freeform 41">
                <a:extLst>
                  <a:ext uri="{FF2B5EF4-FFF2-40B4-BE49-F238E27FC236}">
                    <a16:creationId xmlns:a16="http://schemas.microsoft.com/office/drawing/2014/main" id="{6AC3DC2A-8754-06B3-028B-6E5665400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6" name="Freeform 42">
                <a:extLst>
                  <a:ext uri="{FF2B5EF4-FFF2-40B4-BE49-F238E27FC236}">
                    <a16:creationId xmlns:a16="http://schemas.microsoft.com/office/drawing/2014/main" id="{11BFD97B-9AA5-CA77-240B-C692B7518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Freeform 43">
                <a:extLst>
                  <a:ext uri="{FF2B5EF4-FFF2-40B4-BE49-F238E27FC236}">
                    <a16:creationId xmlns:a16="http://schemas.microsoft.com/office/drawing/2014/main" id="{1B3B4FD1-22C1-CF1A-5269-06192752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Freeform 44">
                <a:extLst>
                  <a:ext uri="{FF2B5EF4-FFF2-40B4-BE49-F238E27FC236}">
                    <a16:creationId xmlns:a16="http://schemas.microsoft.com/office/drawing/2014/main" id="{75C674BD-0533-107E-5307-7E1EB8A78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Freeform 45">
                <a:extLst>
                  <a:ext uri="{FF2B5EF4-FFF2-40B4-BE49-F238E27FC236}">
                    <a16:creationId xmlns:a16="http://schemas.microsoft.com/office/drawing/2014/main" id="{3E90B97F-BD53-6755-6B41-A51FA34F6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Freeform 46">
                <a:extLst>
                  <a:ext uri="{FF2B5EF4-FFF2-40B4-BE49-F238E27FC236}">
                    <a16:creationId xmlns:a16="http://schemas.microsoft.com/office/drawing/2014/main" id="{8DD1B206-5A47-B236-E37E-554A74B7D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47">
                <a:extLst>
                  <a:ext uri="{FF2B5EF4-FFF2-40B4-BE49-F238E27FC236}">
                    <a16:creationId xmlns:a16="http://schemas.microsoft.com/office/drawing/2014/main" id="{A619BC8C-09EB-FDCB-BBE2-A36262B08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48">
                <a:extLst>
                  <a:ext uri="{FF2B5EF4-FFF2-40B4-BE49-F238E27FC236}">
                    <a16:creationId xmlns:a16="http://schemas.microsoft.com/office/drawing/2014/main" id="{50AB28DC-74EC-9B79-F135-7BEF18046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49">
                <a:extLst>
                  <a:ext uri="{FF2B5EF4-FFF2-40B4-BE49-F238E27FC236}">
                    <a16:creationId xmlns:a16="http://schemas.microsoft.com/office/drawing/2014/main" id="{8C62843A-90B8-196F-12C0-7D51FA5C1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50">
                <a:extLst>
                  <a:ext uri="{FF2B5EF4-FFF2-40B4-BE49-F238E27FC236}">
                    <a16:creationId xmlns:a16="http://schemas.microsoft.com/office/drawing/2014/main" id="{C376EE80-2C7E-27D2-FCBB-DBCE69440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51">
                <a:extLst>
                  <a:ext uri="{FF2B5EF4-FFF2-40B4-BE49-F238E27FC236}">
                    <a16:creationId xmlns:a16="http://schemas.microsoft.com/office/drawing/2014/main" id="{45E40987-92E8-60D6-88FE-AA2EBF3C4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Freeform 52">
                <a:extLst>
                  <a:ext uri="{FF2B5EF4-FFF2-40B4-BE49-F238E27FC236}">
                    <a16:creationId xmlns:a16="http://schemas.microsoft.com/office/drawing/2014/main" id="{50FCBD3D-F01C-F42E-85A4-759444762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Freeform 53">
                <a:extLst>
                  <a:ext uri="{FF2B5EF4-FFF2-40B4-BE49-F238E27FC236}">
                    <a16:creationId xmlns:a16="http://schemas.microsoft.com/office/drawing/2014/main" id="{9E6E26B5-B88F-4728-D940-3E9DB5695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Freeform 54">
                <a:extLst>
                  <a:ext uri="{FF2B5EF4-FFF2-40B4-BE49-F238E27FC236}">
                    <a16:creationId xmlns:a16="http://schemas.microsoft.com/office/drawing/2014/main" id="{98C0611A-9482-81CA-0978-F218AFD7E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5">
                <a:extLst>
                  <a:ext uri="{FF2B5EF4-FFF2-40B4-BE49-F238E27FC236}">
                    <a16:creationId xmlns:a16="http://schemas.microsoft.com/office/drawing/2014/main" id="{3C1F2059-196A-AD45-B02C-4E56AECE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6">
                <a:extLst>
                  <a:ext uri="{FF2B5EF4-FFF2-40B4-BE49-F238E27FC236}">
                    <a16:creationId xmlns:a16="http://schemas.microsoft.com/office/drawing/2014/main" id="{5183E5B2-8CFE-A68D-33E1-35A60C35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Freeform 57">
                <a:extLst>
                  <a:ext uri="{FF2B5EF4-FFF2-40B4-BE49-F238E27FC236}">
                    <a16:creationId xmlns:a16="http://schemas.microsoft.com/office/drawing/2014/main" id="{794D93DA-B52A-2B1C-A453-BD6C0588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6" name="Freeform 58">
                <a:extLst>
                  <a:ext uri="{FF2B5EF4-FFF2-40B4-BE49-F238E27FC236}">
                    <a16:creationId xmlns:a16="http://schemas.microsoft.com/office/drawing/2014/main" id="{13ACECA9-C1D0-96E2-13F5-C2A82812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7" name="Freeform 59">
                <a:extLst>
                  <a:ext uri="{FF2B5EF4-FFF2-40B4-BE49-F238E27FC236}">
                    <a16:creationId xmlns:a16="http://schemas.microsoft.com/office/drawing/2014/main" id="{428E0F7D-C9DD-052F-0A76-94DB6ED4D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60">
                <a:extLst>
                  <a:ext uri="{FF2B5EF4-FFF2-40B4-BE49-F238E27FC236}">
                    <a16:creationId xmlns:a16="http://schemas.microsoft.com/office/drawing/2014/main" id="{062D650A-7610-8D4E-8F6F-FAF4A087D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61">
                <a:extLst>
                  <a:ext uri="{FF2B5EF4-FFF2-40B4-BE49-F238E27FC236}">
                    <a16:creationId xmlns:a16="http://schemas.microsoft.com/office/drawing/2014/main" id="{48C3D61E-818E-B3B5-013A-E16F01A01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62">
                <a:extLst>
                  <a:ext uri="{FF2B5EF4-FFF2-40B4-BE49-F238E27FC236}">
                    <a16:creationId xmlns:a16="http://schemas.microsoft.com/office/drawing/2014/main" id="{CFE451A2-5A73-FCD0-7408-23289A59B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63">
                <a:extLst>
                  <a:ext uri="{FF2B5EF4-FFF2-40B4-BE49-F238E27FC236}">
                    <a16:creationId xmlns:a16="http://schemas.microsoft.com/office/drawing/2014/main" id="{0010D882-2D64-22EA-47B4-A7D0E594C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64">
                <a:extLst>
                  <a:ext uri="{FF2B5EF4-FFF2-40B4-BE49-F238E27FC236}">
                    <a16:creationId xmlns:a16="http://schemas.microsoft.com/office/drawing/2014/main" id="{5223C172-D6DC-DA04-17A2-774687665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65">
                <a:extLst>
                  <a:ext uri="{FF2B5EF4-FFF2-40B4-BE49-F238E27FC236}">
                    <a16:creationId xmlns:a16="http://schemas.microsoft.com/office/drawing/2014/main" id="{39E1E588-EF31-8A0C-D072-89D612DA2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66">
                <a:extLst>
                  <a:ext uri="{FF2B5EF4-FFF2-40B4-BE49-F238E27FC236}">
                    <a16:creationId xmlns:a16="http://schemas.microsoft.com/office/drawing/2014/main" id="{BBE0F37A-56BF-BE30-C916-ED4F0E820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67">
                <a:extLst>
                  <a:ext uri="{FF2B5EF4-FFF2-40B4-BE49-F238E27FC236}">
                    <a16:creationId xmlns:a16="http://schemas.microsoft.com/office/drawing/2014/main" id="{09865DDB-2D30-D5ED-5A6F-25C8C8112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6" name="Freeform 68">
                <a:extLst>
                  <a:ext uri="{FF2B5EF4-FFF2-40B4-BE49-F238E27FC236}">
                    <a16:creationId xmlns:a16="http://schemas.microsoft.com/office/drawing/2014/main" id="{C9F2055F-BA85-02B6-83A6-E6BE6D90B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7" name="Freeform 69">
                <a:extLst>
                  <a:ext uri="{FF2B5EF4-FFF2-40B4-BE49-F238E27FC236}">
                    <a16:creationId xmlns:a16="http://schemas.microsoft.com/office/drawing/2014/main" id="{50436636-27AD-F685-D730-892EB55AE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8" name="Freeform 70">
                <a:extLst>
                  <a:ext uri="{FF2B5EF4-FFF2-40B4-BE49-F238E27FC236}">
                    <a16:creationId xmlns:a16="http://schemas.microsoft.com/office/drawing/2014/main" id="{C83ACFAE-0519-4452-32A4-8A692006A1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9" name="Freeform 71">
                <a:extLst>
                  <a:ext uri="{FF2B5EF4-FFF2-40B4-BE49-F238E27FC236}">
                    <a16:creationId xmlns:a16="http://schemas.microsoft.com/office/drawing/2014/main" id="{BA31133A-87B5-8D3E-EC11-9B9F7BBBA4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0" name="Freeform 72">
                <a:extLst>
                  <a:ext uri="{FF2B5EF4-FFF2-40B4-BE49-F238E27FC236}">
                    <a16:creationId xmlns:a16="http://schemas.microsoft.com/office/drawing/2014/main" id="{70D2F605-361E-7530-7763-9008072963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1" name="Freeform 73">
                <a:extLst>
                  <a:ext uri="{FF2B5EF4-FFF2-40B4-BE49-F238E27FC236}">
                    <a16:creationId xmlns:a16="http://schemas.microsoft.com/office/drawing/2014/main" id="{D5924DC9-26D5-4323-332F-BD23CFEAB4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Freeform 74">
                <a:extLst>
                  <a:ext uri="{FF2B5EF4-FFF2-40B4-BE49-F238E27FC236}">
                    <a16:creationId xmlns:a16="http://schemas.microsoft.com/office/drawing/2014/main" id="{0A467103-3BAF-3979-BFEB-B7DA7114B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Freeform 75">
                <a:extLst>
                  <a:ext uri="{FF2B5EF4-FFF2-40B4-BE49-F238E27FC236}">
                    <a16:creationId xmlns:a16="http://schemas.microsoft.com/office/drawing/2014/main" id="{6596A473-4767-CBC7-FC92-43219FE180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Freeform 76">
                <a:extLst>
                  <a:ext uri="{FF2B5EF4-FFF2-40B4-BE49-F238E27FC236}">
                    <a16:creationId xmlns:a16="http://schemas.microsoft.com/office/drawing/2014/main" id="{8E769C7F-A593-6C2A-CBBC-7D71464CA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Freeform 77">
                <a:extLst>
                  <a:ext uri="{FF2B5EF4-FFF2-40B4-BE49-F238E27FC236}">
                    <a16:creationId xmlns:a16="http://schemas.microsoft.com/office/drawing/2014/main" id="{CC82BFCA-8EA7-8383-73B1-CA5E0DFD2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Freeform 78">
                <a:extLst>
                  <a:ext uri="{FF2B5EF4-FFF2-40B4-BE49-F238E27FC236}">
                    <a16:creationId xmlns:a16="http://schemas.microsoft.com/office/drawing/2014/main" id="{00522FCC-BCD5-0846-4174-A9CBB86DC5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Freeform 79">
                <a:extLst>
                  <a:ext uri="{FF2B5EF4-FFF2-40B4-BE49-F238E27FC236}">
                    <a16:creationId xmlns:a16="http://schemas.microsoft.com/office/drawing/2014/main" id="{A115D3DF-0BD9-5E13-B840-1B781C282E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Freeform 80">
                <a:extLst>
                  <a:ext uri="{FF2B5EF4-FFF2-40B4-BE49-F238E27FC236}">
                    <a16:creationId xmlns:a16="http://schemas.microsoft.com/office/drawing/2014/main" id="{7B83D917-ADF2-F8BB-8577-B37A1E1E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Freeform 81">
                <a:extLst>
                  <a:ext uri="{FF2B5EF4-FFF2-40B4-BE49-F238E27FC236}">
                    <a16:creationId xmlns:a16="http://schemas.microsoft.com/office/drawing/2014/main" id="{40C816F3-AAE6-8233-81A5-0704D7A5F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Freeform 82">
                <a:extLst>
                  <a:ext uri="{FF2B5EF4-FFF2-40B4-BE49-F238E27FC236}">
                    <a16:creationId xmlns:a16="http://schemas.microsoft.com/office/drawing/2014/main" id="{D34A39A4-9D57-3175-9458-A4933E7A8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Freeform 83">
                <a:extLst>
                  <a:ext uri="{FF2B5EF4-FFF2-40B4-BE49-F238E27FC236}">
                    <a16:creationId xmlns:a16="http://schemas.microsoft.com/office/drawing/2014/main" id="{61E9F3E5-0EA1-B339-B9AF-B6795ED47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Freeform 84">
                <a:extLst>
                  <a:ext uri="{FF2B5EF4-FFF2-40B4-BE49-F238E27FC236}">
                    <a16:creationId xmlns:a16="http://schemas.microsoft.com/office/drawing/2014/main" id="{98A54C3B-5223-C750-0C93-FDDAE6D4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Freeform 85">
                <a:extLst>
                  <a:ext uri="{FF2B5EF4-FFF2-40B4-BE49-F238E27FC236}">
                    <a16:creationId xmlns:a16="http://schemas.microsoft.com/office/drawing/2014/main" id="{CE4EE633-FA87-5B54-378D-9F68FE3B8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Freeform 86">
                <a:extLst>
                  <a:ext uri="{FF2B5EF4-FFF2-40B4-BE49-F238E27FC236}">
                    <a16:creationId xmlns:a16="http://schemas.microsoft.com/office/drawing/2014/main" id="{F18D1D7C-FE2D-7609-5B3D-56CCF91FE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Freeform 87">
                <a:extLst>
                  <a:ext uri="{FF2B5EF4-FFF2-40B4-BE49-F238E27FC236}">
                    <a16:creationId xmlns:a16="http://schemas.microsoft.com/office/drawing/2014/main" id="{A2E5CF0E-760E-861B-9CEC-FE4AABE9F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Freeform 88">
                <a:extLst>
                  <a:ext uri="{FF2B5EF4-FFF2-40B4-BE49-F238E27FC236}">
                    <a16:creationId xmlns:a16="http://schemas.microsoft.com/office/drawing/2014/main" id="{B421E144-459D-9414-3A8D-5F176DCD55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Freeform 89">
                <a:extLst>
                  <a:ext uri="{FF2B5EF4-FFF2-40B4-BE49-F238E27FC236}">
                    <a16:creationId xmlns:a16="http://schemas.microsoft.com/office/drawing/2014/main" id="{5FC94650-E720-99B4-C7E1-202705358A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Freeform 90">
                <a:extLst>
                  <a:ext uri="{FF2B5EF4-FFF2-40B4-BE49-F238E27FC236}">
                    <a16:creationId xmlns:a16="http://schemas.microsoft.com/office/drawing/2014/main" id="{2055108A-DB2F-754D-C0ED-BDFC3BAC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Freeform 91">
                <a:extLst>
                  <a:ext uri="{FF2B5EF4-FFF2-40B4-BE49-F238E27FC236}">
                    <a16:creationId xmlns:a16="http://schemas.microsoft.com/office/drawing/2014/main" id="{188245E7-4A55-DEBA-D731-9E76253F2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Freeform 92">
                <a:extLst>
                  <a:ext uri="{FF2B5EF4-FFF2-40B4-BE49-F238E27FC236}">
                    <a16:creationId xmlns:a16="http://schemas.microsoft.com/office/drawing/2014/main" id="{FB0F1380-B485-B759-7F58-727534429D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Freeform 93">
                <a:extLst>
                  <a:ext uri="{FF2B5EF4-FFF2-40B4-BE49-F238E27FC236}">
                    <a16:creationId xmlns:a16="http://schemas.microsoft.com/office/drawing/2014/main" id="{044ACE12-F698-ED2D-CD75-94052B7B08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Freeform 94">
                <a:extLst>
                  <a:ext uri="{FF2B5EF4-FFF2-40B4-BE49-F238E27FC236}">
                    <a16:creationId xmlns:a16="http://schemas.microsoft.com/office/drawing/2014/main" id="{308D8619-1589-6A11-7B50-903A261735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Freeform 95">
                <a:extLst>
                  <a:ext uri="{FF2B5EF4-FFF2-40B4-BE49-F238E27FC236}">
                    <a16:creationId xmlns:a16="http://schemas.microsoft.com/office/drawing/2014/main" id="{FC2C8D29-C14C-5E1A-3BBA-8BD5E4B1C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Freeform 96">
                <a:extLst>
                  <a:ext uri="{FF2B5EF4-FFF2-40B4-BE49-F238E27FC236}">
                    <a16:creationId xmlns:a16="http://schemas.microsoft.com/office/drawing/2014/main" id="{45B87617-2318-9ECB-A568-466ABBF77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Freeform 97">
                <a:extLst>
                  <a:ext uri="{FF2B5EF4-FFF2-40B4-BE49-F238E27FC236}">
                    <a16:creationId xmlns:a16="http://schemas.microsoft.com/office/drawing/2014/main" id="{3E209FDD-EA8F-463D-ECF8-46B2444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Freeform 98">
                <a:extLst>
                  <a:ext uri="{FF2B5EF4-FFF2-40B4-BE49-F238E27FC236}">
                    <a16:creationId xmlns:a16="http://schemas.microsoft.com/office/drawing/2014/main" id="{EE954659-F7D8-BDAC-BD45-E413DD178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Freeform 99">
                <a:extLst>
                  <a:ext uri="{FF2B5EF4-FFF2-40B4-BE49-F238E27FC236}">
                    <a16:creationId xmlns:a16="http://schemas.microsoft.com/office/drawing/2014/main" id="{E187D571-39BC-BC35-3582-A86C6D48AB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Freeform 100">
                <a:extLst>
                  <a:ext uri="{FF2B5EF4-FFF2-40B4-BE49-F238E27FC236}">
                    <a16:creationId xmlns:a16="http://schemas.microsoft.com/office/drawing/2014/main" id="{5B2F892A-5C6D-5D69-3027-7CBE1018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9" name="Freeform 101">
                <a:extLst>
                  <a:ext uri="{FF2B5EF4-FFF2-40B4-BE49-F238E27FC236}">
                    <a16:creationId xmlns:a16="http://schemas.microsoft.com/office/drawing/2014/main" id="{9BBF90F4-20DB-A745-F165-89ECD84EC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0" name="Freeform 102">
                <a:extLst>
                  <a:ext uri="{FF2B5EF4-FFF2-40B4-BE49-F238E27FC236}">
                    <a16:creationId xmlns:a16="http://schemas.microsoft.com/office/drawing/2014/main" id="{D9E74489-CF72-5E10-4DF1-15798EBBC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1" name="Freeform 103">
                <a:extLst>
                  <a:ext uri="{FF2B5EF4-FFF2-40B4-BE49-F238E27FC236}">
                    <a16:creationId xmlns:a16="http://schemas.microsoft.com/office/drawing/2014/main" id="{76F118AE-80D0-4B20-D2FC-5BDAE54AE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2" name="Freeform 104">
                <a:extLst>
                  <a:ext uri="{FF2B5EF4-FFF2-40B4-BE49-F238E27FC236}">
                    <a16:creationId xmlns:a16="http://schemas.microsoft.com/office/drawing/2014/main" id="{1C4B1F89-669D-D7C8-F92C-DAFF3C460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3" name="Freeform 105">
                <a:extLst>
                  <a:ext uri="{FF2B5EF4-FFF2-40B4-BE49-F238E27FC236}">
                    <a16:creationId xmlns:a16="http://schemas.microsoft.com/office/drawing/2014/main" id="{9CD2BC60-A2DD-5E14-E9B9-47ABBC846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4" name="Freeform 106">
                <a:extLst>
                  <a:ext uri="{FF2B5EF4-FFF2-40B4-BE49-F238E27FC236}">
                    <a16:creationId xmlns:a16="http://schemas.microsoft.com/office/drawing/2014/main" id="{E4B3CD1F-EF18-7C78-8E9C-9B70B8DB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5" name="Freeform 107">
                <a:extLst>
                  <a:ext uri="{FF2B5EF4-FFF2-40B4-BE49-F238E27FC236}">
                    <a16:creationId xmlns:a16="http://schemas.microsoft.com/office/drawing/2014/main" id="{34EC23C1-F51A-2C93-2B46-349463082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6" name="Freeform 108">
                <a:extLst>
                  <a:ext uri="{FF2B5EF4-FFF2-40B4-BE49-F238E27FC236}">
                    <a16:creationId xmlns:a16="http://schemas.microsoft.com/office/drawing/2014/main" id="{C56A3862-D11B-7E0A-CBA7-08445B605C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7" name="Freeform 109">
                <a:extLst>
                  <a:ext uri="{FF2B5EF4-FFF2-40B4-BE49-F238E27FC236}">
                    <a16:creationId xmlns:a16="http://schemas.microsoft.com/office/drawing/2014/main" id="{E2CCB404-EE4E-4C00-671C-AA24EDAAB5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8" name="Freeform 110">
                <a:extLst>
                  <a:ext uri="{FF2B5EF4-FFF2-40B4-BE49-F238E27FC236}">
                    <a16:creationId xmlns:a16="http://schemas.microsoft.com/office/drawing/2014/main" id="{DEBA9C9C-1441-BA92-B058-94B9AC972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9" name="Freeform 111">
                <a:extLst>
                  <a:ext uri="{FF2B5EF4-FFF2-40B4-BE49-F238E27FC236}">
                    <a16:creationId xmlns:a16="http://schemas.microsoft.com/office/drawing/2014/main" id="{8654014E-97E3-77F7-8DAA-738AFD8D0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0" name="Freeform 112">
                <a:extLst>
                  <a:ext uri="{FF2B5EF4-FFF2-40B4-BE49-F238E27FC236}">
                    <a16:creationId xmlns:a16="http://schemas.microsoft.com/office/drawing/2014/main" id="{C963293F-A6B2-ED65-E8A8-7A0A363827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1" name="Freeform 113">
                <a:extLst>
                  <a:ext uri="{FF2B5EF4-FFF2-40B4-BE49-F238E27FC236}">
                    <a16:creationId xmlns:a16="http://schemas.microsoft.com/office/drawing/2014/main" id="{19722B3B-BA69-A404-23B4-A3D81F9211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2" name="Freeform 114">
                <a:extLst>
                  <a:ext uri="{FF2B5EF4-FFF2-40B4-BE49-F238E27FC236}">
                    <a16:creationId xmlns:a16="http://schemas.microsoft.com/office/drawing/2014/main" id="{49BD94C2-A469-F7FF-5946-8D3068967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3" name="Freeform 115">
                <a:extLst>
                  <a:ext uri="{FF2B5EF4-FFF2-40B4-BE49-F238E27FC236}">
                    <a16:creationId xmlns:a16="http://schemas.microsoft.com/office/drawing/2014/main" id="{26C13AF7-0F3F-B953-1113-D14B56303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4" name="Freeform 116">
                <a:extLst>
                  <a:ext uri="{FF2B5EF4-FFF2-40B4-BE49-F238E27FC236}">
                    <a16:creationId xmlns:a16="http://schemas.microsoft.com/office/drawing/2014/main" id="{DCBBFCFA-D220-D104-B43C-3906EE2370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5" name="Freeform 117">
                <a:extLst>
                  <a:ext uri="{FF2B5EF4-FFF2-40B4-BE49-F238E27FC236}">
                    <a16:creationId xmlns:a16="http://schemas.microsoft.com/office/drawing/2014/main" id="{9646C0C7-ADA1-DB86-C37F-4A9838086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6" name="Freeform 118">
                <a:extLst>
                  <a:ext uri="{FF2B5EF4-FFF2-40B4-BE49-F238E27FC236}">
                    <a16:creationId xmlns:a16="http://schemas.microsoft.com/office/drawing/2014/main" id="{C771FD72-C7CE-09BE-363F-4342361B8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7" name="Freeform 119">
                <a:extLst>
                  <a:ext uri="{FF2B5EF4-FFF2-40B4-BE49-F238E27FC236}">
                    <a16:creationId xmlns:a16="http://schemas.microsoft.com/office/drawing/2014/main" id="{949F32B1-DBFF-A47D-9A07-EBA750B94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8" name="Freeform 120">
                <a:extLst>
                  <a:ext uri="{FF2B5EF4-FFF2-40B4-BE49-F238E27FC236}">
                    <a16:creationId xmlns:a16="http://schemas.microsoft.com/office/drawing/2014/main" id="{5A403077-EF7C-6017-C234-3D1CDF056D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9" name="Freeform 121">
                <a:extLst>
                  <a:ext uri="{FF2B5EF4-FFF2-40B4-BE49-F238E27FC236}">
                    <a16:creationId xmlns:a16="http://schemas.microsoft.com/office/drawing/2014/main" id="{F664DF21-9193-E248-CE4E-DA37F1E18D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0" name="Freeform 122">
                <a:extLst>
                  <a:ext uri="{FF2B5EF4-FFF2-40B4-BE49-F238E27FC236}">
                    <a16:creationId xmlns:a16="http://schemas.microsoft.com/office/drawing/2014/main" id="{BA2D7B2F-9693-7F52-6680-352D6BBB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1" name="Freeform 123">
                <a:extLst>
                  <a:ext uri="{FF2B5EF4-FFF2-40B4-BE49-F238E27FC236}">
                    <a16:creationId xmlns:a16="http://schemas.microsoft.com/office/drawing/2014/main" id="{AAD57FAB-DE1B-6739-AB1E-B9090F44B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2" name="Freeform 124">
                <a:extLst>
                  <a:ext uri="{FF2B5EF4-FFF2-40B4-BE49-F238E27FC236}">
                    <a16:creationId xmlns:a16="http://schemas.microsoft.com/office/drawing/2014/main" id="{025E5C98-2A4E-0753-6CC8-4EF5E3525C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3" name="Freeform 125">
                <a:extLst>
                  <a:ext uri="{FF2B5EF4-FFF2-40B4-BE49-F238E27FC236}">
                    <a16:creationId xmlns:a16="http://schemas.microsoft.com/office/drawing/2014/main" id="{EF602490-D295-0E59-A7DC-68AB5B07FD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4" name="Freeform 126">
                <a:extLst>
                  <a:ext uri="{FF2B5EF4-FFF2-40B4-BE49-F238E27FC236}">
                    <a16:creationId xmlns:a16="http://schemas.microsoft.com/office/drawing/2014/main" id="{A50D1009-7958-5FC8-57C9-5DD6919880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5" name="Freeform 127">
                <a:extLst>
                  <a:ext uri="{FF2B5EF4-FFF2-40B4-BE49-F238E27FC236}">
                    <a16:creationId xmlns:a16="http://schemas.microsoft.com/office/drawing/2014/main" id="{7553D14E-1ECD-E9AA-2E1F-5DF881F6FB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6" name="Freeform 128">
                <a:extLst>
                  <a:ext uri="{FF2B5EF4-FFF2-40B4-BE49-F238E27FC236}">
                    <a16:creationId xmlns:a16="http://schemas.microsoft.com/office/drawing/2014/main" id="{BBB49809-A2E3-8B2C-AC1C-913A8CD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7" name="Freeform 129">
                <a:extLst>
                  <a:ext uri="{FF2B5EF4-FFF2-40B4-BE49-F238E27FC236}">
                    <a16:creationId xmlns:a16="http://schemas.microsoft.com/office/drawing/2014/main" id="{84A5CAC2-58D8-FDE9-B00B-6D70AF097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8" name="Freeform 130">
                <a:extLst>
                  <a:ext uri="{FF2B5EF4-FFF2-40B4-BE49-F238E27FC236}">
                    <a16:creationId xmlns:a16="http://schemas.microsoft.com/office/drawing/2014/main" id="{EE13FB86-34A6-8DEB-150E-3C0A4B1B4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9" name="Freeform 131">
                <a:extLst>
                  <a:ext uri="{FF2B5EF4-FFF2-40B4-BE49-F238E27FC236}">
                    <a16:creationId xmlns:a16="http://schemas.microsoft.com/office/drawing/2014/main" id="{2B271EDE-BE56-D634-51FB-02238FFD0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0" name="Freeform 132">
                <a:extLst>
                  <a:ext uri="{FF2B5EF4-FFF2-40B4-BE49-F238E27FC236}">
                    <a16:creationId xmlns:a16="http://schemas.microsoft.com/office/drawing/2014/main" id="{09B4A52E-D096-A1E4-A674-AAFDF81F4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1" name="Freeform 133">
                <a:extLst>
                  <a:ext uri="{FF2B5EF4-FFF2-40B4-BE49-F238E27FC236}">
                    <a16:creationId xmlns:a16="http://schemas.microsoft.com/office/drawing/2014/main" id="{01B5428D-91F4-801C-8B78-5DF638FA1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2" name="Freeform 134">
                <a:extLst>
                  <a:ext uri="{FF2B5EF4-FFF2-40B4-BE49-F238E27FC236}">
                    <a16:creationId xmlns:a16="http://schemas.microsoft.com/office/drawing/2014/main" id="{B70085C1-1DEB-1C98-E84F-127621BEB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3" name="Freeform 135">
                <a:extLst>
                  <a:ext uri="{FF2B5EF4-FFF2-40B4-BE49-F238E27FC236}">
                    <a16:creationId xmlns:a16="http://schemas.microsoft.com/office/drawing/2014/main" id="{E427CC14-CA3E-5682-1AC6-F0BD5EA15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4" name="Freeform 136">
                <a:extLst>
                  <a:ext uri="{FF2B5EF4-FFF2-40B4-BE49-F238E27FC236}">
                    <a16:creationId xmlns:a16="http://schemas.microsoft.com/office/drawing/2014/main" id="{05492006-843F-6AC5-B892-7A3F308053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5" name="Freeform 137">
                <a:extLst>
                  <a:ext uri="{FF2B5EF4-FFF2-40B4-BE49-F238E27FC236}">
                    <a16:creationId xmlns:a16="http://schemas.microsoft.com/office/drawing/2014/main" id="{ECCA9970-5021-D327-6E89-200AC4546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6" name="Freeform 138">
                <a:extLst>
                  <a:ext uri="{FF2B5EF4-FFF2-40B4-BE49-F238E27FC236}">
                    <a16:creationId xmlns:a16="http://schemas.microsoft.com/office/drawing/2014/main" id="{F657D802-C929-E660-5972-FF76ADF3A0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7" name="Freeform 139">
                <a:extLst>
                  <a:ext uri="{FF2B5EF4-FFF2-40B4-BE49-F238E27FC236}">
                    <a16:creationId xmlns:a16="http://schemas.microsoft.com/office/drawing/2014/main" id="{4CFA997D-FBA7-FD4A-107C-B55D530B7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8" name="Freeform 140">
                <a:extLst>
                  <a:ext uri="{FF2B5EF4-FFF2-40B4-BE49-F238E27FC236}">
                    <a16:creationId xmlns:a16="http://schemas.microsoft.com/office/drawing/2014/main" id="{05F24204-5143-65A4-FF7B-7146E94C7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9" name="Freeform 141">
                <a:extLst>
                  <a:ext uri="{FF2B5EF4-FFF2-40B4-BE49-F238E27FC236}">
                    <a16:creationId xmlns:a16="http://schemas.microsoft.com/office/drawing/2014/main" id="{A40938A4-CE6D-CA57-52BD-177E02436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0" name="Freeform 142">
                <a:extLst>
                  <a:ext uri="{FF2B5EF4-FFF2-40B4-BE49-F238E27FC236}">
                    <a16:creationId xmlns:a16="http://schemas.microsoft.com/office/drawing/2014/main" id="{031B7DC5-311A-B613-51CE-161B5C0242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1" name="Freeform 143">
                <a:extLst>
                  <a:ext uri="{FF2B5EF4-FFF2-40B4-BE49-F238E27FC236}">
                    <a16:creationId xmlns:a16="http://schemas.microsoft.com/office/drawing/2014/main" id="{DBD9892D-F792-1748-1D05-2398F2046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2" name="Freeform 144">
                <a:extLst>
                  <a:ext uri="{FF2B5EF4-FFF2-40B4-BE49-F238E27FC236}">
                    <a16:creationId xmlns:a16="http://schemas.microsoft.com/office/drawing/2014/main" id="{8B32ED01-20ED-E572-43D2-7165FBEE19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3" name="Freeform 145">
                <a:extLst>
                  <a:ext uri="{FF2B5EF4-FFF2-40B4-BE49-F238E27FC236}">
                    <a16:creationId xmlns:a16="http://schemas.microsoft.com/office/drawing/2014/main" id="{1B1F94BE-7C72-3A6D-22FF-499D4E4A3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4" name="Freeform 146">
                <a:extLst>
                  <a:ext uri="{FF2B5EF4-FFF2-40B4-BE49-F238E27FC236}">
                    <a16:creationId xmlns:a16="http://schemas.microsoft.com/office/drawing/2014/main" id="{A013AD4E-905F-2AE3-8761-4402EC610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5" name="Freeform 147">
                <a:extLst>
                  <a:ext uri="{FF2B5EF4-FFF2-40B4-BE49-F238E27FC236}">
                    <a16:creationId xmlns:a16="http://schemas.microsoft.com/office/drawing/2014/main" id="{59086F43-E1E2-954F-9A62-09799DFCB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6" name="Freeform 148">
                <a:extLst>
                  <a:ext uri="{FF2B5EF4-FFF2-40B4-BE49-F238E27FC236}">
                    <a16:creationId xmlns:a16="http://schemas.microsoft.com/office/drawing/2014/main" id="{736D6F81-3216-8B01-714D-F8418273A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7" name="Freeform 149">
                <a:extLst>
                  <a:ext uri="{FF2B5EF4-FFF2-40B4-BE49-F238E27FC236}">
                    <a16:creationId xmlns:a16="http://schemas.microsoft.com/office/drawing/2014/main" id="{F47EB561-5374-8C50-F876-712C9E377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8" name="Freeform 150">
                <a:extLst>
                  <a:ext uri="{FF2B5EF4-FFF2-40B4-BE49-F238E27FC236}">
                    <a16:creationId xmlns:a16="http://schemas.microsoft.com/office/drawing/2014/main" id="{E40474B9-423C-FF54-E1AD-A9C6380F4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9" name="Freeform 151">
                <a:extLst>
                  <a:ext uri="{FF2B5EF4-FFF2-40B4-BE49-F238E27FC236}">
                    <a16:creationId xmlns:a16="http://schemas.microsoft.com/office/drawing/2014/main" id="{51556E66-929C-A2DB-21C3-CA2F6226B2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0" name="Freeform 152">
                <a:extLst>
                  <a:ext uri="{FF2B5EF4-FFF2-40B4-BE49-F238E27FC236}">
                    <a16:creationId xmlns:a16="http://schemas.microsoft.com/office/drawing/2014/main" id="{51CBB6E8-AEC3-EC04-2AE2-EBE07F8F6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1" name="Freeform 153">
                <a:extLst>
                  <a:ext uri="{FF2B5EF4-FFF2-40B4-BE49-F238E27FC236}">
                    <a16:creationId xmlns:a16="http://schemas.microsoft.com/office/drawing/2014/main" id="{B0122BB0-F9CD-14A9-FE23-51A46C403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2" name="Freeform 154">
                <a:extLst>
                  <a:ext uri="{FF2B5EF4-FFF2-40B4-BE49-F238E27FC236}">
                    <a16:creationId xmlns:a16="http://schemas.microsoft.com/office/drawing/2014/main" id="{72AC23CD-C406-757C-CA41-D8FE5AD3A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3" name="Freeform 155">
                <a:extLst>
                  <a:ext uri="{FF2B5EF4-FFF2-40B4-BE49-F238E27FC236}">
                    <a16:creationId xmlns:a16="http://schemas.microsoft.com/office/drawing/2014/main" id="{3573A503-FF5E-43E1-F11E-4A57107E01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4" name="Freeform 156">
                <a:extLst>
                  <a:ext uri="{FF2B5EF4-FFF2-40B4-BE49-F238E27FC236}">
                    <a16:creationId xmlns:a16="http://schemas.microsoft.com/office/drawing/2014/main" id="{D1191729-BD45-12B9-0472-7BA57FA9E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5" name="Freeform 157">
                <a:extLst>
                  <a:ext uri="{FF2B5EF4-FFF2-40B4-BE49-F238E27FC236}">
                    <a16:creationId xmlns:a16="http://schemas.microsoft.com/office/drawing/2014/main" id="{A5E455B6-ECDE-6836-DF21-6783AB0924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6" name="Freeform 158">
                <a:extLst>
                  <a:ext uri="{FF2B5EF4-FFF2-40B4-BE49-F238E27FC236}">
                    <a16:creationId xmlns:a16="http://schemas.microsoft.com/office/drawing/2014/main" id="{BEBB1B85-3F8A-24EC-759D-BC6E30617F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7" name="Freeform 159">
                <a:extLst>
                  <a:ext uri="{FF2B5EF4-FFF2-40B4-BE49-F238E27FC236}">
                    <a16:creationId xmlns:a16="http://schemas.microsoft.com/office/drawing/2014/main" id="{AE16EA01-4C6A-9407-097C-D7B8BAA7AD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8" name="Freeform 160">
                <a:extLst>
                  <a:ext uri="{FF2B5EF4-FFF2-40B4-BE49-F238E27FC236}">
                    <a16:creationId xmlns:a16="http://schemas.microsoft.com/office/drawing/2014/main" id="{2F51CD26-6387-402E-F744-24723681D5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9" name="Freeform 161">
                <a:extLst>
                  <a:ext uri="{FF2B5EF4-FFF2-40B4-BE49-F238E27FC236}">
                    <a16:creationId xmlns:a16="http://schemas.microsoft.com/office/drawing/2014/main" id="{673F9243-FC20-7F9A-4C41-BDCEB3CF66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0" name="Freeform 162">
                <a:extLst>
                  <a:ext uri="{FF2B5EF4-FFF2-40B4-BE49-F238E27FC236}">
                    <a16:creationId xmlns:a16="http://schemas.microsoft.com/office/drawing/2014/main" id="{6CDC564A-A439-5AC6-9F78-519E48832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1" name="Freeform 163">
                <a:extLst>
                  <a:ext uri="{FF2B5EF4-FFF2-40B4-BE49-F238E27FC236}">
                    <a16:creationId xmlns:a16="http://schemas.microsoft.com/office/drawing/2014/main" id="{9A8F00CA-770D-8FA0-B2CF-1CF4C3D93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2" name="Freeform 164">
                <a:extLst>
                  <a:ext uri="{FF2B5EF4-FFF2-40B4-BE49-F238E27FC236}">
                    <a16:creationId xmlns:a16="http://schemas.microsoft.com/office/drawing/2014/main" id="{1D7D8DE8-CC43-6093-CB97-6F28301A3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3" name="Freeform 165">
                <a:extLst>
                  <a:ext uri="{FF2B5EF4-FFF2-40B4-BE49-F238E27FC236}">
                    <a16:creationId xmlns:a16="http://schemas.microsoft.com/office/drawing/2014/main" id="{76FD69D2-C439-72E4-EB32-002EC27EA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4" name="Freeform 166">
                <a:extLst>
                  <a:ext uri="{FF2B5EF4-FFF2-40B4-BE49-F238E27FC236}">
                    <a16:creationId xmlns:a16="http://schemas.microsoft.com/office/drawing/2014/main" id="{77603A78-0856-26A1-50F3-E8776B9FC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5" name="Freeform 167">
                <a:extLst>
                  <a:ext uri="{FF2B5EF4-FFF2-40B4-BE49-F238E27FC236}">
                    <a16:creationId xmlns:a16="http://schemas.microsoft.com/office/drawing/2014/main" id="{E281D871-0829-ABC7-F07A-927B82A12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6" name="Freeform 168">
                <a:extLst>
                  <a:ext uri="{FF2B5EF4-FFF2-40B4-BE49-F238E27FC236}">
                    <a16:creationId xmlns:a16="http://schemas.microsoft.com/office/drawing/2014/main" id="{D3FB1A5F-E5A8-98FE-BEBD-80905739F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Freeform 169">
                <a:extLst>
                  <a:ext uri="{FF2B5EF4-FFF2-40B4-BE49-F238E27FC236}">
                    <a16:creationId xmlns:a16="http://schemas.microsoft.com/office/drawing/2014/main" id="{7DCFF624-AFDA-F743-AFD0-3B9E225F5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8" name="Freeform 170">
                <a:extLst>
                  <a:ext uri="{FF2B5EF4-FFF2-40B4-BE49-F238E27FC236}">
                    <a16:creationId xmlns:a16="http://schemas.microsoft.com/office/drawing/2014/main" id="{B6F79599-4AEB-C9CF-F4E0-E4CB4959F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Freeform 171">
                <a:extLst>
                  <a:ext uri="{FF2B5EF4-FFF2-40B4-BE49-F238E27FC236}">
                    <a16:creationId xmlns:a16="http://schemas.microsoft.com/office/drawing/2014/main" id="{73157900-D072-9A63-7CA6-3E0BE3A4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0" name="Freeform 172">
                <a:extLst>
                  <a:ext uri="{FF2B5EF4-FFF2-40B4-BE49-F238E27FC236}">
                    <a16:creationId xmlns:a16="http://schemas.microsoft.com/office/drawing/2014/main" id="{74F2FDC0-7E7B-C316-18FB-C866048DC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Freeform 173">
                <a:extLst>
                  <a:ext uri="{FF2B5EF4-FFF2-40B4-BE49-F238E27FC236}">
                    <a16:creationId xmlns:a16="http://schemas.microsoft.com/office/drawing/2014/main" id="{3E43A20E-FFF9-6247-E3C1-2965422F2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2" name="Freeform 174">
                <a:extLst>
                  <a:ext uri="{FF2B5EF4-FFF2-40B4-BE49-F238E27FC236}">
                    <a16:creationId xmlns:a16="http://schemas.microsoft.com/office/drawing/2014/main" id="{96922445-9AA9-A9E8-75D3-9DB5CAB0A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3" name="Freeform 175">
                <a:extLst>
                  <a:ext uri="{FF2B5EF4-FFF2-40B4-BE49-F238E27FC236}">
                    <a16:creationId xmlns:a16="http://schemas.microsoft.com/office/drawing/2014/main" id="{064791B2-F1E3-7354-AF84-3F2C18551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4" name="Freeform 176">
                <a:extLst>
                  <a:ext uri="{FF2B5EF4-FFF2-40B4-BE49-F238E27FC236}">
                    <a16:creationId xmlns:a16="http://schemas.microsoft.com/office/drawing/2014/main" id="{2FF089C3-B49B-7E89-4035-0F1D13E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5" name="Freeform 177">
                <a:extLst>
                  <a:ext uri="{FF2B5EF4-FFF2-40B4-BE49-F238E27FC236}">
                    <a16:creationId xmlns:a16="http://schemas.microsoft.com/office/drawing/2014/main" id="{7DA4AB2D-2C59-1CF3-E1D5-4609AF2F8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6" name="Freeform 178">
                <a:extLst>
                  <a:ext uri="{FF2B5EF4-FFF2-40B4-BE49-F238E27FC236}">
                    <a16:creationId xmlns:a16="http://schemas.microsoft.com/office/drawing/2014/main" id="{587CA442-28BD-A62E-7023-A1717305F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7" name="Freeform 179">
                <a:extLst>
                  <a:ext uri="{FF2B5EF4-FFF2-40B4-BE49-F238E27FC236}">
                    <a16:creationId xmlns:a16="http://schemas.microsoft.com/office/drawing/2014/main" id="{DD101898-3822-2C41-AEE1-45B2A192E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8" name="Freeform 180">
                <a:extLst>
                  <a:ext uri="{FF2B5EF4-FFF2-40B4-BE49-F238E27FC236}">
                    <a16:creationId xmlns:a16="http://schemas.microsoft.com/office/drawing/2014/main" id="{5A8187A9-2A1D-67E8-2537-806DEE756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9" name="Freeform 181">
                <a:extLst>
                  <a:ext uri="{FF2B5EF4-FFF2-40B4-BE49-F238E27FC236}">
                    <a16:creationId xmlns:a16="http://schemas.microsoft.com/office/drawing/2014/main" id="{0311C41C-13FC-F7B5-C12E-8A9A30339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0" name="Freeform 182">
                <a:extLst>
                  <a:ext uri="{FF2B5EF4-FFF2-40B4-BE49-F238E27FC236}">
                    <a16:creationId xmlns:a16="http://schemas.microsoft.com/office/drawing/2014/main" id="{459EBEF1-91B0-5092-23DD-6095E76AE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1" name="Freeform 183">
                <a:extLst>
                  <a:ext uri="{FF2B5EF4-FFF2-40B4-BE49-F238E27FC236}">
                    <a16:creationId xmlns:a16="http://schemas.microsoft.com/office/drawing/2014/main" id="{2CD9B927-F6C7-1E7F-A44C-0900455F9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2" name="Freeform 184">
                <a:extLst>
                  <a:ext uri="{FF2B5EF4-FFF2-40B4-BE49-F238E27FC236}">
                    <a16:creationId xmlns:a16="http://schemas.microsoft.com/office/drawing/2014/main" id="{CEC35376-33BA-7BBB-C1A2-E90C8D02A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3" name="Freeform 185">
                <a:extLst>
                  <a:ext uri="{FF2B5EF4-FFF2-40B4-BE49-F238E27FC236}">
                    <a16:creationId xmlns:a16="http://schemas.microsoft.com/office/drawing/2014/main" id="{87972B69-90D2-6C3A-3416-F2FFFDB8E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4" name="Freeform 186">
                <a:extLst>
                  <a:ext uri="{FF2B5EF4-FFF2-40B4-BE49-F238E27FC236}">
                    <a16:creationId xmlns:a16="http://schemas.microsoft.com/office/drawing/2014/main" id="{F6ED2466-73D3-D141-BE2C-374CAAA2B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5" name="Freeform 187">
                <a:extLst>
                  <a:ext uri="{FF2B5EF4-FFF2-40B4-BE49-F238E27FC236}">
                    <a16:creationId xmlns:a16="http://schemas.microsoft.com/office/drawing/2014/main" id="{A79AF827-4FCF-EA6F-B61D-3D494A88B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6" name="Freeform 188">
                <a:extLst>
                  <a:ext uri="{FF2B5EF4-FFF2-40B4-BE49-F238E27FC236}">
                    <a16:creationId xmlns:a16="http://schemas.microsoft.com/office/drawing/2014/main" id="{53DC830E-19E7-349A-CAC6-175D671F0D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7" name="Freeform 189">
                <a:extLst>
                  <a:ext uri="{FF2B5EF4-FFF2-40B4-BE49-F238E27FC236}">
                    <a16:creationId xmlns:a16="http://schemas.microsoft.com/office/drawing/2014/main" id="{118165F8-165D-F24A-4324-952D12B317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8" name="Freeform 190">
                <a:extLst>
                  <a:ext uri="{FF2B5EF4-FFF2-40B4-BE49-F238E27FC236}">
                    <a16:creationId xmlns:a16="http://schemas.microsoft.com/office/drawing/2014/main" id="{93C68A07-F838-5FE3-E166-4E4AACE03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9" name="Freeform 191">
                <a:extLst>
                  <a:ext uri="{FF2B5EF4-FFF2-40B4-BE49-F238E27FC236}">
                    <a16:creationId xmlns:a16="http://schemas.microsoft.com/office/drawing/2014/main" id="{03657215-ACB7-C657-0F34-CD287CD12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0" name="Freeform 192">
                <a:extLst>
                  <a:ext uri="{FF2B5EF4-FFF2-40B4-BE49-F238E27FC236}">
                    <a16:creationId xmlns:a16="http://schemas.microsoft.com/office/drawing/2014/main" id="{702CA073-5465-278C-CEDB-A24EDBD4A5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1" name="Freeform 193">
                <a:extLst>
                  <a:ext uri="{FF2B5EF4-FFF2-40B4-BE49-F238E27FC236}">
                    <a16:creationId xmlns:a16="http://schemas.microsoft.com/office/drawing/2014/main" id="{091EACD1-4771-83E1-4ADF-46488CCB5E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2" name="Freeform 194">
                <a:extLst>
                  <a:ext uri="{FF2B5EF4-FFF2-40B4-BE49-F238E27FC236}">
                    <a16:creationId xmlns:a16="http://schemas.microsoft.com/office/drawing/2014/main" id="{0F85CE5F-400D-00C4-29BF-6C841CFA93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3" name="Freeform 195">
                <a:extLst>
                  <a:ext uri="{FF2B5EF4-FFF2-40B4-BE49-F238E27FC236}">
                    <a16:creationId xmlns:a16="http://schemas.microsoft.com/office/drawing/2014/main" id="{B9D9B78C-15A9-178D-F13F-82125279F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4" name="Freeform 196">
                <a:extLst>
                  <a:ext uri="{FF2B5EF4-FFF2-40B4-BE49-F238E27FC236}">
                    <a16:creationId xmlns:a16="http://schemas.microsoft.com/office/drawing/2014/main" id="{D50C075B-4085-40F6-E522-65530D0989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5" name="Freeform 197">
                <a:extLst>
                  <a:ext uri="{FF2B5EF4-FFF2-40B4-BE49-F238E27FC236}">
                    <a16:creationId xmlns:a16="http://schemas.microsoft.com/office/drawing/2014/main" id="{092907D9-3DD6-EA74-2F42-F29F9FB9E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6" name="Freeform 198">
                <a:extLst>
                  <a:ext uri="{FF2B5EF4-FFF2-40B4-BE49-F238E27FC236}">
                    <a16:creationId xmlns:a16="http://schemas.microsoft.com/office/drawing/2014/main" id="{31E53272-DC14-DF81-E8E9-674ACE7A9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7" name="Freeform 199">
                <a:extLst>
                  <a:ext uri="{FF2B5EF4-FFF2-40B4-BE49-F238E27FC236}">
                    <a16:creationId xmlns:a16="http://schemas.microsoft.com/office/drawing/2014/main" id="{F041F31F-9082-7739-4B65-218006355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8" name="Freeform 200">
                <a:extLst>
                  <a:ext uri="{FF2B5EF4-FFF2-40B4-BE49-F238E27FC236}">
                    <a16:creationId xmlns:a16="http://schemas.microsoft.com/office/drawing/2014/main" id="{36C7A68A-447F-B4C2-302A-6E41A123F1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9" name="Freeform 201">
                <a:extLst>
                  <a:ext uri="{FF2B5EF4-FFF2-40B4-BE49-F238E27FC236}">
                    <a16:creationId xmlns:a16="http://schemas.microsoft.com/office/drawing/2014/main" id="{B3039372-0124-7A68-5023-89FDE92CC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0" name="Freeform 202">
                <a:extLst>
                  <a:ext uri="{FF2B5EF4-FFF2-40B4-BE49-F238E27FC236}">
                    <a16:creationId xmlns:a16="http://schemas.microsoft.com/office/drawing/2014/main" id="{3A0CEE0B-D9D3-4516-A315-CEFAE6DA3D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1" name="Freeform 203">
                <a:extLst>
                  <a:ext uri="{FF2B5EF4-FFF2-40B4-BE49-F238E27FC236}">
                    <a16:creationId xmlns:a16="http://schemas.microsoft.com/office/drawing/2014/main" id="{320AD45C-CFC3-3DF2-6D60-6C7EB96C8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2" name="Freeform 204">
                <a:extLst>
                  <a:ext uri="{FF2B5EF4-FFF2-40B4-BE49-F238E27FC236}">
                    <a16:creationId xmlns:a16="http://schemas.microsoft.com/office/drawing/2014/main" id="{8A13F314-6DCC-C0AE-FDCE-C6A3BB444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206">
              <a:extLst>
                <a:ext uri="{FF2B5EF4-FFF2-40B4-BE49-F238E27FC236}">
                  <a16:creationId xmlns:a16="http://schemas.microsoft.com/office/drawing/2014/main" id="{704FC41D-1CC1-D441-E9B8-6E047A510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207">
              <a:extLst>
                <a:ext uri="{FF2B5EF4-FFF2-40B4-BE49-F238E27FC236}">
                  <a16:creationId xmlns:a16="http://schemas.microsoft.com/office/drawing/2014/main" id="{98853047-38A6-1293-A16B-A40FB307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208">
              <a:extLst>
                <a:ext uri="{FF2B5EF4-FFF2-40B4-BE49-F238E27FC236}">
                  <a16:creationId xmlns:a16="http://schemas.microsoft.com/office/drawing/2014/main" id="{3B5C5ED8-E93A-49B0-E9F3-B8FD6D06F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209">
              <a:extLst>
                <a:ext uri="{FF2B5EF4-FFF2-40B4-BE49-F238E27FC236}">
                  <a16:creationId xmlns:a16="http://schemas.microsoft.com/office/drawing/2014/main" id="{C3FD7A8E-A296-EC4B-424B-D99A0A2A6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210">
              <a:extLst>
                <a:ext uri="{FF2B5EF4-FFF2-40B4-BE49-F238E27FC236}">
                  <a16:creationId xmlns:a16="http://schemas.microsoft.com/office/drawing/2014/main" id="{16F779C7-ED5B-122F-D35E-DEA746CD53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211">
              <a:extLst>
                <a:ext uri="{FF2B5EF4-FFF2-40B4-BE49-F238E27FC236}">
                  <a16:creationId xmlns:a16="http://schemas.microsoft.com/office/drawing/2014/main" id="{4DB564E9-BB2E-0F93-DA72-0F574E5A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212">
              <a:extLst>
                <a:ext uri="{FF2B5EF4-FFF2-40B4-BE49-F238E27FC236}">
                  <a16:creationId xmlns:a16="http://schemas.microsoft.com/office/drawing/2014/main" id="{2D51A855-78AC-6AE2-E813-FBAAA26D9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13">
              <a:extLst>
                <a:ext uri="{FF2B5EF4-FFF2-40B4-BE49-F238E27FC236}">
                  <a16:creationId xmlns:a16="http://schemas.microsoft.com/office/drawing/2014/main" id="{9B1B7ABE-EDEB-621B-9F51-8A51D7744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14">
              <a:extLst>
                <a:ext uri="{FF2B5EF4-FFF2-40B4-BE49-F238E27FC236}">
                  <a16:creationId xmlns:a16="http://schemas.microsoft.com/office/drawing/2014/main" id="{F9CBDA72-34E2-4799-11DF-EA65F697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607F08DF-4923-5941-D14D-35A79E9AB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16">
              <a:extLst>
                <a:ext uri="{FF2B5EF4-FFF2-40B4-BE49-F238E27FC236}">
                  <a16:creationId xmlns:a16="http://schemas.microsoft.com/office/drawing/2014/main" id="{EE75F94E-3ABE-219B-1DE9-C35355BAC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17">
              <a:extLst>
                <a:ext uri="{FF2B5EF4-FFF2-40B4-BE49-F238E27FC236}">
                  <a16:creationId xmlns:a16="http://schemas.microsoft.com/office/drawing/2014/main" id="{223C2A45-2BA5-23CC-FF15-32434CEB9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18">
              <a:extLst>
                <a:ext uri="{FF2B5EF4-FFF2-40B4-BE49-F238E27FC236}">
                  <a16:creationId xmlns:a16="http://schemas.microsoft.com/office/drawing/2014/main" id="{D3766C59-0F6F-0B20-92E5-456DB4928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19">
              <a:extLst>
                <a:ext uri="{FF2B5EF4-FFF2-40B4-BE49-F238E27FC236}">
                  <a16:creationId xmlns:a16="http://schemas.microsoft.com/office/drawing/2014/main" id="{A563B6C3-0B87-AF4A-A998-6A80BCCD5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220">
              <a:extLst>
                <a:ext uri="{FF2B5EF4-FFF2-40B4-BE49-F238E27FC236}">
                  <a16:creationId xmlns:a16="http://schemas.microsoft.com/office/drawing/2014/main" id="{171E1234-DE9F-831A-B20C-C9D0ACE08B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221">
              <a:extLst>
                <a:ext uri="{FF2B5EF4-FFF2-40B4-BE49-F238E27FC236}">
                  <a16:creationId xmlns:a16="http://schemas.microsoft.com/office/drawing/2014/main" id="{FFF13F16-0DAA-CC61-D6AD-131866F10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222">
              <a:extLst>
                <a:ext uri="{FF2B5EF4-FFF2-40B4-BE49-F238E27FC236}">
                  <a16:creationId xmlns:a16="http://schemas.microsoft.com/office/drawing/2014/main" id="{3D4B727F-1BD4-3A3A-3961-02D89553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223">
              <a:extLst>
                <a:ext uri="{FF2B5EF4-FFF2-40B4-BE49-F238E27FC236}">
                  <a16:creationId xmlns:a16="http://schemas.microsoft.com/office/drawing/2014/main" id="{39DE8B10-001A-5485-1E92-2337A0A37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224">
              <a:extLst>
                <a:ext uri="{FF2B5EF4-FFF2-40B4-BE49-F238E27FC236}">
                  <a16:creationId xmlns:a16="http://schemas.microsoft.com/office/drawing/2014/main" id="{CF655447-F6B8-8D65-BBF9-3DF355AC9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225">
              <a:extLst>
                <a:ext uri="{FF2B5EF4-FFF2-40B4-BE49-F238E27FC236}">
                  <a16:creationId xmlns:a16="http://schemas.microsoft.com/office/drawing/2014/main" id="{2C9418DB-556C-ADC7-9F24-FC71B5B40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226">
              <a:extLst>
                <a:ext uri="{FF2B5EF4-FFF2-40B4-BE49-F238E27FC236}">
                  <a16:creationId xmlns:a16="http://schemas.microsoft.com/office/drawing/2014/main" id="{F7CD31C5-ECB7-4A8A-8FEA-087B2736C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227">
              <a:extLst>
                <a:ext uri="{FF2B5EF4-FFF2-40B4-BE49-F238E27FC236}">
                  <a16:creationId xmlns:a16="http://schemas.microsoft.com/office/drawing/2014/main" id="{5024C5DF-5BA9-9257-FA66-92A93693C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228">
              <a:extLst>
                <a:ext uri="{FF2B5EF4-FFF2-40B4-BE49-F238E27FC236}">
                  <a16:creationId xmlns:a16="http://schemas.microsoft.com/office/drawing/2014/main" id="{0FEA1D9A-6EDC-AF4D-0E37-C16D34559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229">
              <a:extLst>
                <a:ext uri="{FF2B5EF4-FFF2-40B4-BE49-F238E27FC236}">
                  <a16:creationId xmlns:a16="http://schemas.microsoft.com/office/drawing/2014/main" id="{0373A53F-C1D3-713C-A626-70404C8E7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230">
              <a:extLst>
                <a:ext uri="{FF2B5EF4-FFF2-40B4-BE49-F238E27FC236}">
                  <a16:creationId xmlns:a16="http://schemas.microsoft.com/office/drawing/2014/main" id="{69276A8F-B7F4-C286-412C-4D1814D1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231">
              <a:extLst>
                <a:ext uri="{FF2B5EF4-FFF2-40B4-BE49-F238E27FC236}">
                  <a16:creationId xmlns:a16="http://schemas.microsoft.com/office/drawing/2014/main" id="{E9D173E3-2DB1-5726-613A-A6FEF168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232">
              <a:extLst>
                <a:ext uri="{FF2B5EF4-FFF2-40B4-BE49-F238E27FC236}">
                  <a16:creationId xmlns:a16="http://schemas.microsoft.com/office/drawing/2014/main" id="{34E97183-9C88-A305-A38E-A9523E5C4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233">
              <a:extLst>
                <a:ext uri="{FF2B5EF4-FFF2-40B4-BE49-F238E27FC236}">
                  <a16:creationId xmlns:a16="http://schemas.microsoft.com/office/drawing/2014/main" id="{94185587-A779-DFD8-7D78-1C4B3F78D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234">
              <a:extLst>
                <a:ext uri="{FF2B5EF4-FFF2-40B4-BE49-F238E27FC236}">
                  <a16:creationId xmlns:a16="http://schemas.microsoft.com/office/drawing/2014/main" id="{8E597745-5370-F437-CA03-5782B779E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235">
              <a:extLst>
                <a:ext uri="{FF2B5EF4-FFF2-40B4-BE49-F238E27FC236}">
                  <a16:creationId xmlns:a16="http://schemas.microsoft.com/office/drawing/2014/main" id="{85EF1B26-5FE8-FAD1-09C4-A31476A6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236">
              <a:extLst>
                <a:ext uri="{FF2B5EF4-FFF2-40B4-BE49-F238E27FC236}">
                  <a16:creationId xmlns:a16="http://schemas.microsoft.com/office/drawing/2014/main" id="{EC32E1CF-2D45-28AC-2DC4-32406FC74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237">
              <a:extLst>
                <a:ext uri="{FF2B5EF4-FFF2-40B4-BE49-F238E27FC236}">
                  <a16:creationId xmlns:a16="http://schemas.microsoft.com/office/drawing/2014/main" id="{A489ECDE-30EE-D0F4-70FF-DEAFEC15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238">
              <a:extLst>
                <a:ext uri="{FF2B5EF4-FFF2-40B4-BE49-F238E27FC236}">
                  <a16:creationId xmlns:a16="http://schemas.microsoft.com/office/drawing/2014/main" id="{008AE1B4-5FCB-F8E5-9602-B34EA3151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239">
              <a:extLst>
                <a:ext uri="{FF2B5EF4-FFF2-40B4-BE49-F238E27FC236}">
                  <a16:creationId xmlns:a16="http://schemas.microsoft.com/office/drawing/2014/main" id="{3E0A4275-237B-B492-BE02-0EB1BAF13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40">
              <a:extLst>
                <a:ext uri="{FF2B5EF4-FFF2-40B4-BE49-F238E27FC236}">
                  <a16:creationId xmlns:a16="http://schemas.microsoft.com/office/drawing/2014/main" id="{A420E42E-5512-154E-7D3E-374D0417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41">
              <a:extLst>
                <a:ext uri="{FF2B5EF4-FFF2-40B4-BE49-F238E27FC236}">
                  <a16:creationId xmlns:a16="http://schemas.microsoft.com/office/drawing/2014/main" id="{012434AD-43C8-1579-B882-12BF95805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345AC2FA-A8E9-E111-049F-55D83993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30303D4C-AE7D-20C6-6C52-85A9D3C7C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A6562F38-CDD2-741D-A2E6-45107B700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ED4F06A4-18BF-0928-DAB3-A6A3E33B3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02563639-E07A-2975-ADBF-B5F965A29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47">
              <a:extLst>
                <a:ext uri="{FF2B5EF4-FFF2-40B4-BE49-F238E27FC236}">
                  <a16:creationId xmlns:a16="http://schemas.microsoft.com/office/drawing/2014/main" id="{0F17B72B-EE28-4351-84AD-1470E0FB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48">
              <a:extLst>
                <a:ext uri="{FF2B5EF4-FFF2-40B4-BE49-F238E27FC236}">
                  <a16:creationId xmlns:a16="http://schemas.microsoft.com/office/drawing/2014/main" id="{31B78F61-63F8-7AE7-06CD-9AF524ACF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49">
              <a:extLst>
                <a:ext uri="{FF2B5EF4-FFF2-40B4-BE49-F238E27FC236}">
                  <a16:creationId xmlns:a16="http://schemas.microsoft.com/office/drawing/2014/main" id="{4E72E842-1304-40FA-BFFC-1A07A0831A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250">
              <a:extLst>
                <a:ext uri="{FF2B5EF4-FFF2-40B4-BE49-F238E27FC236}">
                  <a16:creationId xmlns:a16="http://schemas.microsoft.com/office/drawing/2014/main" id="{40A9917C-C94E-F9EC-F50E-5182CF27D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51">
              <a:extLst>
                <a:ext uri="{FF2B5EF4-FFF2-40B4-BE49-F238E27FC236}">
                  <a16:creationId xmlns:a16="http://schemas.microsoft.com/office/drawing/2014/main" id="{9F6F6815-3728-0139-1F95-8B7C7E8E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252">
              <a:extLst>
                <a:ext uri="{FF2B5EF4-FFF2-40B4-BE49-F238E27FC236}">
                  <a16:creationId xmlns:a16="http://schemas.microsoft.com/office/drawing/2014/main" id="{9CF4BC06-0B97-B30B-BD0E-0BF176136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253">
              <a:extLst>
                <a:ext uri="{FF2B5EF4-FFF2-40B4-BE49-F238E27FC236}">
                  <a16:creationId xmlns:a16="http://schemas.microsoft.com/office/drawing/2014/main" id="{56660BF3-2E50-F4CF-4660-C5D967B2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54">
              <a:extLst>
                <a:ext uri="{FF2B5EF4-FFF2-40B4-BE49-F238E27FC236}">
                  <a16:creationId xmlns:a16="http://schemas.microsoft.com/office/drawing/2014/main" id="{66E41F45-EC5B-A0E8-55C6-BF1C8C23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55">
              <a:extLst>
                <a:ext uri="{FF2B5EF4-FFF2-40B4-BE49-F238E27FC236}">
                  <a16:creationId xmlns:a16="http://schemas.microsoft.com/office/drawing/2014/main" id="{D1D19676-F5C2-C64E-891C-7C381D7FD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256">
              <a:extLst>
                <a:ext uri="{FF2B5EF4-FFF2-40B4-BE49-F238E27FC236}">
                  <a16:creationId xmlns:a16="http://schemas.microsoft.com/office/drawing/2014/main" id="{1FABE961-01B3-BC9F-6CEC-B243F6A66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57">
              <a:extLst>
                <a:ext uri="{FF2B5EF4-FFF2-40B4-BE49-F238E27FC236}">
                  <a16:creationId xmlns:a16="http://schemas.microsoft.com/office/drawing/2014/main" id="{5DB2BA46-A10E-316E-A1CE-91D3D4A70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258">
              <a:extLst>
                <a:ext uri="{FF2B5EF4-FFF2-40B4-BE49-F238E27FC236}">
                  <a16:creationId xmlns:a16="http://schemas.microsoft.com/office/drawing/2014/main" id="{7FFA797B-8ADF-926B-0BE8-7302C67B5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259">
              <a:extLst>
                <a:ext uri="{FF2B5EF4-FFF2-40B4-BE49-F238E27FC236}">
                  <a16:creationId xmlns:a16="http://schemas.microsoft.com/office/drawing/2014/main" id="{AB7BFE27-1996-0269-17C6-7C9969BD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260">
              <a:extLst>
                <a:ext uri="{FF2B5EF4-FFF2-40B4-BE49-F238E27FC236}">
                  <a16:creationId xmlns:a16="http://schemas.microsoft.com/office/drawing/2014/main" id="{7B0F3B70-C2C8-CDB3-3ED9-C24CD5B4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261">
              <a:extLst>
                <a:ext uri="{FF2B5EF4-FFF2-40B4-BE49-F238E27FC236}">
                  <a16:creationId xmlns:a16="http://schemas.microsoft.com/office/drawing/2014/main" id="{C14877A1-3C31-E0F8-6CEC-918537EE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262">
              <a:extLst>
                <a:ext uri="{FF2B5EF4-FFF2-40B4-BE49-F238E27FC236}">
                  <a16:creationId xmlns:a16="http://schemas.microsoft.com/office/drawing/2014/main" id="{9811D9C9-B006-B4A4-4791-37CAD1381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263">
              <a:extLst>
                <a:ext uri="{FF2B5EF4-FFF2-40B4-BE49-F238E27FC236}">
                  <a16:creationId xmlns:a16="http://schemas.microsoft.com/office/drawing/2014/main" id="{817A05AF-5DE9-369C-A8C1-044F7CA80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264">
              <a:extLst>
                <a:ext uri="{FF2B5EF4-FFF2-40B4-BE49-F238E27FC236}">
                  <a16:creationId xmlns:a16="http://schemas.microsoft.com/office/drawing/2014/main" id="{40E1C648-1416-4144-CFD0-1B3423BA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265">
              <a:extLst>
                <a:ext uri="{FF2B5EF4-FFF2-40B4-BE49-F238E27FC236}">
                  <a16:creationId xmlns:a16="http://schemas.microsoft.com/office/drawing/2014/main" id="{917F506D-7468-AF26-2492-4AB5E7AF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266">
              <a:extLst>
                <a:ext uri="{FF2B5EF4-FFF2-40B4-BE49-F238E27FC236}">
                  <a16:creationId xmlns:a16="http://schemas.microsoft.com/office/drawing/2014/main" id="{171E7739-FE3D-D7CF-B975-EAF6CE761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267">
              <a:extLst>
                <a:ext uri="{FF2B5EF4-FFF2-40B4-BE49-F238E27FC236}">
                  <a16:creationId xmlns:a16="http://schemas.microsoft.com/office/drawing/2014/main" id="{0C9069A9-D04E-132E-0D75-394B62401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268">
              <a:extLst>
                <a:ext uri="{FF2B5EF4-FFF2-40B4-BE49-F238E27FC236}">
                  <a16:creationId xmlns:a16="http://schemas.microsoft.com/office/drawing/2014/main" id="{FF2C3B75-E06F-B53B-196E-4A240A6F3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269">
              <a:extLst>
                <a:ext uri="{FF2B5EF4-FFF2-40B4-BE49-F238E27FC236}">
                  <a16:creationId xmlns:a16="http://schemas.microsoft.com/office/drawing/2014/main" id="{42BBB37F-3215-73F2-0204-BE793A3F3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270">
              <a:extLst>
                <a:ext uri="{FF2B5EF4-FFF2-40B4-BE49-F238E27FC236}">
                  <a16:creationId xmlns:a16="http://schemas.microsoft.com/office/drawing/2014/main" id="{D049FBA3-75A2-0CD0-5523-05FAEC1A4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271">
              <a:extLst>
                <a:ext uri="{FF2B5EF4-FFF2-40B4-BE49-F238E27FC236}">
                  <a16:creationId xmlns:a16="http://schemas.microsoft.com/office/drawing/2014/main" id="{72A69428-5918-88F7-BD77-4FBE13ABD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272">
              <a:extLst>
                <a:ext uri="{FF2B5EF4-FFF2-40B4-BE49-F238E27FC236}">
                  <a16:creationId xmlns:a16="http://schemas.microsoft.com/office/drawing/2014/main" id="{8A31595F-95F2-8C32-606B-7A2CAA9DA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273">
              <a:extLst>
                <a:ext uri="{FF2B5EF4-FFF2-40B4-BE49-F238E27FC236}">
                  <a16:creationId xmlns:a16="http://schemas.microsoft.com/office/drawing/2014/main" id="{B8473478-A7D7-9DB5-823D-EA9CE7F40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274">
              <a:extLst>
                <a:ext uri="{FF2B5EF4-FFF2-40B4-BE49-F238E27FC236}">
                  <a16:creationId xmlns:a16="http://schemas.microsoft.com/office/drawing/2014/main" id="{39801AFF-10BF-2AC7-CFAE-A7DC1C3F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275">
              <a:extLst>
                <a:ext uri="{FF2B5EF4-FFF2-40B4-BE49-F238E27FC236}">
                  <a16:creationId xmlns:a16="http://schemas.microsoft.com/office/drawing/2014/main" id="{44F7EC27-84F7-7E28-E323-32FB870F7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276">
              <a:extLst>
                <a:ext uri="{FF2B5EF4-FFF2-40B4-BE49-F238E27FC236}">
                  <a16:creationId xmlns:a16="http://schemas.microsoft.com/office/drawing/2014/main" id="{E2405711-39B8-C76D-E095-8DBC94031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277">
              <a:extLst>
                <a:ext uri="{FF2B5EF4-FFF2-40B4-BE49-F238E27FC236}">
                  <a16:creationId xmlns:a16="http://schemas.microsoft.com/office/drawing/2014/main" id="{0BC989E5-56BD-526A-CB51-9B91454D2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278">
              <a:extLst>
                <a:ext uri="{FF2B5EF4-FFF2-40B4-BE49-F238E27FC236}">
                  <a16:creationId xmlns:a16="http://schemas.microsoft.com/office/drawing/2014/main" id="{7750DAA2-70BA-A700-3146-357AE6BF2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279">
              <a:extLst>
                <a:ext uri="{FF2B5EF4-FFF2-40B4-BE49-F238E27FC236}">
                  <a16:creationId xmlns:a16="http://schemas.microsoft.com/office/drawing/2014/main" id="{0F334478-01B2-2239-C85D-C986B4A0B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280">
              <a:extLst>
                <a:ext uri="{FF2B5EF4-FFF2-40B4-BE49-F238E27FC236}">
                  <a16:creationId xmlns:a16="http://schemas.microsoft.com/office/drawing/2014/main" id="{86254E61-3F11-AAB3-8989-1627F4CE2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281">
              <a:extLst>
                <a:ext uri="{FF2B5EF4-FFF2-40B4-BE49-F238E27FC236}">
                  <a16:creationId xmlns:a16="http://schemas.microsoft.com/office/drawing/2014/main" id="{979B9592-A7D0-A929-3E70-351FA6F4F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282">
              <a:extLst>
                <a:ext uri="{FF2B5EF4-FFF2-40B4-BE49-F238E27FC236}">
                  <a16:creationId xmlns:a16="http://schemas.microsoft.com/office/drawing/2014/main" id="{133589FC-00D9-9FC5-F533-E6249CEE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283">
              <a:extLst>
                <a:ext uri="{FF2B5EF4-FFF2-40B4-BE49-F238E27FC236}">
                  <a16:creationId xmlns:a16="http://schemas.microsoft.com/office/drawing/2014/main" id="{6BD5BBF1-1232-0B13-B750-9E98D3F55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284">
              <a:extLst>
                <a:ext uri="{FF2B5EF4-FFF2-40B4-BE49-F238E27FC236}">
                  <a16:creationId xmlns:a16="http://schemas.microsoft.com/office/drawing/2014/main" id="{6F5E0336-D7F1-B843-BAD5-A1BF9B5EA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285">
              <a:extLst>
                <a:ext uri="{FF2B5EF4-FFF2-40B4-BE49-F238E27FC236}">
                  <a16:creationId xmlns:a16="http://schemas.microsoft.com/office/drawing/2014/main" id="{226DB14B-66B0-AF99-6BDE-09673C4E7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286">
              <a:extLst>
                <a:ext uri="{FF2B5EF4-FFF2-40B4-BE49-F238E27FC236}">
                  <a16:creationId xmlns:a16="http://schemas.microsoft.com/office/drawing/2014/main" id="{536C9B39-8C0D-D0DD-FBC1-5377E808B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287">
              <a:extLst>
                <a:ext uri="{FF2B5EF4-FFF2-40B4-BE49-F238E27FC236}">
                  <a16:creationId xmlns:a16="http://schemas.microsoft.com/office/drawing/2014/main" id="{155140A0-D9D1-F440-36BC-9D10163B1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288">
              <a:extLst>
                <a:ext uri="{FF2B5EF4-FFF2-40B4-BE49-F238E27FC236}">
                  <a16:creationId xmlns:a16="http://schemas.microsoft.com/office/drawing/2014/main" id="{9CB46FB0-D83C-DFBD-F1A7-785F50F08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289">
              <a:extLst>
                <a:ext uri="{FF2B5EF4-FFF2-40B4-BE49-F238E27FC236}">
                  <a16:creationId xmlns:a16="http://schemas.microsoft.com/office/drawing/2014/main" id="{2E588C90-E749-854E-6BF6-67337860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290">
              <a:extLst>
                <a:ext uri="{FF2B5EF4-FFF2-40B4-BE49-F238E27FC236}">
                  <a16:creationId xmlns:a16="http://schemas.microsoft.com/office/drawing/2014/main" id="{67E80C57-E717-0D0B-7CED-2DF9DE13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291">
              <a:extLst>
                <a:ext uri="{FF2B5EF4-FFF2-40B4-BE49-F238E27FC236}">
                  <a16:creationId xmlns:a16="http://schemas.microsoft.com/office/drawing/2014/main" id="{73AB4FEC-A6BF-2A7D-D296-FF25ED9BE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292">
              <a:extLst>
                <a:ext uri="{FF2B5EF4-FFF2-40B4-BE49-F238E27FC236}">
                  <a16:creationId xmlns:a16="http://schemas.microsoft.com/office/drawing/2014/main" id="{9CFC9953-1A4C-1817-A9E8-5C0EFA67E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293">
              <a:extLst>
                <a:ext uri="{FF2B5EF4-FFF2-40B4-BE49-F238E27FC236}">
                  <a16:creationId xmlns:a16="http://schemas.microsoft.com/office/drawing/2014/main" id="{EB97B026-C354-217E-9FC8-21395760E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294">
              <a:extLst>
                <a:ext uri="{FF2B5EF4-FFF2-40B4-BE49-F238E27FC236}">
                  <a16:creationId xmlns:a16="http://schemas.microsoft.com/office/drawing/2014/main" id="{8091E593-1B86-778B-4579-C4879934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295">
              <a:extLst>
                <a:ext uri="{FF2B5EF4-FFF2-40B4-BE49-F238E27FC236}">
                  <a16:creationId xmlns:a16="http://schemas.microsoft.com/office/drawing/2014/main" id="{F889F3B3-3CF8-96A8-6768-BA150116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296">
              <a:extLst>
                <a:ext uri="{FF2B5EF4-FFF2-40B4-BE49-F238E27FC236}">
                  <a16:creationId xmlns:a16="http://schemas.microsoft.com/office/drawing/2014/main" id="{C248A451-5F94-CF10-9E76-F43488751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297">
              <a:extLst>
                <a:ext uri="{FF2B5EF4-FFF2-40B4-BE49-F238E27FC236}">
                  <a16:creationId xmlns:a16="http://schemas.microsoft.com/office/drawing/2014/main" id="{980B5587-D628-E5B4-B824-0BE59C94D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298">
              <a:extLst>
                <a:ext uri="{FF2B5EF4-FFF2-40B4-BE49-F238E27FC236}">
                  <a16:creationId xmlns:a16="http://schemas.microsoft.com/office/drawing/2014/main" id="{6144FD83-E664-6F14-1F19-F0E8E5A6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99">
              <a:extLst>
                <a:ext uri="{FF2B5EF4-FFF2-40B4-BE49-F238E27FC236}">
                  <a16:creationId xmlns:a16="http://schemas.microsoft.com/office/drawing/2014/main" id="{A5874042-1125-AE28-DE6C-1F37E54B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300">
              <a:extLst>
                <a:ext uri="{FF2B5EF4-FFF2-40B4-BE49-F238E27FC236}">
                  <a16:creationId xmlns:a16="http://schemas.microsoft.com/office/drawing/2014/main" id="{6B7E497D-D88A-B855-AC08-9DCFF06DF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301">
              <a:extLst>
                <a:ext uri="{FF2B5EF4-FFF2-40B4-BE49-F238E27FC236}">
                  <a16:creationId xmlns:a16="http://schemas.microsoft.com/office/drawing/2014/main" id="{26D4221B-BEDB-90E3-EBCF-AB35CDD1F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302">
              <a:extLst>
                <a:ext uri="{FF2B5EF4-FFF2-40B4-BE49-F238E27FC236}">
                  <a16:creationId xmlns:a16="http://schemas.microsoft.com/office/drawing/2014/main" id="{100FAACB-814B-5DBF-38D1-5952AD3F0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03">
              <a:extLst>
                <a:ext uri="{FF2B5EF4-FFF2-40B4-BE49-F238E27FC236}">
                  <a16:creationId xmlns:a16="http://schemas.microsoft.com/office/drawing/2014/main" id="{3FB67458-8463-6D45-CF93-4D55F3AF8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04">
              <a:extLst>
                <a:ext uri="{FF2B5EF4-FFF2-40B4-BE49-F238E27FC236}">
                  <a16:creationId xmlns:a16="http://schemas.microsoft.com/office/drawing/2014/main" id="{F4E0B7DB-472E-AFB3-9242-39E334E2D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05">
              <a:extLst>
                <a:ext uri="{FF2B5EF4-FFF2-40B4-BE49-F238E27FC236}">
                  <a16:creationId xmlns:a16="http://schemas.microsoft.com/office/drawing/2014/main" id="{1DE4CF0E-ACA0-CB8F-06B0-B03E262E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306">
              <a:extLst>
                <a:ext uri="{FF2B5EF4-FFF2-40B4-BE49-F238E27FC236}">
                  <a16:creationId xmlns:a16="http://schemas.microsoft.com/office/drawing/2014/main" id="{79FFDE1E-2938-BBCD-7736-03341FE33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307">
              <a:extLst>
                <a:ext uri="{FF2B5EF4-FFF2-40B4-BE49-F238E27FC236}">
                  <a16:creationId xmlns:a16="http://schemas.microsoft.com/office/drawing/2014/main" id="{F6AD62D5-393E-C131-E984-586B7C1C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308">
              <a:extLst>
                <a:ext uri="{FF2B5EF4-FFF2-40B4-BE49-F238E27FC236}">
                  <a16:creationId xmlns:a16="http://schemas.microsoft.com/office/drawing/2014/main" id="{CD008D9D-BE76-7720-730B-C92A2AE7B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309">
              <a:extLst>
                <a:ext uri="{FF2B5EF4-FFF2-40B4-BE49-F238E27FC236}">
                  <a16:creationId xmlns:a16="http://schemas.microsoft.com/office/drawing/2014/main" id="{F9F3FB27-9E94-7E76-5FDC-B28061D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10">
              <a:extLst>
                <a:ext uri="{FF2B5EF4-FFF2-40B4-BE49-F238E27FC236}">
                  <a16:creationId xmlns:a16="http://schemas.microsoft.com/office/drawing/2014/main" id="{5A57B804-5C41-4130-B3A4-01266FC53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11">
              <a:extLst>
                <a:ext uri="{FF2B5EF4-FFF2-40B4-BE49-F238E27FC236}">
                  <a16:creationId xmlns:a16="http://schemas.microsoft.com/office/drawing/2014/main" id="{980E4DDB-D389-8427-0367-66172040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12">
              <a:extLst>
                <a:ext uri="{FF2B5EF4-FFF2-40B4-BE49-F238E27FC236}">
                  <a16:creationId xmlns:a16="http://schemas.microsoft.com/office/drawing/2014/main" id="{542679AB-D920-4EED-B215-35E60FE8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13">
              <a:extLst>
                <a:ext uri="{FF2B5EF4-FFF2-40B4-BE49-F238E27FC236}">
                  <a16:creationId xmlns:a16="http://schemas.microsoft.com/office/drawing/2014/main" id="{015179AC-40BE-65EF-6BC2-8BAE299C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314">
              <a:extLst>
                <a:ext uri="{FF2B5EF4-FFF2-40B4-BE49-F238E27FC236}">
                  <a16:creationId xmlns:a16="http://schemas.microsoft.com/office/drawing/2014/main" id="{3AE9D944-4204-149C-FAFF-90F1BFBFA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315">
              <a:extLst>
                <a:ext uri="{FF2B5EF4-FFF2-40B4-BE49-F238E27FC236}">
                  <a16:creationId xmlns:a16="http://schemas.microsoft.com/office/drawing/2014/main" id="{543627EF-36AD-2E92-3527-C26F8966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316">
              <a:extLst>
                <a:ext uri="{FF2B5EF4-FFF2-40B4-BE49-F238E27FC236}">
                  <a16:creationId xmlns:a16="http://schemas.microsoft.com/office/drawing/2014/main" id="{F4A180C5-FAF4-DCB4-1A07-4D9384C75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317">
              <a:extLst>
                <a:ext uri="{FF2B5EF4-FFF2-40B4-BE49-F238E27FC236}">
                  <a16:creationId xmlns:a16="http://schemas.microsoft.com/office/drawing/2014/main" id="{A1582806-0A7A-C82C-5D11-191BB5F8D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318">
              <a:extLst>
                <a:ext uri="{FF2B5EF4-FFF2-40B4-BE49-F238E27FC236}">
                  <a16:creationId xmlns:a16="http://schemas.microsoft.com/office/drawing/2014/main" id="{B09E45E7-3FCA-61D1-C9BF-D0079CAA7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319">
              <a:extLst>
                <a:ext uri="{FF2B5EF4-FFF2-40B4-BE49-F238E27FC236}">
                  <a16:creationId xmlns:a16="http://schemas.microsoft.com/office/drawing/2014/main" id="{E60854B3-4CA3-C926-9B27-6BC73D0A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320">
              <a:extLst>
                <a:ext uri="{FF2B5EF4-FFF2-40B4-BE49-F238E27FC236}">
                  <a16:creationId xmlns:a16="http://schemas.microsoft.com/office/drawing/2014/main" id="{2DCC70A6-9542-E6B0-BDC4-2B9C2E7A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321">
              <a:extLst>
                <a:ext uri="{FF2B5EF4-FFF2-40B4-BE49-F238E27FC236}">
                  <a16:creationId xmlns:a16="http://schemas.microsoft.com/office/drawing/2014/main" id="{CA64F970-9FE5-094C-4B64-808674535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322">
              <a:extLst>
                <a:ext uri="{FF2B5EF4-FFF2-40B4-BE49-F238E27FC236}">
                  <a16:creationId xmlns:a16="http://schemas.microsoft.com/office/drawing/2014/main" id="{20B8584A-6ACC-F496-FC4D-0482E4DF0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323">
              <a:extLst>
                <a:ext uri="{FF2B5EF4-FFF2-40B4-BE49-F238E27FC236}">
                  <a16:creationId xmlns:a16="http://schemas.microsoft.com/office/drawing/2014/main" id="{07BEAB4E-5287-C979-42B9-74FEB6E5A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324">
              <a:extLst>
                <a:ext uri="{FF2B5EF4-FFF2-40B4-BE49-F238E27FC236}">
                  <a16:creationId xmlns:a16="http://schemas.microsoft.com/office/drawing/2014/main" id="{91C90DFF-A40E-688D-0280-108C2F9B6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325">
              <a:extLst>
                <a:ext uri="{FF2B5EF4-FFF2-40B4-BE49-F238E27FC236}">
                  <a16:creationId xmlns:a16="http://schemas.microsoft.com/office/drawing/2014/main" id="{25998220-3026-2B94-3E81-DD8592EAE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326">
              <a:extLst>
                <a:ext uri="{FF2B5EF4-FFF2-40B4-BE49-F238E27FC236}">
                  <a16:creationId xmlns:a16="http://schemas.microsoft.com/office/drawing/2014/main" id="{C8771736-1B57-CE3A-169D-943125E8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327">
              <a:extLst>
                <a:ext uri="{FF2B5EF4-FFF2-40B4-BE49-F238E27FC236}">
                  <a16:creationId xmlns:a16="http://schemas.microsoft.com/office/drawing/2014/main" id="{91C64A2F-34A3-52E4-B389-925050293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328">
              <a:extLst>
                <a:ext uri="{FF2B5EF4-FFF2-40B4-BE49-F238E27FC236}">
                  <a16:creationId xmlns:a16="http://schemas.microsoft.com/office/drawing/2014/main" id="{AEE4B8D5-1B8B-7A5A-C68B-086F60415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329">
              <a:extLst>
                <a:ext uri="{FF2B5EF4-FFF2-40B4-BE49-F238E27FC236}">
                  <a16:creationId xmlns:a16="http://schemas.microsoft.com/office/drawing/2014/main" id="{70220E1E-20BA-8784-7B04-1493CB26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330">
              <a:extLst>
                <a:ext uri="{FF2B5EF4-FFF2-40B4-BE49-F238E27FC236}">
                  <a16:creationId xmlns:a16="http://schemas.microsoft.com/office/drawing/2014/main" id="{10FB5033-0C43-685A-4ED3-5C6ED618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331">
              <a:extLst>
                <a:ext uri="{FF2B5EF4-FFF2-40B4-BE49-F238E27FC236}">
                  <a16:creationId xmlns:a16="http://schemas.microsoft.com/office/drawing/2014/main" id="{D01124E5-8574-E543-DBDF-87BA5FB0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332">
              <a:extLst>
                <a:ext uri="{FF2B5EF4-FFF2-40B4-BE49-F238E27FC236}">
                  <a16:creationId xmlns:a16="http://schemas.microsoft.com/office/drawing/2014/main" id="{9050DAD8-8E4C-0B58-3608-9A722A198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333">
              <a:extLst>
                <a:ext uri="{FF2B5EF4-FFF2-40B4-BE49-F238E27FC236}">
                  <a16:creationId xmlns:a16="http://schemas.microsoft.com/office/drawing/2014/main" id="{A45C1755-1360-52E0-BBFC-68C04AFC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334">
              <a:extLst>
                <a:ext uri="{FF2B5EF4-FFF2-40B4-BE49-F238E27FC236}">
                  <a16:creationId xmlns:a16="http://schemas.microsoft.com/office/drawing/2014/main" id="{EF5CF7B7-6955-F9D4-31F3-E0E487E38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335">
              <a:extLst>
                <a:ext uri="{FF2B5EF4-FFF2-40B4-BE49-F238E27FC236}">
                  <a16:creationId xmlns:a16="http://schemas.microsoft.com/office/drawing/2014/main" id="{FA720257-0415-16E4-0E8C-90295CE8F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336">
              <a:extLst>
                <a:ext uri="{FF2B5EF4-FFF2-40B4-BE49-F238E27FC236}">
                  <a16:creationId xmlns:a16="http://schemas.microsoft.com/office/drawing/2014/main" id="{919C093D-2A5F-AD50-8D7F-F6BE5389F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337">
              <a:extLst>
                <a:ext uri="{FF2B5EF4-FFF2-40B4-BE49-F238E27FC236}">
                  <a16:creationId xmlns:a16="http://schemas.microsoft.com/office/drawing/2014/main" id="{3AC70649-66F4-EAA0-EE4B-08B267E1D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338">
              <a:extLst>
                <a:ext uri="{FF2B5EF4-FFF2-40B4-BE49-F238E27FC236}">
                  <a16:creationId xmlns:a16="http://schemas.microsoft.com/office/drawing/2014/main" id="{7CEA6D37-886E-C4AD-60A6-7565262F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339">
              <a:extLst>
                <a:ext uri="{FF2B5EF4-FFF2-40B4-BE49-F238E27FC236}">
                  <a16:creationId xmlns:a16="http://schemas.microsoft.com/office/drawing/2014/main" id="{DDBF8738-C925-5761-263A-304AE5C5D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340">
              <a:extLst>
                <a:ext uri="{FF2B5EF4-FFF2-40B4-BE49-F238E27FC236}">
                  <a16:creationId xmlns:a16="http://schemas.microsoft.com/office/drawing/2014/main" id="{1436BF36-240E-7845-B47B-63313223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341">
              <a:extLst>
                <a:ext uri="{FF2B5EF4-FFF2-40B4-BE49-F238E27FC236}">
                  <a16:creationId xmlns:a16="http://schemas.microsoft.com/office/drawing/2014/main" id="{C07948B0-1F7E-F5FB-5045-61CA53A19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342">
              <a:extLst>
                <a:ext uri="{FF2B5EF4-FFF2-40B4-BE49-F238E27FC236}">
                  <a16:creationId xmlns:a16="http://schemas.microsoft.com/office/drawing/2014/main" id="{32B1FEC0-0E1C-F0EC-E3FC-A00023F8E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343">
              <a:extLst>
                <a:ext uri="{FF2B5EF4-FFF2-40B4-BE49-F238E27FC236}">
                  <a16:creationId xmlns:a16="http://schemas.microsoft.com/office/drawing/2014/main" id="{2B773C67-8807-1784-ED24-4D479D56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344">
              <a:extLst>
                <a:ext uri="{FF2B5EF4-FFF2-40B4-BE49-F238E27FC236}">
                  <a16:creationId xmlns:a16="http://schemas.microsoft.com/office/drawing/2014/main" id="{CD237172-FA04-AC17-FE60-6A968E62D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345">
              <a:extLst>
                <a:ext uri="{FF2B5EF4-FFF2-40B4-BE49-F238E27FC236}">
                  <a16:creationId xmlns:a16="http://schemas.microsoft.com/office/drawing/2014/main" id="{31511336-7337-A14D-0A49-9B7F631E5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346">
              <a:extLst>
                <a:ext uri="{FF2B5EF4-FFF2-40B4-BE49-F238E27FC236}">
                  <a16:creationId xmlns:a16="http://schemas.microsoft.com/office/drawing/2014/main" id="{4192ABE0-C110-D917-4CB0-C60C8CAB8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347">
              <a:extLst>
                <a:ext uri="{FF2B5EF4-FFF2-40B4-BE49-F238E27FC236}">
                  <a16:creationId xmlns:a16="http://schemas.microsoft.com/office/drawing/2014/main" id="{3EBDC567-92FB-3BBB-FBF8-0307A092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348">
              <a:extLst>
                <a:ext uri="{FF2B5EF4-FFF2-40B4-BE49-F238E27FC236}">
                  <a16:creationId xmlns:a16="http://schemas.microsoft.com/office/drawing/2014/main" id="{9A890936-2A67-02CA-3D61-22C3A05F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349">
              <a:extLst>
                <a:ext uri="{FF2B5EF4-FFF2-40B4-BE49-F238E27FC236}">
                  <a16:creationId xmlns:a16="http://schemas.microsoft.com/office/drawing/2014/main" id="{6A181FC2-680C-E13B-B6BF-2B725E5FE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350">
              <a:extLst>
                <a:ext uri="{FF2B5EF4-FFF2-40B4-BE49-F238E27FC236}">
                  <a16:creationId xmlns:a16="http://schemas.microsoft.com/office/drawing/2014/main" id="{F45352B0-17F0-99CF-C1E2-D98ACA70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351">
              <a:extLst>
                <a:ext uri="{FF2B5EF4-FFF2-40B4-BE49-F238E27FC236}">
                  <a16:creationId xmlns:a16="http://schemas.microsoft.com/office/drawing/2014/main" id="{82B9C80E-B0EA-E09D-FDD1-C80D6FEB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352">
              <a:extLst>
                <a:ext uri="{FF2B5EF4-FFF2-40B4-BE49-F238E27FC236}">
                  <a16:creationId xmlns:a16="http://schemas.microsoft.com/office/drawing/2014/main" id="{64074DD2-7CCC-FDE9-2FE4-7107A1D1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353">
              <a:extLst>
                <a:ext uri="{FF2B5EF4-FFF2-40B4-BE49-F238E27FC236}">
                  <a16:creationId xmlns:a16="http://schemas.microsoft.com/office/drawing/2014/main" id="{6D5DEFD3-72C3-846C-C9ED-57DCEDCC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354">
              <a:extLst>
                <a:ext uri="{FF2B5EF4-FFF2-40B4-BE49-F238E27FC236}">
                  <a16:creationId xmlns:a16="http://schemas.microsoft.com/office/drawing/2014/main" id="{D54659E7-D856-D8BF-CA88-5638B5C1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355">
              <a:extLst>
                <a:ext uri="{FF2B5EF4-FFF2-40B4-BE49-F238E27FC236}">
                  <a16:creationId xmlns:a16="http://schemas.microsoft.com/office/drawing/2014/main" id="{180F66E6-C52C-27C2-7C19-458906D2E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356">
              <a:extLst>
                <a:ext uri="{FF2B5EF4-FFF2-40B4-BE49-F238E27FC236}">
                  <a16:creationId xmlns:a16="http://schemas.microsoft.com/office/drawing/2014/main" id="{D861BD1A-8D22-A897-074F-A9863912C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357">
              <a:extLst>
                <a:ext uri="{FF2B5EF4-FFF2-40B4-BE49-F238E27FC236}">
                  <a16:creationId xmlns:a16="http://schemas.microsoft.com/office/drawing/2014/main" id="{43D84B7E-69EF-10AF-6BC1-A89862165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358">
              <a:extLst>
                <a:ext uri="{FF2B5EF4-FFF2-40B4-BE49-F238E27FC236}">
                  <a16:creationId xmlns:a16="http://schemas.microsoft.com/office/drawing/2014/main" id="{482268A1-B9E8-8C32-F088-62E783ED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359">
              <a:extLst>
                <a:ext uri="{FF2B5EF4-FFF2-40B4-BE49-F238E27FC236}">
                  <a16:creationId xmlns:a16="http://schemas.microsoft.com/office/drawing/2014/main" id="{62AB328E-D5AC-1CC4-3245-92FC33A1D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Oval 360">
              <a:extLst>
                <a:ext uri="{FF2B5EF4-FFF2-40B4-BE49-F238E27FC236}">
                  <a16:creationId xmlns:a16="http://schemas.microsoft.com/office/drawing/2014/main" id="{3E510C38-4123-CF01-8409-F641C58BD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361">
              <a:extLst>
                <a:ext uri="{FF2B5EF4-FFF2-40B4-BE49-F238E27FC236}">
                  <a16:creationId xmlns:a16="http://schemas.microsoft.com/office/drawing/2014/main" id="{BE7901EC-70EF-BB8F-B3A5-56C7F29AD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362">
              <a:extLst>
                <a:ext uri="{FF2B5EF4-FFF2-40B4-BE49-F238E27FC236}">
                  <a16:creationId xmlns:a16="http://schemas.microsoft.com/office/drawing/2014/main" id="{5030D1D1-EF8A-D579-AEE5-EDEE4CE0B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Oval 363">
              <a:extLst>
                <a:ext uri="{FF2B5EF4-FFF2-40B4-BE49-F238E27FC236}">
                  <a16:creationId xmlns:a16="http://schemas.microsoft.com/office/drawing/2014/main" id="{E30E6F8D-F039-8C85-D290-DDD292D4B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284C57-A85F-D3F4-F24D-0661C9B41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341" y="4347076"/>
            <a:ext cx="787061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9717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58072F-C10C-4A2B-8BB7-7EB337B8B0FA}"/>
              </a:ext>
            </a:extLst>
          </p:cNvPr>
          <p:cNvSpPr txBox="1">
            <a:spLocks/>
          </p:cNvSpPr>
          <p:nvPr/>
        </p:nvSpPr>
        <p:spPr>
          <a:xfrm>
            <a:off x="1381008" y="5396916"/>
            <a:ext cx="9694315" cy="740352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alt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tụ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38711-EFD1-49AF-BED4-4C8ED092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>
            <a:fillRect/>
          </a:stretch>
        </p:blipFill>
        <p:spPr bwMode="auto">
          <a:xfrm>
            <a:off x="7189788" y="1757595"/>
            <a:ext cx="3370671" cy="358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0815F2-AA68-4D76-B17F-1E1ADA3C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2303" r="5244" b="20769"/>
          <a:stretch>
            <a:fillRect/>
          </a:stretch>
        </p:blipFill>
        <p:spPr bwMode="auto">
          <a:xfrm>
            <a:off x="1550020" y="1696331"/>
            <a:ext cx="5639768" cy="331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0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478E17-FA64-4F2A-8BB2-BC6D76B2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99054F-9C5A-4C5D-BC03-B6C0444DD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1650" y="1301377"/>
            <a:ext cx="3107850" cy="52784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517377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7323BD-A499-4060-8DFA-E5C47CDAC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553"/>
            <a:ext cx="5162138" cy="27697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629E14-48CD-4A10-A884-2F1A2CC5FD15}"/>
              </a:ext>
            </a:extLst>
          </p:cNvPr>
          <p:cNvSpPr txBox="1"/>
          <p:nvPr/>
        </p:nvSpPr>
        <p:spPr>
          <a:xfrm>
            <a:off x="3430323" y="1284909"/>
            <a:ext cx="4857750" cy="74908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A5EC3-FAD6-4A3D-9FA6-598FE9D7A3C5}"/>
              </a:ext>
            </a:extLst>
          </p:cNvPr>
          <p:cNvSpPr txBox="1"/>
          <p:nvPr/>
        </p:nvSpPr>
        <p:spPr>
          <a:xfrm>
            <a:off x="1918759" y="2355162"/>
            <a:ext cx="8885244" cy="677060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BD11B-C122-4314-A0A7-22AD50964089}"/>
              </a:ext>
            </a:extLst>
          </p:cNvPr>
          <p:cNvCxnSpPr/>
          <p:nvPr/>
        </p:nvCxnSpPr>
        <p:spPr>
          <a:xfrm flipH="1">
            <a:off x="5942361" y="2423692"/>
            <a:ext cx="50800" cy="566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7B3C684-EEE2-4261-8BC0-F30DA2A35E97}"/>
              </a:ext>
            </a:extLst>
          </p:cNvPr>
          <p:cNvSpPr txBox="1"/>
          <p:nvPr/>
        </p:nvSpPr>
        <p:spPr>
          <a:xfrm>
            <a:off x="1918759" y="3321757"/>
            <a:ext cx="6264798" cy="1231058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C3AD9E-B3F8-44F1-8D92-5D0C36F23EB6}"/>
              </a:ext>
            </a:extLst>
          </p:cNvPr>
          <p:cNvGrpSpPr>
            <a:grpSpLocks/>
          </p:cNvGrpSpPr>
          <p:nvPr/>
        </p:nvGrpSpPr>
        <p:grpSpPr bwMode="auto">
          <a:xfrm>
            <a:off x="6798323" y="3922328"/>
            <a:ext cx="142875" cy="571500"/>
            <a:chOff x="5029200" y="3423349"/>
            <a:chExt cx="107372" cy="429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34A906-2DA6-410F-89D9-3534C4D04769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A8D37B4-505A-4F69-A72D-C219E28716F8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649340-28AD-41EF-B64D-425D1923E59D}"/>
              </a:ext>
            </a:extLst>
          </p:cNvPr>
          <p:cNvGrpSpPr>
            <a:grpSpLocks/>
          </p:cNvGrpSpPr>
          <p:nvPr/>
        </p:nvGrpSpPr>
        <p:grpSpPr bwMode="auto">
          <a:xfrm>
            <a:off x="9132359" y="2374752"/>
            <a:ext cx="131762" cy="581025"/>
            <a:chOff x="2590800" y="2272159"/>
            <a:chExt cx="98712" cy="4356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08BF06-976D-4897-848D-760588014BFF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1A0B9D-3CE0-49AC-87E3-605450A707C9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E171DA-108C-41FC-BCCA-7D6BBDA5AD55}"/>
              </a:ext>
            </a:extLst>
          </p:cNvPr>
          <p:cNvCxnSpPr/>
          <p:nvPr/>
        </p:nvCxnSpPr>
        <p:spPr>
          <a:xfrm flipH="1">
            <a:off x="3995195" y="3355591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CE7E79-5CF9-46FE-961E-9D40AA8A96B1}"/>
              </a:ext>
            </a:extLst>
          </p:cNvPr>
          <p:cNvCxnSpPr/>
          <p:nvPr/>
        </p:nvCxnSpPr>
        <p:spPr>
          <a:xfrm flipH="1">
            <a:off x="8095207" y="3309273"/>
            <a:ext cx="50800" cy="566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7A893CDC-374B-492F-A4AA-A0433E871FEB}"/>
              </a:ext>
            </a:extLst>
          </p:cNvPr>
          <p:cNvSpPr txBox="1"/>
          <p:nvPr/>
        </p:nvSpPr>
        <p:spPr>
          <a:xfrm>
            <a:off x="2851390" y="174751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Rounded Rectangle 19">
            <a:extLst>
              <a:ext uri="{FF2B5EF4-FFF2-40B4-BE49-F238E27FC236}">
                <a16:creationId xmlns:a16="http://schemas.microsoft.com/office/drawing/2014/main" id="{810DF123-6824-434C-9C64-A9AAA4420DCF}"/>
              </a:ext>
            </a:extLst>
          </p:cNvPr>
          <p:cNvSpPr/>
          <p:nvPr/>
        </p:nvSpPr>
        <p:spPr>
          <a:xfrm>
            <a:off x="2255195" y="725867"/>
            <a:ext cx="7950030" cy="715089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B9ABC8-E5E6-4E11-A8E8-D6B3DA057B91}"/>
              </a:ext>
            </a:extLst>
          </p:cNvPr>
          <p:cNvGrpSpPr/>
          <p:nvPr/>
        </p:nvGrpSpPr>
        <p:grpSpPr>
          <a:xfrm>
            <a:off x="2694589" y="1684208"/>
            <a:ext cx="6768251" cy="4220293"/>
            <a:chOff x="4157490" y="498269"/>
            <a:chExt cx="6195713" cy="465272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57ACD6F-5251-40FF-877C-AF258645293B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34D620-92CA-488F-A664-927F1F7A879A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13097326-CC7D-4F72-A178-6B401B372C2B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7F80ED09-0C59-47F4-BC29-C54F588C03F5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76179D4D-CEDC-46E5-A106-B30BDF66D3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88" name="Rectangle: Rounded Corners 87">
                        <a:extLst>
                          <a:ext uri="{FF2B5EF4-FFF2-40B4-BE49-F238E27FC236}">
                            <a16:creationId xmlns:a16="http://schemas.microsoft.com/office/drawing/2014/main" id="{258BFA97-240F-4B71-95C2-C37847889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89" name="Oval 88">
                        <a:extLst>
                          <a:ext uri="{FF2B5EF4-FFF2-40B4-BE49-F238E27FC236}">
                            <a16:creationId xmlns:a16="http://schemas.microsoft.com/office/drawing/2014/main" id="{509F61FA-9DE2-43F4-9CAA-ADCD4E8BF4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78" name="Group 77">
                      <a:extLst>
                        <a:ext uri="{FF2B5EF4-FFF2-40B4-BE49-F238E27FC236}">
                          <a16:creationId xmlns:a16="http://schemas.microsoft.com/office/drawing/2014/main" id="{632EA5E0-F91C-4B4A-9B71-6888FDF648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82" name="Group 81">
                        <a:extLst>
                          <a:ext uri="{FF2B5EF4-FFF2-40B4-BE49-F238E27FC236}">
                            <a16:creationId xmlns:a16="http://schemas.microsoft.com/office/drawing/2014/main" id="{25C5FBF0-42CC-415B-A9B5-7BCE47B9F3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86" name="Rectangle: Rounded Corners 85">
                          <a:extLst>
                            <a:ext uri="{FF2B5EF4-FFF2-40B4-BE49-F238E27FC236}">
                              <a16:creationId xmlns:a16="http://schemas.microsoft.com/office/drawing/2014/main" id="{678816BC-4034-4990-8D2C-1491CDBD3F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87" name="Oval 86">
                          <a:extLst>
                            <a:ext uri="{FF2B5EF4-FFF2-40B4-BE49-F238E27FC236}">
                              <a16:creationId xmlns:a16="http://schemas.microsoft.com/office/drawing/2014/main" id="{1C236056-4868-416F-9487-1B47361084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83" name="Picture 82">
                        <a:extLst>
                          <a:ext uri="{FF2B5EF4-FFF2-40B4-BE49-F238E27FC236}">
                            <a16:creationId xmlns:a16="http://schemas.microsoft.com/office/drawing/2014/main" id="{0E7031EF-8245-49EF-AE2C-2F53D9818B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4" name="Picture 83">
                        <a:extLst>
                          <a:ext uri="{FF2B5EF4-FFF2-40B4-BE49-F238E27FC236}">
                            <a16:creationId xmlns:a16="http://schemas.microsoft.com/office/drawing/2014/main" id="{2D78CCAB-BCDE-4B05-BD11-4F0325333B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5" name="Picture 84">
                        <a:extLst>
                          <a:ext uri="{FF2B5EF4-FFF2-40B4-BE49-F238E27FC236}">
                            <a16:creationId xmlns:a16="http://schemas.microsoft.com/office/drawing/2014/main" id="{BDD5DAA1-D766-4810-ADEA-3EAD3F7AF2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9" name="Picture 78">
                      <a:extLst>
                        <a:ext uri="{FF2B5EF4-FFF2-40B4-BE49-F238E27FC236}">
                          <a16:creationId xmlns:a16="http://schemas.microsoft.com/office/drawing/2014/main" id="{DFD45EAF-CFBD-4126-A7E6-4EA6C42299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57A3EDDC-DC22-46B9-81F5-0EEAA388D2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Picture 80">
                      <a:extLst>
                        <a:ext uri="{FF2B5EF4-FFF2-40B4-BE49-F238E27FC236}">
                          <a16:creationId xmlns:a16="http://schemas.microsoft.com/office/drawing/2014/main" id="{F1C1E64B-FB55-47DA-ABC4-B8D44E3C36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075AD75A-835C-4486-89BE-EFB7C736E710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A9295345-5793-4E4E-9CF8-341DD56BB273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EB78E58-A5DC-42AD-9E26-EA913B12C25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EF227410-1D4B-439B-98ED-3103CA9A40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0167C596-E6C4-4046-9C23-4A43885788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DAC8AB37-2716-4546-9529-7B4220C71C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CC7D1B4E-E9B9-4FC1-8659-7C1696433C3A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0111C9D-1C15-4424-80CB-820C3D02CE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6D9601A-862A-4DE2-8F60-25DCC00AB1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8D9805C-F50B-4AA8-9572-231047A112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31006CC-1834-4AAD-97AA-FC7C5DD424A8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1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03411" y="3524796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Trả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lời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hỏi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" y="-247649"/>
            <a:ext cx="11525250" cy="66973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AA78C4-E4EB-484F-83B9-D32223595985}"/>
              </a:ext>
            </a:extLst>
          </p:cNvPr>
          <p:cNvSpPr txBox="1"/>
          <p:nvPr/>
        </p:nvSpPr>
        <p:spPr>
          <a:xfrm>
            <a:off x="2408912" y="1943643"/>
            <a:ext cx="799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E816358-1687-42F3-95A1-D505ED5124DA}"/>
              </a:ext>
            </a:extLst>
          </p:cNvPr>
          <p:cNvSpPr/>
          <p:nvPr/>
        </p:nvSpPr>
        <p:spPr>
          <a:xfrm>
            <a:off x="2200639" y="2763672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057D3-496D-4225-8F3B-2EA42F6FCD59}"/>
              </a:ext>
            </a:extLst>
          </p:cNvPr>
          <p:cNvSpPr txBox="1"/>
          <p:nvPr/>
        </p:nvSpPr>
        <p:spPr>
          <a:xfrm>
            <a:off x="2767112" y="2543123"/>
            <a:ext cx="6888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28 - 6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7E51F-07AD-43D6-964A-A57CC3CBE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670" y="3028657"/>
            <a:ext cx="6009153" cy="295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2320290" y="991285"/>
            <a:ext cx="818388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>
                <a:solidFill>
                  <a:srgbClr val="FF0000"/>
                </a:solidFill>
              </a:rPr>
              <a:t>Vào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này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gia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đình</a:t>
            </a:r>
            <a:r>
              <a:rPr lang="en-US" sz="3600" dirty="0">
                <a:solidFill>
                  <a:srgbClr val="FF0000"/>
                </a:solidFill>
              </a:rPr>
              <a:t> Chi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1691640" y="1888530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2258113" y="1637616"/>
            <a:ext cx="9006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FA01CE-FADC-42DA-9200-78D346A91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30" y="2305641"/>
            <a:ext cx="5459730" cy="35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gia đình của em">
            <a:hlinkClick r:id="" action="ppaction://media"/>
            <a:extLst>
              <a:ext uri="{FF2B5EF4-FFF2-40B4-BE49-F238E27FC236}">
                <a16:creationId xmlns:a16="http://schemas.microsoft.com/office/drawing/2014/main" id="{74BAE1D5-B7A4-38B1-FB01-CAF2E366D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3023"/>
            <a:ext cx="6858000" cy="6244683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68" y="-101825"/>
            <a:ext cx="3771752" cy="4122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1CD99C-F85A-413F-8DBF-0579FDA6DB01}"/>
              </a:ext>
            </a:extLst>
          </p:cNvPr>
          <p:cNvSpPr txBox="1"/>
          <p:nvPr/>
        </p:nvSpPr>
        <p:spPr>
          <a:xfrm>
            <a:off x="3924447" y="2598234"/>
            <a:ext cx="38384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7 0.94815 L -0.96667 0.94838 C -0.94987 0.94653 -0.93333 0.94699 -0.91667 0.94375 C -0.91094 0.9426 -0.9 0.93542 -0.9 0.93565 C -0.89844 0.93334 -0.897 0.93079 -0.89531 0.92894 C -0.89427 0.92778 -0.89284 0.92801 -0.89167 0.92685 C -0.87721 0.91042 -0.88763 0.91783 -0.87383 0.90579 C -0.872 0.90394 -0.86979 0.90324 -0.86797 0.90139 C -0.86406 0.89792 -0.85833 0.89051 -0.85482 0.88658 C -0.84857 0.87963 -0.84857 0.88102 -0.84297 0.87176 C -0.83372 0.85695 -0.83424 0.85625 -0.8263 0.83797 C -0.82474 0.83449 -0.82292 0.83125 -0.82148 0.82732 C -0.81992 0.82315 -0.81849 0.81875 -0.81667 0.81482 C -0.81667 0.81459 -0.80482 0.7882 -0.80247 0.78287 C -0.80078 0.7794 -0.79896 0.77616 -0.79766 0.77246 C -0.79648 0.76875 -0.79505 0.76551 -0.79414 0.76181 C -0.78633 0.73125 -0.79727 0.76574 -0.78815 0.73843 C -0.7862 0.72477 -0.78802 0.73449 -0.78333 0.71945 C -0.78255 0.71667 -0.78164 0.71389 -0.78099 0.71111 C -0.78047 0.70903 -0.78047 0.70648 -0.77982 0.70463 C -0.77878 0.70162 -0.77734 0.69908 -0.7763 0.6963 C -0.77461 0.6919 -0.77148 0.68357 -0.77148 0.6838 C -0.77109 0.68056 -0.77096 0.67755 -0.77031 0.675 C -0.7694 0.67176 -0.76784 0.66945 -0.76667 0.66667 C -0.76484 0.66204 -0.76211 0.65417 -0.76081 0.64954 C -0.7599 0.64676 -0.75911 0.64398 -0.75833 0.64121 C -0.75755 0.63773 -0.75703 0.6338 -0.75599 0.63056 C -0.75508 0.62755 -0.75365 0.625 -0.75247 0.62222 C -0.75208 0.61991 -0.75169 0.61783 -0.7513 0.61574 C -0.75013 0.61088 -0.74857 0.60602 -0.74766 0.60093 C -0.747 0.59676 -0.747 0.59236 -0.74648 0.5882 C -0.7444 0.57338 -0.74401 0.57709 -0.74049 0.56297 C -0.7388 0.55579 -0.73828 0.54769 -0.73581 0.54167 C -0.73463 0.53889 -0.73333 0.53611 -0.73216 0.53334 C -0.7306 0.52894 -0.72982 0.52338 -0.72747 0.5206 L -0.72031 0.51204 C -0.70677 0.51273 -0.69323 0.5125 -0.67982 0.51412 C -0.67656 0.51459 -0.67357 0.5176 -0.67031 0.51852 C -0.66393 0.51991 -0.65755 0.51991 -0.65117 0.5206 L -0.64414 0.52269 C -0.64128 0.52338 -0.63854 0.52385 -0.63581 0.52477 C -0.61536 0.53195 -0.6375 0.52685 -0.61549 0.53102 C -0.6082 0.53542 -0.60026 0.54028 -0.59284 0.54375 C -0.58932 0.54537 -0.58568 0.54584 -0.58216 0.54815 C -0.57643 0.55162 -0.57122 0.55741 -0.56549 0.56065 C -0.55833 0.56505 -0.55729 0.56528 -0.55 0.5713 C -0.54518 0.57547 -0.54075 0.58079 -0.53581 0.58403 C -0.53255 0.58611 -0.5293 0.58797 -0.52617 0.59028 C -0.52383 0.59213 -0.52148 0.59491 -0.51914 0.59676 C -0.51276 0.60139 -0.50664 0.60648 -0.5 0.60949 C -0.49687 0.61088 -0.49362 0.61204 -0.49049 0.61366 C -0.46185 0.62755 -0.48242 0.61829 -0.46927 0.62431 C -0.45599 0.62292 -0.4431 0.62246 -0.42982 0.61991 C -0.42799 0.61968 -0.42669 0.61713 -0.425 0.61574 C -0.41471 0.60764 -0.42318 0.61644 -0.41198 0.60301 L -0.41198 0.60324 C -0.41029 0.60162 -0.40859 0.60047 -0.40716 0.59885 C -0.40391 0.59491 -0.40104 0.58982 -0.39766 0.58611 C -0.39362 0.58172 -0.3845 0.57269 -0.38216 0.56713 C -0.37539 0.55116 -0.38216 0.56551 -0.37383 0.55232 C -0.3651 0.53843 -0.37057 0.5456 -0.36315 0.53102 C -0.35794 0.52084 -0.35599 0.52014 -0.35234 0.50996 C -0.35143 0.50718 -0.35104 0.50394 -0.35 0.50139 C -0.34909 0.49908 -0.3474 0.49746 -0.34648 0.49514 C -0.34544 0.4926 -0.34505 0.48935 -0.34401 0.48658 C -0.34297 0.48357 -0.34167 0.48102 -0.34049 0.47824 C -0.33711 0.46991 -0.33542 0.46297 -0.33099 0.45486 C -0.32825 0.45 -0.32565 0.44445 -0.32266 0.44005 C -0.31823 0.4338 -0.31302 0.42894 -0.3095 0.42107 C -0.30794 0.4176 -0.30664 0.41343 -0.30482 0.41042 C -0.3026 0.40718 -0.30013 0.40463 -0.29766 0.40209 C -0.29088 0.39468 -0.28477 0.38519 -0.27734 0.38079 C -0.27617 0.3801 -0.275 0.37963 -0.27383 0.37871 C -0.27253 0.37755 -0.27161 0.37547 -0.27031 0.37454 C -0.26836 0.37315 -0.26628 0.37315 -0.26432 0.37246 C -0.26302 0.37176 -0.26198 0.37084 -0.26068 0.37037 C -0.25872 0.36945 -0.25677 0.36898 -0.25482 0.36806 C -0.25312 0.3676 -0.25156 0.36667 -0.25 0.36597 C -0.2444 0.36412 -0.23776 0.36273 -0.23216 0.36181 C -0.22161 0.36019 -0.20534 0.35857 -0.19518 0.35764 C -0.18164 0.35162 -0.20247 0.36042 -0.17148 0.35116 L -0.16432 0.34908 C -0.16237 0.34769 -0.16029 0.34607 -0.15833 0.34491 C -0.15482 0.3426 -0.14766 0.33843 -0.14766 0.33866 C -0.14648 0.33704 -0.14531 0.33542 -0.14401 0.33426 C -0.14115 0.33172 -0.13763 0.32986 -0.1345 0.32801 C -0.1319 0.32315 -0.13073 0.32037 -0.12734 0.31736 C -0.1263 0.31644 -0.125 0.31597 -0.12383 0.31528 C -0.12266 0.31389 -0.12135 0.3125 -0.12018 0.31111 C -0.11667 0.30625 -0.11328 0.3007 -0.1095 0.2963 C -0.10586 0.2919 -0.10482 0.29074 -0.10117 0.28565 C -0.09883 0.28218 -0.09661 0.27824 -0.09401 0.275 C -0.09141 0.27176 -0.08828 0.26991 -0.08568 0.26667 C -0.08385 0.26412 -0.08268 0.26042 -0.08099 0.2581 C -0.06693 0.23935 -0.08607 0.27014 -0.07148 0.24746 C -0.06471 0.23704 -0.06849 0.2426 -0.06432 0.23264 C -0.0612 0.22547 -0.05833 0.21783 -0.05482 0.21158 C -0.05312 0.2088 -0.05143 0.20602 -0.05 0.20301 C -0.04375 0.19051 -0.04935 0.19815 -0.04284 0.19028 C -0.03958 0.16713 -0.04531 0.20347 -0.0345 0.16505 C -0.03333 0.16065 -0.03229 0.15625 -0.03099 0.15232 C -0.02995 0.14931 -0.02852 0.14676 -0.02734 0.14375 C -0.02656 0.14167 -0.02578 0.13959 -0.025 0.1375 C -0.02461 0.13472 -0.02435 0.13172 -0.02383 0.12894 C -0.02253 0.12292 -0.02096 0.11945 -0.01901 0.11412 C -0.01862 0.11204 -0.01836 0.10996 -0.01784 0.10787 C -0.01549 0.09792 -0.01445 0.09861 -0.01315 0.08658 C -0.01289 0.08472 -0.01133 0.07014 -0.01068 0.0676 C -0.01016 0.06528 -0.00898 0.06343 -0.00833 0.06135 C -0.00612 0.05347 -0.0043 0.0419 -0.00352 0.0338 C -0.00325 0.03079 -0.00182 0.01042 -4.16667E-7 0.00834 L 0.00365 0.00417 L -4.16667E-7 -2.59259E-6 " pathEditMode="relative" rAng="0" ptsTypes="AAAAA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9FB4982-4F85-40CE-80D9-14EB7903E5B8}"/>
              </a:ext>
            </a:extLst>
          </p:cNvPr>
          <p:cNvSpPr txBox="1"/>
          <p:nvPr/>
        </p:nvSpPr>
        <p:spPr>
          <a:xfrm>
            <a:off x="2895600" y="1645697"/>
            <a:ext cx="64008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vở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b ở </a:t>
            </a:r>
            <a:r>
              <a:rPr lang="en-US" sz="3600" dirty="0" err="1"/>
              <a:t>mục</a:t>
            </a:r>
            <a:r>
              <a:rPr lang="en-US" sz="3600" dirty="0"/>
              <a:t> 3</a:t>
            </a:r>
          </a:p>
        </p:txBody>
      </p:sp>
      <p:sp>
        <p:nvSpPr>
          <p:cNvPr id="19" name="页脚占位符 2">
            <a:extLst>
              <a:ext uri="{FF2B5EF4-FFF2-40B4-BE49-F238E27FC236}">
                <a16:creationId xmlns:a16="http://schemas.microsoft.com/office/drawing/2014/main" id="{58D9B9CC-FF4B-421F-A77B-700F253D3A3A}"/>
              </a:ext>
            </a:extLst>
          </p:cNvPr>
          <p:cNvSpPr txBox="1">
            <a:spLocks/>
          </p:cNvSpPr>
          <p:nvPr/>
        </p:nvSpPr>
        <p:spPr>
          <a:xfrm>
            <a:off x="2685627" y="3940015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灯片编号占位符 6">
            <a:extLst>
              <a:ext uri="{FF2B5EF4-FFF2-40B4-BE49-F238E27FC236}">
                <a16:creationId xmlns:a16="http://schemas.microsoft.com/office/drawing/2014/main" id="{D7A6F8DE-4002-41D9-9939-A29BD9DACD38}"/>
              </a:ext>
            </a:extLst>
          </p:cNvPr>
          <p:cNvSpPr txBox="1">
            <a:spLocks/>
          </p:cNvSpPr>
          <p:nvPr/>
        </p:nvSpPr>
        <p:spPr>
          <a:xfrm>
            <a:off x="5733627" y="3940015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21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FD05E2-1298-4574-88D5-51C1D5486650}"/>
              </a:ext>
            </a:extLst>
          </p:cNvPr>
          <p:cNvGrpSpPr/>
          <p:nvPr/>
        </p:nvGrpSpPr>
        <p:grpSpPr>
          <a:xfrm>
            <a:off x="1714501" y="2775848"/>
            <a:ext cx="8263467" cy="1651457"/>
            <a:chOff x="-79692" y="2922395"/>
            <a:chExt cx="9296400" cy="1857889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6FCC883-DCAA-4E02-9A2C-D0A261A565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D001F34-4A93-4C46-851D-DFD0C5C6D2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C3A1AE-CC8D-4A31-9514-C4090EADBFEB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E0D8CB-A0C8-4E21-97BD-3C58F6416780}"/>
                </a:ext>
              </a:extLst>
            </p:cNvPr>
            <p:cNvSpPr/>
            <p:nvPr/>
          </p:nvSpPr>
          <p:spPr>
            <a:xfrm>
              <a:off x="-79692" y="3283869"/>
              <a:ext cx="9296400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Vào ngày này, gia đình Chi tổ chức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C06F307-DF1F-474D-B5C1-5308A6D0C6EA}"/>
              </a:ext>
            </a:extLst>
          </p:cNvPr>
          <p:cNvSpPr txBox="1"/>
          <p:nvPr/>
        </p:nvSpPr>
        <p:spPr>
          <a:xfrm>
            <a:off x="2044277" y="3711560"/>
            <a:ext cx="6140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liên hoan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C13920-1578-4336-8800-F789AC22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0A46C4-B30D-459C-A2B1-6BF2C97BD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4" y="4611336"/>
            <a:ext cx="10050463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F0A28C-32CE-4A0D-9DE5-096444C4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CCEFF7-CADC-48F7-9A1D-E78E2E006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6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</p:spTree>
    <p:extLst>
      <p:ext uri="{BB962C8B-B14F-4D97-AF65-F5344CB8AC3E}">
        <p14:creationId xmlns:p14="http://schemas.microsoft.com/office/powerpoint/2010/main" val="1009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80" y="252528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49" y="2572297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387587" y="1920316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3B583719-578E-478F-A8C2-1E120B068BDF}"/>
              </a:ext>
            </a:extLst>
          </p:cNvPr>
          <p:cNvSpPr/>
          <p:nvPr/>
        </p:nvSpPr>
        <p:spPr>
          <a:xfrm>
            <a:off x="1418801" y="1121786"/>
            <a:ext cx="812800" cy="812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69" name="TextBox 4">
            <a:extLst>
              <a:ext uri="{FF2B5EF4-FFF2-40B4-BE49-F238E27FC236}">
                <a16:creationId xmlns:a16="http://schemas.microsoft.com/office/drawing/2014/main" id="{888F2411-A8F9-41C5-B9FD-DC3F337AC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1" y="1181216"/>
            <a:ext cx="98552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EB14242E-A935-4611-BC6F-CBFC8AE7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t="20000" r="17374" b="16364"/>
          <a:stretch>
            <a:fillRect/>
          </a:stretch>
        </p:blipFill>
        <p:spPr bwMode="auto">
          <a:xfrm>
            <a:off x="2991482" y="2045054"/>
            <a:ext cx="6066162" cy="337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B473359-2DBE-3737-80F5-A758909B9A01}"/>
              </a:ext>
            </a:extLst>
          </p:cNvPr>
          <p:cNvSpPr/>
          <p:nvPr/>
        </p:nvSpPr>
        <p:spPr>
          <a:xfrm>
            <a:off x="485307" y="607974"/>
            <a:ext cx="11221386" cy="5642051"/>
          </a:xfrm>
          <a:custGeom>
            <a:avLst/>
            <a:gdLst>
              <a:gd name="csX0" fmla="*/ 0 w 11221386"/>
              <a:gd name="csY0" fmla="*/ 564768 h 5642051"/>
              <a:gd name="csX1" fmla="*/ 480828 w 11221386"/>
              <a:gd name="csY1" fmla="*/ 0 h 5642051"/>
              <a:gd name="csX2" fmla="*/ 10740557 w 11221386"/>
              <a:gd name="csY2" fmla="*/ 0 h 5642051"/>
              <a:gd name="csX3" fmla="*/ 11221386 w 11221386"/>
              <a:gd name="csY3" fmla="*/ 564768 h 5642051"/>
              <a:gd name="csX4" fmla="*/ 11221386 w 11221386"/>
              <a:gd name="csY4" fmla="*/ 5077282 h 5642051"/>
              <a:gd name="csX5" fmla="*/ 10740557 w 11221386"/>
              <a:gd name="csY5" fmla="*/ 5642051 h 5642051"/>
              <a:gd name="csX6" fmla="*/ 480828 w 11221386"/>
              <a:gd name="csY6" fmla="*/ 5642051 h 5642051"/>
              <a:gd name="csX7" fmla="*/ 0 w 11221386"/>
              <a:gd name="csY7" fmla="*/ 5077282 h 5642051"/>
              <a:gd name="csX8" fmla="*/ 0 w 11221386"/>
              <a:gd name="csY8" fmla="*/ 564768 h 5642051"/>
              <a:gd name="csX0" fmla="*/ 0 w 11221386"/>
              <a:gd name="csY0" fmla="*/ 564768 h 5642051"/>
              <a:gd name="csX1" fmla="*/ 480828 w 11221386"/>
              <a:gd name="csY1" fmla="*/ 0 h 5642051"/>
              <a:gd name="csX2" fmla="*/ 10740557 w 11221386"/>
              <a:gd name="csY2" fmla="*/ 0 h 5642051"/>
              <a:gd name="csX3" fmla="*/ 11221386 w 11221386"/>
              <a:gd name="csY3" fmla="*/ 564768 h 5642051"/>
              <a:gd name="csX4" fmla="*/ 11221386 w 11221386"/>
              <a:gd name="csY4" fmla="*/ 5077282 h 5642051"/>
              <a:gd name="csX5" fmla="*/ 10740557 w 11221386"/>
              <a:gd name="csY5" fmla="*/ 5642051 h 5642051"/>
              <a:gd name="csX6" fmla="*/ 480828 w 11221386"/>
              <a:gd name="csY6" fmla="*/ 5642051 h 5642051"/>
              <a:gd name="csX7" fmla="*/ 0 w 11221386"/>
              <a:gd name="csY7" fmla="*/ 5077282 h 5642051"/>
              <a:gd name="csX8" fmla="*/ 0 w 11221386"/>
              <a:gd name="csY8" fmla="*/ 564768 h 5642051"/>
              <a:gd name="csX0" fmla="*/ 0 w 11221386"/>
              <a:gd name="csY0" fmla="*/ 564768 h 5642051"/>
              <a:gd name="csX1" fmla="*/ 480828 w 11221386"/>
              <a:gd name="csY1" fmla="*/ 0 h 5642051"/>
              <a:gd name="csX2" fmla="*/ 10740557 w 11221386"/>
              <a:gd name="csY2" fmla="*/ 0 h 5642051"/>
              <a:gd name="csX3" fmla="*/ 11221386 w 11221386"/>
              <a:gd name="csY3" fmla="*/ 564768 h 5642051"/>
              <a:gd name="csX4" fmla="*/ 11221386 w 11221386"/>
              <a:gd name="csY4" fmla="*/ 5077282 h 5642051"/>
              <a:gd name="csX5" fmla="*/ 10740557 w 11221386"/>
              <a:gd name="csY5" fmla="*/ 5642051 h 5642051"/>
              <a:gd name="csX6" fmla="*/ 480828 w 11221386"/>
              <a:gd name="csY6" fmla="*/ 5642051 h 5642051"/>
              <a:gd name="csX7" fmla="*/ 0 w 11221386"/>
              <a:gd name="csY7" fmla="*/ 5077282 h 5642051"/>
              <a:gd name="csX8" fmla="*/ 0 w 11221386"/>
              <a:gd name="csY8" fmla="*/ 564768 h 5642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21386" h="5642051" fill="none" extrusionOk="0">
                <a:moveTo>
                  <a:pt x="0" y="564768"/>
                </a:moveTo>
                <a:cubicBezTo>
                  <a:pt x="5552" y="309605"/>
                  <a:pt x="290496" y="-60249"/>
                  <a:pt x="480828" y="0"/>
                </a:cubicBezTo>
                <a:cubicBezTo>
                  <a:pt x="4318844" y="242765"/>
                  <a:pt x="8343581" y="-314215"/>
                  <a:pt x="10740557" y="0"/>
                </a:cubicBezTo>
                <a:cubicBezTo>
                  <a:pt x="10940052" y="-11645"/>
                  <a:pt x="11319600" y="170228"/>
                  <a:pt x="11221386" y="564768"/>
                </a:cubicBezTo>
                <a:cubicBezTo>
                  <a:pt x="11290230" y="2462716"/>
                  <a:pt x="11460775" y="3273139"/>
                  <a:pt x="11221386" y="5077282"/>
                </a:cubicBezTo>
                <a:cubicBezTo>
                  <a:pt x="11178395" y="5438916"/>
                  <a:pt x="11070817" y="5639629"/>
                  <a:pt x="10740557" y="5642051"/>
                </a:cubicBezTo>
                <a:cubicBezTo>
                  <a:pt x="8474254" y="5497076"/>
                  <a:pt x="5037066" y="5544849"/>
                  <a:pt x="480828" y="5642051"/>
                </a:cubicBezTo>
                <a:cubicBezTo>
                  <a:pt x="204321" y="5564265"/>
                  <a:pt x="957" y="5437469"/>
                  <a:pt x="0" y="5077282"/>
                </a:cubicBezTo>
                <a:cubicBezTo>
                  <a:pt x="-262291" y="3256526"/>
                  <a:pt x="144166" y="2010662"/>
                  <a:pt x="0" y="564768"/>
                </a:cubicBezTo>
                <a:close/>
              </a:path>
              <a:path w="11221386" h="5642051" stroke="0" extrusionOk="0">
                <a:moveTo>
                  <a:pt x="0" y="564768"/>
                </a:moveTo>
                <a:cubicBezTo>
                  <a:pt x="-35758" y="238764"/>
                  <a:pt x="271847" y="-58861"/>
                  <a:pt x="480828" y="0"/>
                </a:cubicBezTo>
                <a:cubicBezTo>
                  <a:pt x="3826876" y="-950433"/>
                  <a:pt x="5674301" y="335335"/>
                  <a:pt x="10740557" y="0"/>
                </a:cubicBezTo>
                <a:cubicBezTo>
                  <a:pt x="10939325" y="-4514"/>
                  <a:pt x="11229680" y="320186"/>
                  <a:pt x="11221386" y="564768"/>
                </a:cubicBezTo>
                <a:cubicBezTo>
                  <a:pt x="11487359" y="1871743"/>
                  <a:pt x="11601062" y="3521703"/>
                  <a:pt x="11221386" y="5077282"/>
                </a:cubicBezTo>
                <a:cubicBezTo>
                  <a:pt x="11224579" y="5432107"/>
                  <a:pt x="10958434" y="5629608"/>
                  <a:pt x="10740557" y="5642051"/>
                </a:cubicBezTo>
                <a:cubicBezTo>
                  <a:pt x="6724273" y="5547871"/>
                  <a:pt x="1606768" y="5684599"/>
                  <a:pt x="480828" y="5642051"/>
                </a:cubicBezTo>
                <a:cubicBezTo>
                  <a:pt x="230019" y="5533937"/>
                  <a:pt x="-14452" y="5337616"/>
                  <a:pt x="0" y="5077282"/>
                </a:cubicBezTo>
                <a:cubicBezTo>
                  <a:pt x="-374120" y="3535645"/>
                  <a:pt x="-321976" y="2377798"/>
                  <a:pt x="0" y="564768"/>
                </a:cubicBezTo>
                <a:close/>
              </a:path>
              <a:path w="11221386" h="5642051" fill="none" stroke="0" extrusionOk="0">
                <a:moveTo>
                  <a:pt x="0" y="564768"/>
                </a:moveTo>
                <a:cubicBezTo>
                  <a:pt x="-10788" y="230963"/>
                  <a:pt x="252021" y="-13301"/>
                  <a:pt x="480828" y="0"/>
                </a:cubicBezTo>
                <a:cubicBezTo>
                  <a:pt x="3692986" y="467595"/>
                  <a:pt x="8439011" y="-82510"/>
                  <a:pt x="10740557" y="0"/>
                </a:cubicBezTo>
                <a:cubicBezTo>
                  <a:pt x="10987959" y="14944"/>
                  <a:pt x="11283994" y="252056"/>
                  <a:pt x="11221386" y="564768"/>
                </a:cubicBezTo>
                <a:cubicBezTo>
                  <a:pt x="11182395" y="2688550"/>
                  <a:pt x="11489199" y="3243397"/>
                  <a:pt x="11221386" y="5077282"/>
                </a:cubicBezTo>
                <a:cubicBezTo>
                  <a:pt x="11198040" y="5461106"/>
                  <a:pt x="11015945" y="5608557"/>
                  <a:pt x="10740557" y="5642051"/>
                </a:cubicBezTo>
                <a:cubicBezTo>
                  <a:pt x="7895425" y="5086681"/>
                  <a:pt x="5619173" y="5444062"/>
                  <a:pt x="480828" y="5642051"/>
                </a:cubicBezTo>
                <a:cubicBezTo>
                  <a:pt x="198428" y="5568181"/>
                  <a:pt x="56564" y="5422800"/>
                  <a:pt x="0" y="5077282"/>
                </a:cubicBezTo>
                <a:cubicBezTo>
                  <a:pt x="-75180" y="3478651"/>
                  <a:pt x="-130073" y="2185896"/>
                  <a:pt x="0" y="564768"/>
                </a:cubicBezTo>
                <a:close/>
              </a:path>
              <a:path w="11221386" h="5642051" fill="none" stroke="0" extrusionOk="0">
                <a:moveTo>
                  <a:pt x="0" y="564768"/>
                </a:moveTo>
                <a:cubicBezTo>
                  <a:pt x="3826" y="292152"/>
                  <a:pt x="293506" y="-27580"/>
                  <a:pt x="480828" y="0"/>
                </a:cubicBezTo>
                <a:cubicBezTo>
                  <a:pt x="3825198" y="448039"/>
                  <a:pt x="8538062" y="-408614"/>
                  <a:pt x="10740557" y="0"/>
                </a:cubicBezTo>
                <a:cubicBezTo>
                  <a:pt x="10900850" y="-3636"/>
                  <a:pt x="11308662" y="264424"/>
                  <a:pt x="11221386" y="564768"/>
                </a:cubicBezTo>
                <a:cubicBezTo>
                  <a:pt x="11232527" y="2554210"/>
                  <a:pt x="11472540" y="3240850"/>
                  <a:pt x="11221386" y="5077282"/>
                </a:cubicBezTo>
                <a:cubicBezTo>
                  <a:pt x="11179244" y="5444208"/>
                  <a:pt x="11044140" y="5629392"/>
                  <a:pt x="10740557" y="5642051"/>
                </a:cubicBezTo>
                <a:cubicBezTo>
                  <a:pt x="8073644" y="5149019"/>
                  <a:pt x="5493031" y="5078127"/>
                  <a:pt x="480828" y="5642051"/>
                </a:cubicBezTo>
                <a:cubicBezTo>
                  <a:pt x="197716" y="5560313"/>
                  <a:pt x="12587" y="5432681"/>
                  <a:pt x="0" y="5077282"/>
                </a:cubicBezTo>
                <a:cubicBezTo>
                  <a:pt x="-292980" y="3345336"/>
                  <a:pt x="286182" y="2048645"/>
                  <a:pt x="0" y="56476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33">
            <a:extLst>
              <a:ext uri="{FF2B5EF4-FFF2-40B4-BE49-F238E27FC236}">
                <a16:creationId xmlns:a16="http://schemas.microsoft.com/office/drawing/2014/main" id="{F4275BC8-12F3-4028-C26F-A64404FE73A4}"/>
              </a:ext>
            </a:extLst>
          </p:cNvPr>
          <p:cNvSpPr/>
          <p:nvPr/>
        </p:nvSpPr>
        <p:spPr>
          <a:xfrm>
            <a:off x="1876425" y="889981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5: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cơm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gia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đình</a:t>
            </a:r>
            <a:endParaRPr kumimoji="0" lang="en-US" altLang="zh-CN" sz="7200" b="1" i="0" u="none" strike="noStrike" kern="1200" cap="none" spc="284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F290AD-5FE0-C4D3-8ABE-435755684F8A}"/>
              </a:ext>
            </a:extLst>
          </p:cNvPr>
          <p:cNvGrpSpPr/>
          <p:nvPr/>
        </p:nvGrpSpPr>
        <p:grpSpPr>
          <a:xfrm>
            <a:off x="2161967" y="3275796"/>
            <a:ext cx="7705195" cy="3703132"/>
            <a:chOff x="2657267" y="3085296"/>
            <a:chExt cx="7705195" cy="3703132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AB50036-9BEA-7512-332F-D7DFC7CE4754}"/>
                </a:ext>
              </a:extLst>
            </p:cNvPr>
            <p:cNvSpPr txBox="1"/>
            <p:nvPr/>
          </p:nvSpPr>
          <p:spPr>
            <a:xfrm>
              <a:off x="5881595" y="4698751"/>
              <a:ext cx="2010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NGUYỄN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 ÁI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QUYÊN</a:t>
              </a:r>
              <a:endPara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AB26CA28-DFDC-1DB2-9A1E-988ACDC433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657267" y="3085296"/>
              <a:ext cx="7705195" cy="3703132"/>
              <a:chOff x="850" y="1426"/>
              <a:chExt cx="5980" cy="2874"/>
            </a:xfrm>
          </p:grpSpPr>
          <p:sp>
            <p:nvSpPr>
              <p:cNvPr id="8" name="AutoShape 3">
                <a:extLst>
                  <a:ext uri="{FF2B5EF4-FFF2-40B4-BE49-F238E27FC236}">
                    <a16:creationId xmlns:a16="http://schemas.microsoft.com/office/drawing/2014/main" id="{68EEB387-7CB7-0FC0-427B-513B73A15B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850" y="1426"/>
                <a:ext cx="5980" cy="2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" name="Group 205">
                <a:extLst>
                  <a:ext uri="{FF2B5EF4-FFF2-40B4-BE49-F238E27FC236}">
                    <a16:creationId xmlns:a16="http://schemas.microsoft.com/office/drawing/2014/main" id="{E59A025E-BE57-35AF-3548-9C266733B5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35" y="1490"/>
                <a:ext cx="5207" cy="2682"/>
                <a:chOff x="1235" y="1490"/>
                <a:chExt cx="5207" cy="2682"/>
              </a:xfrm>
            </p:grpSpPr>
            <p:sp>
              <p:nvSpPr>
                <p:cNvPr id="63" name="Freeform 15">
                  <a:extLst>
                    <a:ext uri="{FF2B5EF4-FFF2-40B4-BE49-F238E27FC236}">
                      <a16:creationId xmlns:a16="http://schemas.microsoft.com/office/drawing/2014/main" id="{2BB68C1C-969B-3979-6A4C-1974AD134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" y="2503"/>
                  <a:ext cx="182" cy="866"/>
                </a:xfrm>
                <a:custGeom>
                  <a:avLst/>
                  <a:gdLst>
                    <a:gd name="T0" fmla="*/ 0 w 182"/>
                    <a:gd name="T1" fmla="*/ 866 h 866"/>
                    <a:gd name="T2" fmla="*/ 75 w 182"/>
                    <a:gd name="T3" fmla="*/ 866 h 866"/>
                    <a:gd name="T4" fmla="*/ 182 w 182"/>
                    <a:gd name="T5" fmla="*/ 0 h 866"/>
                    <a:gd name="T6" fmla="*/ 107 w 182"/>
                    <a:gd name="T7" fmla="*/ 0 h 866"/>
                    <a:gd name="T8" fmla="*/ 0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2" y="0"/>
                      </a:lnTo>
                      <a:lnTo>
                        <a:pt x="107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16">
                  <a:extLst>
                    <a:ext uri="{FF2B5EF4-FFF2-40B4-BE49-F238E27FC236}">
                      <a16:creationId xmlns:a16="http://schemas.microsoft.com/office/drawing/2014/main" id="{0CB5000F-DEBC-74AE-0B28-F9946C588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6" y="2503"/>
                  <a:ext cx="181" cy="866"/>
                </a:xfrm>
                <a:custGeom>
                  <a:avLst/>
                  <a:gdLst>
                    <a:gd name="T0" fmla="*/ 181 w 181"/>
                    <a:gd name="T1" fmla="*/ 866 h 866"/>
                    <a:gd name="T2" fmla="*/ 107 w 181"/>
                    <a:gd name="T3" fmla="*/ 866 h 866"/>
                    <a:gd name="T4" fmla="*/ 0 w 181"/>
                    <a:gd name="T5" fmla="*/ 0 h 866"/>
                    <a:gd name="T6" fmla="*/ 74 w 181"/>
                    <a:gd name="T7" fmla="*/ 0 h 866"/>
                    <a:gd name="T8" fmla="*/ 181 w 181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1" h="866">
                      <a:moveTo>
                        <a:pt x="181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181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7">
                  <a:extLst>
                    <a:ext uri="{FF2B5EF4-FFF2-40B4-BE49-F238E27FC236}">
                      <a16:creationId xmlns:a16="http://schemas.microsoft.com/office/drawing/2014/main" id="{6FA2A48F-AD22-44C0-E7F2-6072B06D3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319"/>
                  <a:ext cx="700" cy="99"/>
                </a:xfrm>
                <a:custGeom>
                  <a:avLst/>
                  <a:gdLst>
                    <a:gd name="T0" fmla="*/ 980 w 980"/>
                    <a:gd name="T1" fmla="*/ 116 h 150"/>
                    <a:gd name="T2" fmla="*/ 980 w 980"/>
                    <a:gd name="T3" fmla="*/ 33 h 150"/>
                    <a:gd name="T4" fmla="*/ 947 w 980"/>
                    <a:gd name="T5" fmla="*/ 0 h 150"/>
                    <a:gd name="T6" fmla="*/ 33 w 980"/>
                    <a:gd name="T7" fmla="*/ 0 h 150"/>
                    <a:gd name="T8" fmla="*/ 0 w 980"/>
                    <a:gd name="T9" fmla="*/ 33 h 150"/>
                    <a:gd name="T10" fmla="*/ 0 w 980"/>
                    <a:gd name="T11" fmla="*/ 116 h 150"/>
                    <a:gd name="T12" fmla="*/ 33 w 980"/>
                    <a:gd name="T13" fmla="*/ 150 h 150"/>
                    <a:gd name="T14" fmla="*/ 947 w 980"/>
                    <a:gd name="T15" fmla="*/ 150 h 150"/>
                    <a:gd name="T16" fmla="*/ 980 w 980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0" h="150">
                      <a:moveTo>
                        <a:pt x="980" y="116"/>
                      </a:moveTo>
                      <a:lnTo>
                        <a:pt x="980" y="33"/>
                      </a:lnTo>
                      <a:cubicBezTo>
                        <a:pt x="980" y="15"/>
                        <a:pt x="966" y="0"/>
                        <a:pt x="947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3" y="150"/>
                      </a:cubicBezTo>
                      <a:lnTo>
                        <a:pt x="947" y="150"/>
                      </a:lnTo>
                      <a:cubicBezTo>
                        <a:pt x="966" y="150"/>
                        <a:pt x="980" y="135"/>
                        <a:pt x="980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18">
                  <a:extLst>
                    <a:ext uri="{FF2B5EF4-FFF2-40B4-BE49-F238E27FC236}">
                      <a16:creationId xmlns:a16="http://schemas.microsoft.com/office/drawing/2014/main" id="{821F1D16-EC99-27DA-DD39-28AA115BA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7" y="3369"/>
                  <a:ext cx="700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19">
                  <a:extLst>
                    <a:ext uri="{FF2B5EF4-FFF2-40B4-BE49-F238E27FC236}">
                      <a16:creationId xmlns:a16="http://schemas.microsoft.com/office/drawing/2014/main" id="{8BF8FD83-7B96-1926-AC35-82E98F82C7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5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20">
                  <a:extLst>
                    <a:ext uri="{FF2B5EF4-FFF2-40B4-BE49-F238E27FC236}">
                      <a16:creationId xmlns:a16="http://schemas.microsoft.com/office/drawing/2014/main" id="{D7951874-A46E-BB0C-DC08-546B5584D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9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21">
                  <a:extLst>
                    <a:ext uri="{FF2B5EF4-FFF2-40B4-BE49-F238E27FC236}">
                      <a16:creationId xmlns:a16="http://schemas.microsoft.com/office/drawing/2014/main" id="{20B277B6-9FEE-67E3-BB2B-6D41D9B95F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6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6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6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22">
                  <a:extLst>
                    <a:ext uri="{FF2B5EF4-FFF2-40B4-BE49-F238E27FC236}">
                      <a16:creationId xmlns:a16="http://schemas.microsoft.com/office/drawing/2014/main" id="{0576D24A-D32F-A9CB-C49D-EB65A8BFE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1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23">
                  <a:extLst>
                    <a:ext uri="{FF2B5EF4-FFF2-40B4-BE49-F238E27FC236}">
                      <a16:creationId xmlns:a16="http://schemas.microsoft.com/office/drawing/2014/main" id="{3CEC7972-5A0B-0D45-49BF-F792B6816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4" y="2472"/>
                  <a:ext cx="818" cy="229"/>
                </a:xfrm>
                <a:custGeom>
                  <a:avLst/>
                  <a:gdLst>
                    <a:gd name="T0" fmla="*/ 67 w 1145"/>
                    <a:gd name="T1" fmla="*/ 347 h 347"/>
                    <a:gd name="T2" fmla="*/ 1079 w 1145"/>
                    <a:gd name="T3" fmla="*/ 347 h 347"/>
                    <a:gd name="T4" fmla="*/ 1145 w 1145"/>
                    <a:gd name="T5" fmla="*/ 281 h 347"/>
                    <a:gd name="T6" fmla="*/ 1145 w 1145"/>
                    <a:gd name="T7" fmla="*/ 67 h 347"/>
                    <a:gd name="T8" fmla="*/ 1079 w 1145"/>
                    <a:gd name="T9" fmla="*/ 0 h 347"/>
                    <a:gd name="T10" fmla="*/ 67 w 1145"/>
                    <a:gd name="T11" fmla="*/ 0 h 347"/>
                    <a:gd name="T12" fmla="*/ 0 w 1145"/>
                    <a:gd name="T13" fmla="*/ 67 h 347"/>
                    <a:gd name="T14" fmla="*/ 0 w 1145"/>
                    <a:gd name="T15" fmla="*/ 281 h 347"/>
                    <a:gd name="T16" fmla="*/ 67 w 1145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5" h="347">
                      <a:moveTo>
                        <a:pt x="67" y="347"/>
                      </a:moveTo>
                      <a:lnTo>
                        <a:pt x="1079" y="347"/>
                      </a:lnTo>
                      <a:cubicBezTo>
                        <a:pt x="1116" y="347"/>
                        <a:pt x="1145" y="317"/>
                        <a:pt x="1145" y="281"/>
                      </a:cubicBezTo>
                      <a:lnTo>
                        <a:pt x="1145" y="67"/>
                      </a:lnTo>
                      <a:cubicBezTo>
                        <a:pt x="1145" y="30"/>
                        <a:pt x="1116" y="0"/>
                        <a:pt x="1079" y="0"/>
                      </a:cubicBezTo>
                      <a:lnTo>
                        <a:pt x="67" y="0"/>
                      </a:lnTo>
                      <a:cubicBezTo>
                        <a:pt x="30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30" y="347"/>
                        <a:pt x="67" y="3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24">
                  <a:extLst>
                    <a:ext uri="{FF2B5EF4-FFF2-40B4-BE49-F238E27FC236}">
                      <a16:creationId xmlns:a16="http://schemas.microsoft.com/office/drawing/2014/main" id="{9E806234-0761-7CF6-4A85-F9548D27A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8" y="2420"/>
                  <a:ext cx="200" cy="179"/>
                </a:xfrm>
                <a:custGeom>
                  <a:avLst/>
                  <a:gdLst>
                    <a:gd name="T0" fmla="*/ 89 w 279"/>
                    <a:gd name="T1" fmla="*/ 91 h 271"/>
                    <a:gd name="T2" fmla="*/ 0 w 279"/>
                    <a:gd name="T3" fmla="*/ 141 h 271"/>
                    <a:gd name="T4" fmla="*/ 133 w 279"/>
                    <a:gd name="T5" fmla="*/ 259 h 271"/>
                    <a:gd name="T6" fmla="*/ 167 w 279"/>
                    <a:gd name="T7" fmla="*/ 271 h 271"/>
                    <a:gd name="T8" fmla="*/ 216 w 279"/>
                    <a:gd name="T9" fmla="*/ 132 h 271"/>
                    <a:gd name="T10" fmla="*/ 257 w 279"/>
                    <a:gd name="T11" fmla="*/ 72 h 271"/>
                    <a:gd name="T12" fmla="*/ 277 w 279"/>
                    <a:gd name="T13" fmla="*/ 23 h 271"/>
                    <a:gd name="T14" fmla="*/ 272 w 279"/>
                    <a:gd name="T15" fmla="*/ 9 h 271"/>
                    <a:gd name="T16" fmla="*/ 249 w 279"/>
                    <a:gd name="T17" fmla="*/ 2 h 271"/>
                    <a:gd name="T18" fmla="*/ 227 w 279"/>
                    <a:gd name="T19" fmla="*/ 11 h 271"/>
                    <a:gd name="T20" fmla="*/ 89 w 279"/>
                    <a:gd name="T21" fmla="*/ 91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9" h="271">
                      <a:moveTo>
                        <a:pt x="89" y="91"/>
                      </a:moveTo>
                      <a:cubicBezTo>
                        <a:pt x="59" y="107"/>
                        <a:pt x="30" y="124"/>
                        <a:pt x="0" y="141"/>
                      </a:cubicBezTo>
                      <a:cubicBezTo>
                        <a:pt x="34" y="191"/>
                        <a:pt x="80" y="232"/>
                        <a:pt x="133" y="259"/>
                      </a:cubicBezTo>
                      <a:cubicBezTo>
                        <a:pt x="143" y="265"/>
                        <a:pt x="155" y="270"/>
                        <a:pt x="167" y="271"/>
                      </a:cubicBezTo>
                      <a:cubicBezTo>
                        <a:pt x="173" y="222"/>
                        <a:pt x="191" y="175"/>
                        <a:pt x="216" y="132"/>
                      </a:cubicBezTo>
                      <a:cubicBezTo>
                        <a:pt x="228" y="112"/>
                        <a:pt x="241" y="91"/>
                        <a:pt x="257" y="72"/>
                      </a:cubicBezTo>
                      <a:cubicBezTo>
                        <a:pt x="271" y="55"/>
                        <a:pt x="279" y="49"/>
                        <a:pt x="277" y="23"/>
                      </a:cubicBezTo>
                      <a:cubicBezTo>
                        <a:pt x="276" y="18"/>
                        <a:pt x="275" y="13"/>
                        <a:pt x="272" y="9"/>
                      </a:cubicBezTo>
                      <a:cubicBezTo>
                        <a:pt x="267" y="3"/>
                        <a:pt x="258" y="0"/>
                        <a:pt x="249" y="2"/>
                      </a:cubicBezTo>
                      <a:cubicBezTo>
                        <a:pt x="241" y="3"/>
                        <a:pt x="234" y="7"/>
                        <a:pt x="227" y="11"/>
                      </a:cubicBezTo>
                      <a:cubicBezTo>
                        <a:pt x="181" y="38"/>
                        <a:pt x="135" y="64"/>
                        <a:pt x="89" y="91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25">
                  <a:extLst>
                    <a:ext uri="{FF2B5EF4-FFF2-40B4-BE49-F238E27FC236}">
                      <a16:creationId xmlns:a16="http://schemas.microsoft.com/office/drawing/2014/main" id="{54B24B6B-429A-63BA-AA48-3A1202266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4" y="2447"/>
                  <a:ext cx="174" cy="195"/>
                </a:xfrm>
                <a:custGeom>
                  <a:avLst/>
                  <a:gdLst>
                    <a:gd name="T0" fmla="*/ 51 w 244"/>
                    <a:gd name="T1" fmla="*/ 199 h 296"/>
                    <a:gd name="T2" fmla="*/ 81 w 244"/>
                    <a:gd name="T3" fmla="*/ 296 h 296"/>
                    <a:gd name="T4" fmla="*/ 225 w 244"/>
                    <a:gd name="T5" fmla="*/ 194 h 296"/>
                    <a:gd name="T6" fmla="*/ 244 w 244"/>
                    <a:gd name="T7" fmla="*/ 163 h 296"/>
                    <a:gd name="T8" fmla="*/ 120 w 244"/>
                    <a:gd name="T9" fmla="*/ 84 h 296"/>
                    <a:gd name="T10" fmla="*/ 71 w 244"/>
                    <a:gd name="T11" fmla="*/ 31 h 296"/>
                    <a:gd name="T12" fmla="*/ 28 w 244"/>
                    <a:gd name="T13" fmla="*/ 1 h 296"/>
                    <a:gd name="T14" fmla="*/ 13 w 244"/>
                    <a:gd name="T15" fmla="*/ 2 h 296"/>
                    <a:gd name="T16" fmla="*/ 1 w 244"/>
                    <a:gd name="T17" fmla="*/ 22 h 296"/>
                    <a:gd name="T18" fmla="*/ 5 w 244"/>
                    <a:gd name="T19" fmla="*/ 46 h 296"/>
                    <a:gd name="T20" fmla="*/ 51 w 244"/>
                    <a:gd name="T21" fmla="*/ 199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4" h="296">
                      <a:moveTo>
                        <a:pt x="51" y="199"/>
                      </a:moveTo>
                      <a:cubicBezTo>
                        <a:pt x="61" y="231"/>
                        <a:pt x="71" y="264"/>
                        <a:pt x="81" y="296"/>
                      </a:cubicBezTo>
                      <a:cubicBezTo>
                        <a:pt x="136" y="275"/>
                        <a:pt x="187" y="239"/>
                        <a:pt x="225" y="194"/>
                      </a:cubicBezTo>
                      <a:cubicBezTo>
                        <a:pt x="233" y="184"/>
                        <a:pt x="241" y="174"/>
                        <a:pt x="244" y="163"/>
                      </a:cubicBezTo>
                      <a:cubicBezTo>
                        <a:pt x="198" y="146"/>
                        <a:pt x="156" y="117"/>
                        <a:pt x="120" y="84"/>
                      </a:cubicBezTo>
                      <a:cubicBezTo>
                        <a:pt x="103" y="68"/>
                        <a:pt x="85" y="50"/>
                        <a:pt x="71" y="31"/>
                      </a:cubicBezTo>
                      <a:cubicBezTo>
                        <a:pt x="58" y="13"/>
                        <a:pt x="53" y="3"/>
                        <a:pt x="28" y="1"/>
                      </a:cubicBezTo>
                      <a:cubicBezTo>
                        <a:pt x="23" y="0"/>
                        <a:pt x="18" y="0"/>
                        <a:pt x="13" y="2"/>
                      </a:cubicBezTo>
                      <a:cubicBezTo>
                        <a:pt x="5" y="5"/>
                        <a:pt x="1" y="14"/>
                        <a:pt x="1" y="22"/>
                      </a:cubicBezTo>
                      <a:cubicBezTo>
                        <a:pt x="0" y="30"/>
                        <a:pt x="3" y="39"/>
                        <a:pt x="5" y="46"/>
                      </a:cubicBezTo>
                      <a:cubicBezTo>
                        <a:pt x="20" y="97"/>
                        <a:pt x="36" y="148"/>
                        <a:pt x="51" y="199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26">
                  <a:extLst>
                    <a:ext uri="{FF2B5EF4-FFF2-40B4-BE49-F238E27FC236}">
                      <a16:creationId xmlns:a16="http://schemas.microsoft.com/office/drawing/2014/main" id="{56A9EBC8-8884-C1A5-82FD-15ABA2968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1" y="3099"/>
                  <a:ext cx="437" cy="242"/>
                </a:xfrm>
                <a:custGeom>
                  <a:avLst/>
                  <a:gdLst>
                    <a:gd name="T0" fmla="*/ 66 w 611"/>
                    <a:gd name="T1" fmla="*/ 329 h 367"/>
                    <a:gd name="T2" fmla="*/ 11 w 611"/>
                    <a:gd name="T3" fmla="*/ 132 h 367"/>
                    <a:gd name="T4" fmla="*/ 62 w 611"/>
                    <a:gd name="T5" fmla="*/ 29 h 367"/>
                    <a:gd name="T6" fmla="*/ 181 w 611"/>
                    <a:gd name="T7" fmla="*/ 2 h 367"/>
                    <a:gd name="T8" fmla="*/ 549 w 611"/>
                    <a:gd name="T9" fmla="*/ 35 h 367"/>
                    <a:gd name="T10" fmla="*/ 588 w 611"/>
                    <a:gd name="T11" fmla="*/ 51 h 367"/>
                    <a:gd name="T12" fmla="*/ 600 w 611"/>
                    <a:gd name="T13" fmla="*/ 87 h 367"/>
                    <a:gd name="T14" fmla="*/ 608 w 611"/>
                    <a:gd name="T15" fmla="*/ 206 h 367"/>
                    <a:gd name="T16" fmla="*/ 567 w 611"/>
                    <a:gd name="T17" fmla="*/ 312 h 367"/>
                    <a:gd name="T18" fmla="*/ 397 w 611"/>
                    <a:gd name="T19" fmla="*/ 366 h 367"/>
                    <a:gd name="T20" fmla="*/ 177 w 611"/>
                    <a:gd name="T21" fmla="*/ 360 h 367"/>
                    <a:gd name="T22" fmla="*/ 66 w 611"/>
                    <a:gd name="T23" fmla="*/ 329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11" h="367">
                      <a:moveTo>
                        <a:pt x="66" y="329"/>
                      </a:moveTo>
                      <a:cubicBezTo>
                        <a:pt x="7" y="289"/>
                        <a:pt x="0" y="204"/>
                        <a:pt x="11" y="132"/>
                      </a:cubicBezTo>
                      <a:cubicBezTo>
                        <a:pt x="17" y="92"/>
                        <a:pt x="33" y="53"/>
                        <a:pt x="62" y="29"/>
                      </a:cubicBezTo>
                      <a:cubicBezTo>
                        <a:pt x="95" y="1"/>
                        <a:pt x="140" y="0"/>
                        <a:pt x="181" y="2"/>
                      </a:cubicBezTo>
                      <a:cubicBezTo>
                        <a:pt x="304" y="5"/>
                        <a:pt x="426" y="20"/>
                        <a:pt x="549" y="35"/>
                      </a:cubicBezTo>
                      <a:cubicBezTo>
                        <a:pt x="563" y="36"/>
                        <a:pt x="578" y="39"/>
                        <a:pt x="588" y="51"/>
                      </a:cubicBezTo>
                      <a:cubicBezTo>
                        <a:pt x="595" y="60"/>
                        <a:pt x="598" y="74"/>
                        <a:pt x="600" y="87"/>
                      </a:cubicBezTo>
                      <a:cubicBezTo>
                        <a:pt x="605" y="126"/>
                        <a:pt x="611" y="166"/>
                        <a:pt x="608" y="206"/>
                      </a:cubicBezTo>
                      <a:cubicBezTo>
                        <a:pt x="605" y="245"/>
                        <a:pt x="593" y="286"/>
                        <a:pt x="567" y="312"/>
                      </a:cubicBezTo>
                      <a:cubicBezTo>
                        <a:pt x="517" y="365"/>
                        <a:pt x="461" y="364"/>
                        <a:pt x="397" y="366"/>
                      </a:cubicBezTo>
                      <a:cubicBezTo>
                        <a:pt x="324" y="367"/>
                        <a:pt x="250" y="367"/>
                        <a:pt x="177" y="360"/>
                      </a:cubicBezTo>
                      <a:cubicBezTo>
                        <a:pt x="139" y="357"/>
                        <a:pt x="99" y="352"/>
                        <a:pt x="66" y="329"/>
                      </a:cubicBezTo>
                    </a:path>
                  </a:pathLst>
                </a:custGeom>
                <a:solidFill>
                  <a:srgbClr val="6081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7">
                  <a:extLst>
                    <a:ext uri="{FF2B5EF4-FFF2-40B4-BE49-F238E27FC236}">
                      <a16:creationId xmlns:a16="http://schemas.microsoft.com/office/drawing/2014/main" id="{B210A36C-EE39-1AAE-9E5D-D3FC17713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1" y="2566"/>
                  <a:ext cx="379" cy="247"/>
                </a:xfrm>
                <a:custGeom>
                  <a:avLst/>
                  <a:gdLst>
                    <a:gd name="T0" fmla="*/ 38 w 530"/>
                    <a:gd name="T1" fmla="*/ 261 h 375"/>
                    <a:gd name="T2" fmla="*/ 7 w 530"/>
                    <a:gd name="T3" fmla="*/ 298 h 375"/>
                    <a:gd name="T4" fmla="*/ 11 w 530"/>
                    <a:gd name="T5" fmla="*/ 345 h 375"/>
                    <a:gd name="T6" fmla="*/ 32 w 530"/>
                    <a:gd name="T7" fmla="*/ 357 h 375"/>
                    <a:gd name="T8" fmla="*/ 188 w 530"/>
                    <a:gd name="T9" fmla="*/ 335 h 375"/>
                    <a:gd name="T10" fmla="*/ 442 w 530"/>
                    <a:gd name="T11" fmla="*/ 140 h 375"/>
                    <a:gd name="T12" fmla="*/ 442 w 530"/>
                    <a:gd name="T13" fmla="*/ 0 h 375"/>
                    <a:gd name="T14" fmla="*/ 405 w 530"/>
                    <a:gd name="T15" fmla="*/ 10 h 375"/>
                    <a:gd name="T16" fmla="*/ 38 w 530"/>
                    <a:gd name="T17" fmla="*/ 261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0" h="375">
                      <a:moveTo>
                        <a:pt x="38" y="261"/>
                      </a:moveTo>
                      <a:cubicBezTo>
                        <a:pt x="26" y="272"/>
                        <a:pt x="13" y="283"/>
                        <a:pt x="7" y="298"/>
                      </a:cubicBezTo>
                      <a:cubicBezTo>
                        <a:pt x="0" y="313"/>
                        <a:pt x="0" y="333"/>
                        <a:pt x="11" y="345"/>
                      </a:cubicBezTo>
                      <a:cubicBezTo>
                        <a:pt x="16" y="351"/>
                        <a:pt x="24" y="355"/>
                        <a:pt x="32" y="357"/>
                      </a:cubicBezTo>
                      <a:cubicBezTo>
                        <a:pt x="82" y="375"/>
                        <a:pt x="139" y="358"/>
                        <a:pt x="188" y="335"/>
                      </a:cubicBezTo>
                      <a:cubicBezTo>
                        <a:pt x="285" y="289"/>
                        <a:pt x="372" y="222"/>
                        <a:pt x="442" y="140"/>
                      </a:cubicBezTo>
                      <a:cubicBezTo>
                        <a:pt x="468" y="110"/>
                        <a:pt x="530" y="2"/>
                        <a:pt x="442" y="0"/>
                      </a:cubicBezTo>
                      <a:cubicBezTo>
                        <a:pt x="430" y="0"/>
                        <a:pt x="417" y="5"/>
                        <a:pt x="405" y="10"/>
                      </a:cubicBezTo>
                      <a:cubicBezTo>
                        <a:pt x="267" y="67"/>
                        <a:pt x="149" y="162"/>
                        <a:pt x="38" y="261"/>
                      </a:cubicBezTo>
                      <a:close/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8">
                  <a:extLst>
                    <a:ext uri="{FF2B5EF4-FFF2-40B4-BE49-F238E27FC236}">
                      <a16:creationId xmlns:a16="http://schemas.microsoft.com/office/drawing/2014/main" id="{495D2313-7B8F-BA77-03BA-42D552FE5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3" y="2566"/>
                  <a:ext cx="379" cy="247"/>
                </a:xfrm>
                <a:custGeom>
                  <a:avLst/>
                  <a:gdLst>
                    <a:gd name="T0" fmla="*/ 491 w 530"/>
                    <a:gd name="T1" fmla="*/ 261 h 375"/>
                    <a:gd name="T2" fmla="*/ 523 w 530"/>
                    <a:gd name="T3" fmla="*/ 298 h 375"/>
                    <a:gd name="T4" fmla="*/ 519 w 530"/>
                    <a:gd name="T5" fmla="*/ 345 h 375"/>
                    <a:gd name="T6" fmla="*/ 498 w 530"/>
                    <a:gd name="T7" fmla="*/ 357 h 375"/>
                    <a:gd name="T8" fmla="*/ 342 w 530"/>
                    <a:gd name="T9" fmla="*/ 335 h 375"/>
                    <a:gd name="T10" fmla="*/ 87 w 530"/>
                    <a:gd name="T11" fmla="*/ 140 h 375"/>
                    <a:gd name="T12" fmla="*/ 87 w 530"/>
                    <a:gd name="T13" fmla="*/ 0 h 375"/>
                    <a:gd name="T14" fmla="*/ 125 w 530"/>
                    <a:gd name="T15" fmla="*/ 10 h 375"/>
                    <a:gd name="T16" fmla="*/ 491 w 530"/>
                    <a:gd name="T17" fmla="*/ 261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0" h="375">
                      <a:moveTo>
                        <a:pt x="491" y="261"/>
                      </a:moveTo>
                      <a:cubicBezTo>
                        <a:pt x="504" y="272"/>
                        <a:pt x="516" y="283"/>
                        <a:pt x="523" y="298"/>
                      </a:cubicBezTo>
                      <a:cubicBezTo>
                        <a:pt x="530" y="313"/>
                        <a:pt x="530" y="333"/>
                        <a:pt x="519" y="345"/>
                      </a:cubicBezTo>
                      <a:cubicBezTo>
                        <a:pt x="513" y="351"/>
                        <a:pt x="506" y="355"/>
                        <a:pt x="498" y="357"/>
                      </a:cubicBezTo>
                      <a:cubicBezTo>
                        <a:pt x="447" y="375"/>
                        <a:pt x="391" y="358"/>
                        <a:pt x="342" y="335"/>
                      </a:cubicBezTo>
                      <a:cubicBezTo>
                        <a:pt x="245" y="289"/>
                        <a:pt x="157" y="222"/>
                        <a:pt x="87" y="140"/>
                      </a:cubicBezTo>
                      <a:cubicBezTo>
                        <a:pt x="61" y="110"/>
                        <a:pt x="0" y="2"/>
                        <a:pt x="87" y="0"/>
                      </a:cubicBezTo>
                      <a:cubicBezTo>
                        <a:pt x="100" y="0"/>
                        <a:pt x="113" y="5"/>
                        <a:pt x="125" y="10"/>
                      </a:cubicBezTo>
                      <a:cubicBezTo>
                        <a:pt x="262" y="67"/>
                        <a:pt x="381" y="162"/>
                        <a:pt x="491" y="261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9">
                  <a:extLst>
                    <a:ext uri="{FF2B5EF4-FFF2-40B4-BE49-F238E27FC236}">
                      <a16:creationId xmlns:a16="http://schemas.microsoft.com/office/drawing/2014/main" id="{81501A6B-8A47-7A6B-58AC-6903A2AF8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6" y="2539"/>
                  <a:ext cx="427" cy="646"/>
                </a:xfrm>
                <a:custGeom>
                  <a:avLst/>
                  <a:gdLst>
                    <a:gd name="T0" fmla="*/ 38 w 597"/>
                    <a:gd name="T1" fmla="*/ 519 h 980"/>
                    <a:gd name="T2" fmla="*/ 117 w 597"/>
                    <a:gd name="T3" fmla="*/ 167 h 980"/>
                    <a:gd name="T4" fmla="*/ 277 w 597"/>
                    <a:gd name="T5" fmla="*/ 16 h 980"/>
                    <a:gd name="T6" fmla="*/ 428 w 597"/>
                    <a:gd name="T7" fmla="*/ 34 h 980"/>
                    <a:gd name="T8" fmla="*/ 510 w 597"/>
                    <a:gd name="T9" fmla="*/ 163 h 980"/>
                    <a:gd name="T10" fmla="*/ 563 w 597"/>
                    <a:gd name="T11" fmla="*/ 370 h 980"/>
                    <a:gd name="T12" fmla="*/ 597 w 597"/>
                    <a:gd name="T13" fmla="*/ 846 h 980"/>
                    <a:gd name="T14" fmla="*/ 576 w 597"/>
                    <a:gd name="T15" fmla="*/ 935 h 980"/>
                    <a:gd name="T16" fmla="*/ 528 w 597"/>
                    <a:gd name="T17" fmla="*/ 956 h 980"/>
                    <a:gd name="T18" fmla="*/ 113 w 597"/>
                    <a:gd name="T19" fmla="*/ 962 h 980"/>
                    <a:gd name="T20" fmla="*/ 26 w 597"/>
                    <a:gd name="T21" fmla="*/ 930 h 980"/>
                    <a:gd name="T22" fmla="*/ 9 w 597"/>
                    <a:gd name="T23" fmla="*/ 810 h 980"/>
                    <a:gd name="T24" fmla="*/ 38 w 597"/>
                    <a:gd name="T25" fmla="*/ 519 h 9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97" h="980">
                      <a:moveTo>
                        <a:pt x="38" y="519"/>
                      </a:moveTo>
                      <a:cubicBezTo>
                        <a:pt x="59" y="403"/>
                        <a:pt x="68" y="273"/>
                        <a:pt x="117" y="167"/>
                      </a:cubicBezTo>
                      <a:cubicBezTo>
                        <a:pt x="151" y="94"/>
                        <a:pt x="208" y="32"/>
                        <a:pt x="277" y="16"/>
                      </a:cubicBezTo>
                      <a:cubicBezTo>
                        <a:pt x="324" y="6"/>
                        <a:pt x="388" y="0"/>
                        <a:pt x="428" y="34"/>
                      </a:cubicBezTo>
                      <a:cubicBezTo>
                        <a:pt x="466" y="65"/>
                        <a:pt x="491" y="116"/>
                        <a:pt x="510" y="163"/>
                      </a:cubicBezTo>
                      <a:cubicBezTo>
                        <a:pt x="535" y="229"/>
                        <a:pt x="552" y="299"/>
                        <a:pt x="563" y="370"/>
                      </a:cubicBezTo>
                      <a:cubicBezTo>
                        <a:pt x="587" y="528"/>
                        <a:pt x="593" y="686"/>
                        <a:pt x="597" y="846"/>
                      </a:cubicBezTo>
                      <a:cubicBezTo>
                        <a:pt x="597" y="878"/>
                        <a:pt x="596" y="914"/>
                        <a:pt x="576" y="935"/>
                      </a:cubicBezTo>
                      <a:cubicBezTo>
                        <a:pt x="563" y="949"/>
                        <a:pt x="545" y="953"/>
                        <a:pt x="528" y="956"/>
                      </a:cubicBezTo>
                      <a:cubicBezTo>
                        <a:pt x="391" y="980"/>
                        <a:pt x="251" y="971"/>
                        <a:pt x="113" y="962"/>
                      </a:cubicBezTo>
                      <a:cubicBezTo>
                        <a:pt x="84" y="960"/>
                        <a:pt x="48" y="957"/>
                        <a:pt x="26" y="930"/>
                      </a:cubicBezTo>
                      <a:cubicBezTo>
                        <a:pt x="0" y="898"/>
                        <a:pt x="8" y="850"/>
                        <a:pt x="9" y="810"/>
                      </a:cubicBezTo>
                      <a:cubicBezTo>
                        <a:pt x="12" y="712"/>
                        <a:pt x="20" y="615"/>
                        <a:pt x="38" y="519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30">
                  <a:extLst>
                    <a:ext uri="{FF2B5EF4-FFF2-40B4-BE49-F238E27FC236}">
                      <a16:creationId xmlns:a16="http://schemas.microsoft.com/office/drawing/2014/main" id="{055F422D-6058-0DDB-EB2B-E5041CE71A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2" y="2483"/>
                  <a:ext cx="115" cy="109"/>
                </a:xfrm>
                <a:custGeom>
                  <a:avLst/>
                  <a:gdLst>
                    <a:gd name="T0" fmla="*/ 146 w 161"/>
                    <a:gd name="T1" fmla="*/ 128 h 166"/>
                    <a:gd name="T2" fmla="*/ 143 w 161"/>
                    <a:gd name="T3" fmla="*/ 143 h 166"/>
                    <a:gd name="T4" fmla="*/ 126 w 161"/>
                    <a:gd name="T5" fmla="*/ 154 h 166"/>
                    <a:gd name="T6" fmla="*/ 9 w 161"/>
                    <a:gd name="T7" fmla="*/ 148 h 166"/>
                    <a:gd name="T8" fmla="*/ 3 w 161"/>
                    <a:gd name="T9" fmla="*/ 144 h 166"/>
                    <a:gd name="T10" fmla="*/ 1 w 161"/>
                    <a:gd name="T11" fmla="*/ 134 h 166"/>
                    <a:gd name="T12" fmla="*/ 0 w 161"/>
                    <a:gd name="T13" fmla="*/ 38 h 166"/>
                    <a:gd name="T14" fmla="*/ 2 w 161"/>
                    <a:gd name="T15" fmla="*/ 23 h 166"/>
                    <a:gd name="T16" fmla="*/ 32 w 161"/>
                    <a:gd name="T17" fmla="*/ 7 h 166"/>
                    <a:gd name="T18" fmla="*/ 138 w 161"/>
                    <a:gd name="T19" fmla="*/ 20 h 166"/>
                    <a:gd name="T20" fmla="*/ 146 w 161"/>
                    <a:gd name="T21" fmla="*/ 128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1" h="166">
                      <a:moveTo>
                        <a:pt x="146" y="128"/>
                      </a:moveTo>
                      <a:cubicBezTo>
                        <a:pt x="146" y="133"/>
                        <a:pt x="146" y="139"/>
                        <a:pt x="143" y="143"/>
                      </a:cubicBezTo>
                      <a:cubicBezTo>
                        <a:pt x="139" y="149"/>
                        <a:pt x="133" y="152"/>
                        <a:pt x="126" y="154"/>
                      </a:cubicBezTo>
                      <a:cubicBezTo>
                        <a:pt x="88" y="166"/>
                        <a:pt x="46" y="164"/>
                        <a:pt x="9" y="148"/>
                      </a:cubicBezTo>
                      <a:cubicBezTo>
                        <a:pt x="7" y="147"/>
                        <a:pt x="4" y="146"/>
                        <a:pt x="3" y="144"/>
                      </a:cubicBezTo>
                      <a:cubicBezTo>
                        <a:pt x="1" y="141"/>
                        <a:pt x="1" y="138"/>
                        <a:pt x="1" y="134"/>
                      </a:cubicBezTo>
                      <a:cubicBezTo>
                        <a:pt x="1" y="102"/>
                        <a:pt x="0" y="70"/>
                        <a:pt x="0" y="38"/>
                      </a:cubicBezTo>
                      <a:cubicBezTo>
                        <a:pt x="0" y="33"/>
                        <a:pt x="0" y="28"/>
                        <a:pt x="2" y="23"/>
                      </a:cubicBezTo>
                      <a:cubicBezTo>
                        <a:pt x="7" y="12"/>
                        <a:pt x="20" y="9"/>
                        <a:pt x="32" y="7"/>
                      </a:cubicBezTo>
                      <a:cubicBezTo>
                        <a:pt x="59" y="4"/>
                        <a:pt x="115" y="0"/>
                        <a:pt x="138" y="20"/>
                      </a:cubicBezTo>
                      <a:cubicBezTo>
                        <a:pt x="161" y="41"/>
                        <a:pt x="147" y="101"/>
                        <a:pt x="146" y="128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31">
                  <a:extLst>
                    <a:ext uri="{FF2B5EF4-FFF2-40B4-BE49-F238E27FC236}">
                      <a16:creationId xmlns:a16="http://schemas.microsoft.com/office/drawing/2014/main" id="{C0111CD9-0249-8527-7BD8-49AAA82E81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9" y="2518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lnTo>
                        <a:pt x="0" y="0"/>
                      </a:ln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91A3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32">
                  <a:extLst>
                    <a:ext uri="{FF2B5EF4-FFF2-40B4-BE49-F238E27FC236}">
                      <a16:creationId xmlns:a16="http://schemas.microsoft.com/office/drawing/2014/main" id="{651A38D9-DE19-60A5-2F7D-F15D148BD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2" y="2518"/>
                  <a:ext cx="108" cy="36"/>
                </a:xfrm>
                <a:custGeom>
                  <a:avLst/>
                  <a:gdLst>
                    <a:gd name="T0" fmla="*/ 65 w 151"/>
                    <a:gd name="T1" fmla="*/ 55 h 55"/>
                    <a:gd name="T2" fmla="*/ 1 w 151"/>
                    <a:gd name="T3" fmla="*/ 49 h 55"/>
                    <a:gd name="T4" fmla="*/ 0 w 151"/>
                    <a:gd name="T5" fmla="*/ 7 h 55"/>
                    <a:gd name="T6" fmla="*/ 64 w 151"/>
                    <a:gd name="T7" fmla="*/ 14 h 55"/>
                    <a:gd name="T8" fmla="*/ 110 w 151"/>
                    <a:gd name="T9" fmla="*/ 10 h 55"/>
                    <a:gd name="T10" fmla="*/ 150 w 151"/>
                    <a:gd name="T11" fmla="*/ 0 h 55"/>
                    <a:gd name="T12" fmla="*/ 150 w 151"/>
                    <a:gd name="T13" fmla="*/ 1 h 55"/>
                    <a:gd name="T14" fmla="*/ 149 w 151"/>
                    <a:gd name="T15" fmla="*/ 42 h 55"/>
                    <a:gd name="T16" fmla="*/ 110 w 151"/>
                    <a:gd name="T17" fmla="*/ 52 h 55"/>
                    <a:gd name="T18" fmla="*/ 65 w 151"/>
                    <a:gd name="T1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55">
                      <a:moveTo>
                        <a:pt x="65" y="55"/>
                      </a:moveTo>
                      <a:cubicBezTo>
                        <a:pt x="43" y="55"/>
                        <a:pt x="22" y="53"/>
                        <a:pt x="1" y="49"/>
                      </a:cubicBezTo>
                      <a:cubicBezTo>
                        <a:pt x="1" y="35"/>
                        <a:pt x="0" y="21"/>
                        <a:pt x="0" y="7"/>
                      </a:cubicBezTo>
                      <a:cubicBezTo>
                        <a:pt x="21" y="12"/>
                        <a:pt x="43" y="14"/>
                        <a:pt x="64" y="14"/>
                      </a:cubicBezTo>
                      <a:cubicBezTo>
                        <a:pt x="79" y="14"/>
                        <a:pt x="95" y="13"/>
                        <a:pt x="110" y="10"/>
                      </a:cubicBezTo>
                      <a:cubicBezTo>
                        <a:pt x="124" y="8"/>
                        <a:pt x="137" y="5"/>
                        <a:pt x="150" y="0"/>
                      </a:cubicBezTo>
                      <a:cubicBezTo>
                        <a:pt x="150" y="1"/>
                        <a:pt x="150" y="1"/>
                        <a:pt x="150" y="1"/>
                      </a:cubicBezTo>
                      <a:cubicBezTo>
                        <a:pt x="151" y="14"/>
                        <a:pt x="150" y="29"/>
                        <a:pt x="149" y="42"/>
                      </a:cubicBezTo>
                      <a:cubicBezTo>
                        <a:pt x="136" y="47"/>
                        <a:pt x="123" y="50"/>
                        <a:pt x="110" y="52"/>
                      </a:cubicBezTo>
                      <a:cubicBezTo>
                        <a:pt x="95" y="54"/>
                        <a:pt x="80" y="55"/>
                        <a:pt x="65" y="55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33">
                  <a:extLst>
                    <a:ext uri="{FF2B5EF4-FFF2-40B4-BE49-F238E27FC236}">
                      <a16:creationId xmlns:a16="http://schemas.microsoft.com/office/drawing/2014/main" id="{69D1B095-4A42-A286-37F1-109C51B2E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" y="2116"/>
                  <a:ext cx="428" cy="420"/>
                </a:xfrm>
                <a:custGeom>
                  <a:avLst/>
                  <a:gdLst>
                    <a:gd name="T0" fmla="*/ 554 w 599"/>
                    <a:gd name="T1" fmla="*/ 416 h 637"/>
                    <a:gd name="T2" fmla="*/ 313 w 599"/>
                    <a:gd name="T3" fmla="*/ 619 h 637"/>
                    <a:gd name="T4" fmla="*/ 38 w 599"/>
                    <a:gd name="T5" fmla="*/ 479 h 637"/>
                    <a:gd name="T6" fmla="*/ 103 w 599"/>
                    <a:gd name="T7" fmla="*/ 86 h 637"/>
                    <a:gd name="T8" fmla="*/ 170 w 599"/>
                    <a:gd name="T9" fmla="*/ 42 h 637"/>
                    <a:gd name="T10" fmla="*/ 237 w 599"/>
                    <a:gd name="T11" fmla="*/ 18 h 637"/>
                    <a:gd name="T12" fmla="*/ 459 w 599"/>
                    <a:gd name="T13" fmla="*/ 63 h 637"/>
                    <a:gd name="T14" fmla="*/ 578 w 599"/>
                    <a:gd name="T15" fmla="*/ 339 h 637"/>
                    <a:gd name="T16" fmla="*/ 554 w 599"/>
                    <a:gd name="T17" fmla="*/ 416 h 6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9" h="637">
                      <a:moveTo>
                        <a:pt x="554" y="416"/>
                      </a:moveTo>
                      <a:cubicBezTo>
                        <a:pt x="511" y="516"/>
                        <a:pt x="424" y="601"/>
                        <a:pt x="313" y="619"/>
                      </a:cubicBezTo>
                      <a:cubicBezTo>
                        <a:pt x="204" y="637"/>
                        <a:pt x="75" y="591"/>
                        <a:pt x="38" y="479"/>
                      </a:cubicBezTo>
                      <a:cubicBezTo>
                        <a:pt x="0" y="364"/>
                        <a:pt x="13" y="176"/>
                        <a:pt x="103" y="86"/>
                      </a:cubicBezTo>
                      <a:cubicBezTo>
                        <a:pt x="122" y="67"/>
                        <a:pt x="146" y="53"/>
                        <a:pt x="170" y="42"/>
                      </a:cubicBezTo>
                      <a:cubicBezTo>
                        <a:pt x="191" y="32"/>
                        <a:pt x="214" y="23"/>
                        <a:pt x="237" y="18"/>
                      </a:cubicBezTo>
                      <a:cubicBezTo>
                        <a:pt x="313" y="0"/>
                        <a:pt x="396" y="18"/>
                        <a:pt x="459" y="63"/>
                      </a:cubicBezTo>
                      <a:cubicBezTo>
                        <a:pt x="546" y="124"/>
                        <a:pt x="599" y="233"/>
                        <a:pt x="578" y="339"/>
                      </a:cubicBezTo>
                      <a:cubicBezTo>
                        <a:pt x="573" y="364"/>
                        <a:pt x="565" y="390"/>
                        <a:pt x="554" y="416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34">
                  <a:extLst>
                    <a:ext uri="{FF2B5EF4-FFF2-40B4-BE49-F238E27FC236}">
                      <a16:creationId xmlns:a16="http://schemas.microsoft.com/office/drawing/2014/main" id="{1A6AA674-DDD7-B35A-7FE8-6B0191C1A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3660"/>
                  <a:ext cx="142" cy="230"/>
                </a:xfrm>
                <a:custGeom>
                  <a:avLst/>
                  <a:gdLst>
                    <a:gd name="T0" fmla="*/ 33 w 198"/>
                    <a:gd name="T1" fmla="*/ 284 h 350"/>
                    <a:gd name="T2" fmla="*/ 18 w 198"/>
                    <a:gd name="T3" fmla="*/ 244 h 350"/>
                    <a:gd name="T4" fmla="*/ 123 w 198"/>
                    <a:gd name="T5" fmla="*/ 7 h 350"/>
                    <a:gd name="T6" fmla="*/ 188 w 198"/>
                    <a:gd name="T7" fmla="*/ 107 h 350"/>
                    <a:gd name="T8" fmla="*/ 170 w 198"/>
                    <a:gd name="T9" fmla="*/ 282 h 350"/>
                    <a:gd name="T10" fmla="*/ 132 w 198"/>
                    <a:gd name="T11" fmla="*/ 324 h 350"/>
                    <a:gd name="T12" fmla="*/ 33 w 198"/>
                    <a:gd name="T13" fmla="*/ 284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8" h="350">
                      <a:moveTo>
                        <a:pt x="33" y="284"/>
                      </a:moveTo>
                      <a:cubicBezTo>
                        <a:pt x="26" y="271"/>
                        <a:pt x="21" y="257"/>
                        <a:pt x="18" y="244"/>
                      </a:cubicBezTo>
                      <a:cubicBezTo>
                        <a:pt x="0" y="172"/>
                        <a:pt x="14" y="0"/>
                        <a:pt x="123" y="7"/>
                      </a:cubicBezTo>
                      <a:cubicBezTo>
                        <a:pt x="167" y="10"/>
                        <a:pt x="185" y="70"/>
                        <a:pt x="188" y="107"/>
                      </a:cubicBezTo>
                      <a:cubicBezTo>
                        <a:pt x="193" y="164"/>
                        <a:pt x="198" y="229"/>
                        <a:pt x="170" y="282"/>
                      </a:cubicBezTo>
                      <a:cubicBezTo>
                        <a:pt x="161" y="299"/>
                        <a:pt x="149" y="315"/>
                        <a:pt x="132" y="324"/>
                      </a:cubicBezTo>
                      <a:cubicBezTo>
                        <a:pt x="87" y="350"/>
                        <a:pt x="53" y="321"/>
                        <a:pt x="33" y="284"/>
                      </a:cubicBezTo>
                      <a:close/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35">
                  <a:extLst>
                    <a:ext uri="{FF2B5EF4-FFF2-40B4-BE49-F238E27FC236}">
                      <a16:creationId xmlns:a16="http://schemas.microsoft.com/office/drawing/2014/main" id="{4CB7797E-C548-6319-19C5-2EB60387E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9" y="3147"/>
                  <a:ext cx="196" cy="571"/>
                </a:xfrm>
                <a:custGeom>
                  <a:avLst/>
                  <a:gdLst>
                    <a:gd name="T0" fmla="*/ 274 w 274"/>
                    <a:gd name="T1" fmla="*/ 175 h 867"/>
                    <a:gd name="T2" fmla="*/ 274 w 274"/>
                    <a:gd name="T3" fmla="*/ 203 h 867"/>
                    <a:gd name="T4" fmla="*/ 270 w 274"/>
                    <a:gd name="T5" fmla="*/ 537 h 867"/>
                    <a:gd name="T6" fmla="*/ 269 w 274"/>
                    <a:gd name="T7" fmla="*/ 723 h 867"/>
                    <a:gd name="T8" fmla="*/ 252 w 274"/>
                    <a:gd name="T9" fmla="*/ 867 h 867"/>
                    <a:gd name="T10" fmla="*/ 96 w 274"/>
                    <a:gd name="T11" fmla="*/ 866 h 867"/>
                    <a:gd name="T12" fmla="*/ 80 w 274"/>
                    <a:gd name="T13" fmla="*/ 864 h 867"/>
                    <a:gd name="T14" fmla="*/ 69 w 274"/>
                    <a:gd name="T15" fmla="*/ 842 h 867"/>
                    <a:gd name="T16" fmla="*/ 9 w 274"/>
                    <a:gd name="T17" fmla="*/ 228 h 867"/>
                    <a:gd name="T18" fmla="*/ 31 w 274"/>
                    <a:gd name="T19" fmla="*/ 67 h 867"/>
                    <a:gd name="T20" fmla="*/ 198 w 274"/>
                    <a:gd name="T21" fmla="*/ 20 h 867"/>
                    <a:gd name="T22" fmla="*/ 274 w 274"/>
                    <a:gd name="T23" fmla="*/ 175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867">
                      <a:moveTo>
                        <a:pt x="274" y="175"/>
                      </a:moveTo>
                      <a:cubicBezTo>
                        <a:pt x="274" y="185"/>
                        <a:pt x="274" y="194"/>
                        <a:pt x="274" y="203"/>
                      </a:cubicBezTo>
                      <a:cubicBezTo>
                        <a:pt x="273" y="314"/>
                        <a:pt x="271" y="426"/>
                        <a:pt x="270" y="537"/>
                      </a:cubicBezTo>
                      <a:cubicBezTo>
                        <a:pt x="270" y="599"/>
                        <a:pt x="269" y="661"/>
                        <a:pt x="269" y="723"/>
                      </a:cubicBezTo>
                      <a:cubicBezTo>
                        <a:pt x="268" y="773"/>
                        <a:pt x="258" y="818"/>
                        <a:pt x="252" y="867"/>
                      </a:cubicBezTo>
                      <a:lnTo>
                        <a:pt x="96" y="866"/>
                      </a:lnTo>
                      <a:cubicBezTo>
                        <a:pt x="90" y="866"/>
                        <a:pt x="84" y="866"/>
                        <a:pt x="80" y="864"/>
                      </a:cubicBezTo>
                      <a:cubicBezTo>
                        <a:pt x="72" y="859"/>
                        <a:pt x="70" y="850"/>
                        <a:pt x="69" y="842"/>
                      </a:cubicBezTo>
                      <a:cubicBezTo>
                        <a:pt x="42" y="638"/>
                        <a:pt x="19" y="434"/>
                        <a:pt x="9" y="228"/>
                      </a:cubicBezTo>
                      <a:cubicBezTo>
                        <a:pt x="7" y="175"/>
                        <a:pt x="0" y="114"/>
                        <a:pt x="31" y="67"/>
                      </a:cubicBezTo>
                      <a:cubicBezTo>
                        <a:pt x="64" y="17"/>
                        <a:pt x="144" y="0"/>
                        <a:pt x="198" y="20"/>
                      </a:cubicBezTo>
                      <a:cubicBezTo>
                        <a:pt x="260" y="42"/>
                        <a:pt x="272" y="114"/>
                        <a:pt x="274" y="175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36">
                  <a:extLst>
                    <a:ext uri="{FF2B5EF4-FFF2-40B4-BE49-F238E27FC236}">
                      <a16:creationId xmlns:a16="http://schemas.microsoft.com/office/drawing/2014/main" id="{8295F442-2185-FC48-3F79-894547C839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" y="3660"/>
                  <a:ext cx="141" cy="230"/>
                </a:xfrm>
                <a:custGeom>
                  <a:avLst/>
                  <a:gdLst>
                    <a:gd name="T0" fmla="*/ 165 w 198"/>
                    <a:gd name="T1" fmla="*/ 284 h 350"/>
                    <a:gd name="T2" fmla="*/ 180 w 198"/>
                    <a:gd name="T3" fmla="*/ 244 h 350"/>
                    <a:gd name="T4" fmla="*/ 75 w 198"/>
                    <a:gd name="T5" fmla="*/ 7 h 350"/>
                    <a:gd name="T6" fmla="*/ 10 w 198"/>
                    <a:gd name="T7" fmla="*/ 107 h 350"/>
                    <a:gd name="T8" fmla="*/ 28 w 198"/>
                    <a:gd name="T9" fmla="*/ 282 h 350"/>
                    <a:gd name="T10" fmla="*/ 66 w 198"/>
                    <a:gd name="T11" fmla="*/ 324 h 350"/>
                    <a:gd name="T12" fmla="*/ 165 w 198"/>
                    <a:gd name="T13" fmla="*/ 284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8" h="350">
                      <a:moveTo>
                        <a:pt x="165" y="284"/>
                      </a:moveTo>
                      <a:cubicBezTo>
                        <a:pt x="172" y="271"/>
                        <a:pt x="177" y="257"/>
                        <a:pt x="180" y="244"/>
                      </a:cubicBezTo>
                      <a:cubicBezTo>
                        <a:pt x="198" y="172"/>
                        <a:pt x="184" y="0"/>
                        <a:pt x="75" y="7"/>
                      </a:cubicBezTo>
                      <a:cubicBezTo>
                        <a:pt x="31" y="10"/>
                        <a:pt x="13" y="70"/>
                        <a:pt x="10" y="107"/>
                      </a:cubicBezTo>
                      <a:cubicBezTo>
                        <a:pt x="5" y="164"/>
                        <a:pt x="0" y="229"/>
                        <a:pt x="28" y="282"/>
                      </a:cubicBezTo>
                      <a:cubicBezTo>
                        <a:pt x="37" y="299"/>
                        <a:pt x="49" y="315"/>
                        <a:pt x="66" y="324"/>
                      </a:cubicBezTo>
                      <a:cubicBezTo>
                        <a:pt x="111" y="350"/>
                        <a:pt x="145" y="321"/>
                        <a:pt x="165" y="284"/>
                      </a:cubicBezTo>
                      <a:close/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7">
                  <a:extLst>
                    <a:ext uri="{FF2B5EF4-FFF2-40B4-BE49-F238E27FC236}">
                      <a16:creationId xmlns:a16="http://schemas.microsoft.com/office/drawing/2014/main" id="{98A91A98-401D-88C0-3694-91E8BDA27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0" y="3147"/>
                  <a:ext cx="196" cy="571"/>
                </a:xfrm>
                <a:custGeom>
                  <a:avLst/>
                  <a:gdLst>
                    <a:gd name="T0" fmla="*/ 0 w 274"/>
                    <a:gd name="T1" fmla="*/ 175 h 867"/>
                    <a:gd name="T2" fmla="*/ 0 w 274"/>
                    <a:gd name="T3" fmla="*/ 203 h 867"/>
                    <a:gd name="T4" fmla="*/ 4 w 274"/>
                    <a:gd name="T5" fmla="*/ 537 h 867"/>
                    <a:gd name="T6" fmla="*/ 5 w 274"/>
                    <a:gd name="T7" fmla="*/ 723 h 867"/>
                    <a:gd name="T8" fmla="*/ 22 w 274"/>
                    <a:gd name="T9" fmla="*/ 867 h 867"/>
                    <a:gd name="T10" fmla="*/ 178 w 274"/>
                    <a:gd name="T11" fmla="*/ 866 h 867"/>
                    <a:gd name="T12" fmla="*/ 194 w 274"/>
                    <a:gd name="T13" fmla="*/ 864 h 867"/>
                    <a:gd name="T14" fmla="*/ 205 w 274"/>
                    <a:gd name="T15" fmla="*/ 842 h 867"/>
                    <a:gd name="T16" fmla="*/ 265 w 274"/>
                    <a:gd name="T17" fmla="*/ 228 h 867"/>
                    <a:gd name="T18" fmla="*/ 243 w 274"/>
                    <a:gd name="T19" fmla="*/ 67 h 867"/>
                    <a:gd name="T20" fmla="*/ 76 w 274"/>
                    <a:gd name="T21" fmla="*/ 20 h 867"/>
                    <a:gd name="T22" fmla="*/ 0 w 274"/>
                    <a:gd name="T23" fmla="*/ 175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867">
                      <a:moveTo>
                        <a:pt x="0" y="175"/>
                      </a:moveTo>
                      <a:cubicBezTo>
                        <a:pt x="0" y="185"/>
                        <a:pt x="0" y="194"/>
                        <a:pt x="0" y="203"/>
                      </a:cubicBezTo>
                      <a:cubicBezTo>
                        <a:pt x="1" y="314"/>
                        <a:pt x="3" y="426"/>
                        <a:pt x="4" y="537"/>
                      </a:cubicBezTo>
                      <a:cubicBezTo>
                        <a:pt x="4" y="599"/>
                        <a:pt x="5" y="661"/>
                        <a:pt x="5" y="723"/>
                      </a:cubicBezTo>
                      <a:cubicBezTo>
                        <a:pt x="6" y="773"/>
                        <a:pt x="16" y="818"/>
                        <a:pt x="22" y="867"/>
                      </a:cubicBezTo>
                      <a:lnTo>
                        <a:pt x="178" y="866"/>
                      </a:lnTo>
                      <a:cubicBezTo>
                        <a:pt x="184" y="866"/>
                        <a:pt x="190" y="866"/>
                        <a:pt x="194" y="864"/>
                      </a:cubicBezTo>
                      <a:cubicBezTo>
                        <a:pt x="202" y="859"/>
                        <a:pt x="204" y="850"/>
                        <a:pt x="205" y="842"/>
                      </a:cubicBezTo>
                      <a:cubicBezTo>
                        <a:pt x="232" y="638"/>
                        <a:pt x="256" y="434"/>
                        <a:pt x="265" y="228"/>
                      </a:cubicBezTo>
                      <a:cubicBezTo>
                        <a:pt x="267" y="175"/>
                        <a:pt x="274" y="114"/>
                        <a:pt x="243" y="67"/>
                      </a:cubicBezTo>
                      <a:cubicBezTo>
                        <a:pt x="210" y="17"/>
                        <a:pt x="130" y="0"/>
                        <a:pt x="76" y="20"/>
                      </a:cubicBezTo>
                      <a:cubicBezTo>
                        <a:pt x="14" y="42"/>
                        <a:pt x="2" y="114"/>
                        <a:pt x="0" y="175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8">
                  <a:extLst>
                    <a:ext uri="{FF2B5EF4-FFF2-40B4-BE49-F238E27FC236}">
                      <a16:creationId xmlns:a16="http://schemas.microsoft.com/office/drawing/2014/main" id="{E0F2E7F4-4A86-56BA-3056-233BB0D91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3" y="2066"/>
                  <a:ext cx="489" cy="389"/>
                </a:xfrm>
                <a:custGeom>
                  <a:avLst/>
                  <a:gdLst>
                    <a:gd name="T0" fmla="*/ 329 w 683"/>
                    <a:gd name="T1" fmla="*/ 290 h 590"/>
                    <a:gd name="T2" fmla="*/ 457 w 683"/>
                    <a:gd name="T3" fmla="*/ 370 h 590"/>
                    <a:gd name="T4" fmla="*/ 473 w 683"/>
                    <a:gd name="T5" fmla="*/ 471 h 590"/>
                    <a:gd name="T6" fmla="*/ 457 w 683"/>
                    <a:gd name="T7" fmla="*/ 524 h 590"/>
                    <a:gd name="T8" fmla="*/ 442 w 683"/>
                    <a:gd name="T9" fmla="*/ 590 h 590"/>
                    <a:gd name="T10" fmla="*/ 603 w 683"/>
                    <a:gd name="T11" fmla="*/ 486 h 590"/>
                    <a:gd name="T12" fmla="*/ 674 w 683"/>
                    <a:gd name="T13" fmla="*/ 324 h 590"/>
                    <a:gd name="T14" fmla="*/ 612 w 683"/>
                    <a:gd name="T15" fmla="*/ 143 h 590"/>
                    <a:gd name="T16" fmla="*/ 425 w 683"/>
                    <a:gd name="T17" fmla="*/ 31 h 590"/>
                    <a:gd name="T18" fmla="*/ 132 w 683"/>
                    <a:gd name="T19" fmla="*/ 45 h 590"/>
                    <a:gd name="T20" fmla="*/ 16 w 683"/>
                    <a:gd name="T21" fmla="*/ 164 h 590"/>
                    <a:gd name="T22" fmla="*/ 4 w 683"/>
                    <a:gd name="T23" fmla="*/ 308 h 590"/>
                    <a:gd name="T24" fmla="*/ 70 w 683"/>
                    <a:gd name="T25" fmla="*/ 232 h 590"/>
                    <a:gd name="T26" fmla="*/ 128 w 683"/>
                    <a:gd name="T27" fmla="*/ 183 h 590"/>
                    <a:gd name="T28" fmla="*/ 187 w 683"/>
                    <a:gd name="T29" fmla="*/ 136 h 590"/>
                    <a:gd name="T30" fmla="*/ 329 w 683"/>
                    <a:gd name="T31" fmla="*/ 290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83" h="590">
                      <a:moveTo>
                        <a:pt x="329" y="290"/>
                      </a:moveTo>
                      <a:cubicBezTo>
                        <a:pt x="378" y="313"/>
                        <a:pt x="428" y="335"/>
                        <a:pt x="457" y="370"/>
                      </a:cubicBezTo>
                      <a:cubicBezTo>
                        <a:pt x="480" y="398"/>
                        <a:pt x="481" y="438"/>
                        <a:pt x="473" y="471"/>
                      </a:cubicBezTo>
                      <a:cubicBezTo>
                        <a:pt x="469" y="489"/>
                        <a:pt x="462" y="507"/>
                        <a:pt x="457" y="524"/>
                      </a:cubicBezTo>
                      <a:cubicBezTo>
                        <a:pt x="454" y="531"/>
                        <a:pt x="445" y="588"/>
                        <a:pt x="442" y="590"/>
                      </a:cubicBezTo>
                      <a:cubicBezTo>
                        <a:pt x="503" y="559"/>
                        <a:pt x="557" y="540"/>
                        <a:pt x="603" y="486"/>
                      </a:cubicBezTo>
                      <a:cubicBezTo>
                        <a:pt x="641" y="440"/>
                        <a:pt x="667" y="384"/>
                        <a:pt x="674" y="324"/>
                      </a:cubicBezTo>
                      <a:cubicBezTo>
                        <a:pt x="683" y="251"/>
                        <a:pt x="664" y="194"/>
                        <a:pt x="612" y="143"/>
                      </a:cubicBezTo>
                      <a:cubicBezTo>
                        <a:pt x="559" y="92"/>
                        <a:pt x="495" y="53"/>
                        <a:pt x="425" y="31"/>
                      </a:cubicBezTo>
                      <a:cubicBezTo>
                        <a:pt x="330" y="0"/>
                        <a:pt x="224" y="4"/>
                        <a:pt x="132" y="45"/>
                      </a:cubicBezTo>
                      <a:cubicBezTo>
                        <a:pt x="75" y="70"/>
                        <a:pt x="36" y="104"/>
                        <a:pt x="16" y="164"/>
                      </a:cubicBezTo>
                      <a:cubicBezTo>
                        <a:pt x="0" y="210"/>
                        <a:pt x="1" y="261"/>
                        <a:pt x="4" y="308"/>
                      </a:cubicBezTo>
                      <a:cubicBezTo>
                        <a:pt x="24" y="276"/>
                        <a:pt x="41" y="256"/>
                        <a:pt x="70" y="232"/>
                      </a:cubicBezTo>
                      <a:cubicBezTo>
                        <a:pt x="90" y="215"/>
                        <a:pt x="109" y="199"/>
                        <a:pt x="128" y="183"/>
                      </a:cubicBezTo>
                      <a:cubicBezTo>
                        <a:pt x="136" y="177"/>
                        <a:pt x="188" y="143"/>
                        <a:pt x="187" y="136"/>
                      </a:cubicBezTo>
                      <a:cubicBezTo>
                        <a:pt x="187" y="221"/>
                        <a:pt x="258" y="257"/>
                        <a:pt x="329" y="290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9">
                  <a:extLst>
                    <a:ext uri="{FF2B5EF4-FFF2-40B4-BE49-F238E27FC236}">
                      <a16:creationId xmlns:a16="http://schemas.microsoft.com/office/drawing/2014/main" id="{1A2FC66C-AD6B-E352-A5FD-0A6936010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6" y="2354"/>
                  <a:ext cx="57" cy="34"/>
                </a:xfrm>
                <a:custGeom>
                  <a:avLst/>
                  <a:gdLst>
                    <a:gd name="T0" fmla="*/ 79 w 79"/>
                    <a:gd name="T1" fmla="*/ 51 h 51"/>
                    <a:gd name="T2" fmla="*/ 62 w 79"/>
                    <a:gd name="T3" fmla="*/ 31 h 51"/>
                    <a:gd name="T4" fmla="*/ 44 w 79"/>
                    <a:gd name="T5" fmla="*/ 19 h 51"/>
                    <a:gd name="T6" fmla="*/ 30 w 79"/>
                    <a:gd name="T7" fmla="*/ 16 h 51"/>
                    <a:gd name="T8" fmla="*/ 0 w 79"/>
                    <a:gd name="T9" fmla="*/ 27 h 51"/>
                    <a:gd name="T10" fmla="*/ 18 w 79"/>
                    <a:gd name="T11" fmla="*/ 4 h 51"/>
                    <a:gd name="T12" fmla="*/ 36 w 79"/>
                    <a:gd name="T13" fmla="*/ 0 h 51"/>
                    <a:gd name="T14" fmla="*/ 50 w 79"/>
                    <a:gd name="T15" fmla="*/ 3 h 51"/>
                    <a:gd name="T16" fmla="*/ 73 w 79"/>
                    <a:gd name="T17" fmla="*/ 24 h 51"/>
                    <a:gd name="T18" fmla="*/ 79 w 79"/>
                    <a:gd name="T19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51">
                      <a:moveTo>
                        <a:pt x="79" y="51"/>
                      </a:moveTo>
                      <a:cubicBezTo>
                        <a:pt x="72" y="45"/>
                        <a:pt x="67" y="36"/>
                        <a:pt x="62" y="31"/>
                      </a:cubicBezTo>
                      <a:cubicBezTo>
                        <a:pt x="57" y="25"/>
                        <a:pt x="51" y="21"/>
                        <a:pt x="44" y="19"/>
                      </a:cubicBezTo>
                      <a:cubicBezTo>
                        <a:pt x="40" y="17"/>
                        <a:pt x="35" y="16"/>
                        <a:pt x="30" y="16"/>
                      </a:cubicBezTo>
                      <a:cubicBezTo>
                        <a:pt x="20" y="16"/>
                        <a:pt x="10" y="19"/>
                        <a:pt x="0" y="27"/>
                      </a:cubicBezTo>
                      <a:cubicBezTo>
                        <a:pt x="2" y="17"/>
                        <a:pt x="9" y="9"/>
                        <a:pt x="18" y="4"/>
                      </a:cubicBezTo>
                      <a:cubicBezTo>
                        <a:pt x="24" y="2"/>
                        <a:pt x="30" y="0"/>
                        <a:pt x="36" y="0"/>
                      </a:cubicBezTo>
                      <a:cubicBezTo>
                        <a:pt x="41" y="0"/>
                        <a:pt x="45" y="1"/>
                        <a:pt x="50" y="3"/>
                      </a:cubicBezTo>
                      <a:cubicBezTo>
                        <a:pt x="60" y="7"/>
                        <a:pt x="69" y="14"/>
                        <a:pt x="73" y="24"/>
                      </a:cubicBezTo>
                      <a:cubicBezTo>
                        <a:pt x="78" y="33"/>
                        <a:pt x="78" y="42"/>
                        <a:pt x="79" y="51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40">
                  <a:extLst>
                    <a:ext uri="{FF2B5EF4-FFF2-40B4-BE49-F238E27FC236}">
                      <a16:creationId xmlns:a16="http://schemas.microsoft.com/office/drawing/2014/main" id="{714E2AE5-DFBC-C3C1-299C-78001047E4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4" y="2402"/>
                  <a:ext cx="117" cy="97"/>
                </a:xfrm>
                <a:custGeom>
                  <a:avLst/>
                  <a:gdLst>
                    <a:gd name="T0" fmla="*/ 53 w 163"/>
                    <a:gd name="T1" fmla="*/ 147 h 148"/>
                    <a:gd name="T2" fmla="*/ 7 w 163"/>
                    <a:gd name="T3" fmla="*/ 90 h 148"/>
                    <a:gd name="T4" fmla="*/ 32 w 163"/>
                    <a:gd name="T5" fmla="*/ 45 h 148"/>
                    <a:gd name="T6" fmla="*/ 83 w 163"/>
                    <a:gd name="T7" fmla="*/ 8 h 148"/>
                    <a:gd name="T8" fmla="*/ 145 w 163"/>
                    <a:gd name="T9" fmla="*/ 12 h 148"/>
                    <a:gd name="T10" fmla="*/ 161 w 163"/>
                    <a:gd name="T11" fmla="*/ 54 h 148"/>
                    <a:gd name="T12" fmla="*/ 88 w 163"/>
                    <a:gd name="T13" fmla="*/ 143 h 148"/>
                    <a:gd name="T14" fmla="*/ 53 w 163"/>
                    <a:gd name="T15" fmla="*/ 14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148">
                      <a:moveTo>
                        <a:pt x="53" y="147"/>
                      </a:moveTo>
                      <a:cubicBezTo>
                        <a:pt x="24" y="145"/>
                        <a:pt x="0" y="127"/>
                        <a:pt x="7" y="90"/>
                      </a:cubicBezTo>
                      <a:cubicBezTo>
                        <a:pt x="11" y="73"/>
                        <a:pt x="21" y="58"/>
                        <a:pt x="32" y="45"/>
                      </a:cubicBezTo>
                      <a:cubicBezTo>
                        <a:pt x="46" y="29"/>
                        <a:pt x="63" y="15"/>
                        <a:pt x="83" y="8"/>
                      </a:cubicBezTo>
                      <a:cubicBezTo>
                        <a:pt x="103" y="0"/>
                        <a:pt x="127" y="1"/>
                        <a:pt x="145" y="12"/>
                      </a:cubicBezTo>
                      <a:cubicBezTo>
                        <a:pt x="160" y="22"/>
                        <a:pt x="163" y="37"/>
                        <a:pt x="161" y="54"/>
                      </a:cubicBezTo>
                      <a:cubicBezTo>
                        <a:pt x="156" y="94"/>
                        <a:pt x="127" y="130"/>
                        <a:pt x="88" y="143"/>
                      </a:cubicBezTo>
                      <a:cubicBezTo>
                        <a:pt x="77" y="147"/>
                        <a:pt x="65" y="148"/>
                        <a:pt x="53" y="147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41">
                  <a:extLst>
                    <a:ext uri="{FF2B5EF4-FFF2-40B4-BE49-F238E27FC236}">
                      <a16:creationId xmlns:a16="http://schemas.microsoft.com/office/drawing/2014/main" id="{DC64C4F1-4CF1-44A3-0069-F914931AC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2290"/>
                  <a:ext cx="40" cy="61"/>
                </a:xfrm>
                <a:custGeom>
                  <a:avLst/>
                  <a:gdLst>
                    <a:gd name="T0" fmla="*/ 52 w 56"/>
                    <a:gd name="T1" fmla="*/ 50 h 92"/>
                    <a:gd name="T2" fmla="*/ 22 w 56"/>
                    <a:gd name="T3" fmla="*/ 90 h 92"/>
                    <a:gd name="T4" fmla="*/ 4 w 56"/>
                    <a:gd name="T5" fmla="*/ 43 h 92"/>
                    <a:gd name="T6" fmla="*/ 34 w 56"/>
                    <a:gd name="T7" fmla="*/ 2 h 92"/>
                    <a:gd name="T8" fmla="*/ 52 w 56"/>
                    <a:gd name="T9" fmla="*/ 5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2">
                      <a:moveTo>
                        <a:pt x="52" y="50"/>
                      </a:moveTo>
                      <a:cubicBezTo>
                        <a:pt x="49" y="74"/>
                        <a:pt x="35" y="92"/>
                        <a:pt x="22" y="90"/>
                      </a:cubicBezTo>
                      <a:cubicBezTo>
                        <a:pt x="8" y="88"/>
                        <a:pt x="0" y="67"/>
                        <a:pt x="4" y="43"/>
                      </a:cubicBezTo>
                      <a:cubicBezTo>
                        <a:pt x="7" y="19"/>
                        <a:pt x="21" y="0"/>
                        <a:pt x="34" y="2"/>
                      </a:cubicBezTo>
                      <a:cubicBezTo>
                        <a:pt x="48" y="4"/>
                        <a:pt x="56" y="25"/>
                        <a:pt x="52" y="50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42">
                  <a:extLst>
                    <a:ext uri="{FF2B5EF4-FFF2-40B4-BE49-F238E27FC236}">
                      <a16:creationId xmlns:a16="http://schemas.microsoft.com/office/drawing/2014/main" id="{A15B465A-6A68-4033-0350-4F31F53AC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7" y="2285"/>
                  <a:ext cx="57" cy="25"/>
                </a:xfrm>
                <a:custGeom>
                  <a:avLst/>
                  <a:gdLst>
                    <a:gd name="T0" fmla="*/ 63 w 79"/>
                    <a:gd name="T1" fmla="*/ 10 h 37"/>
                    <a:gd name="T2" fmla="*/ 22 w 79"/>
                    <a:gd name="T3" fmla="*/ 3 h 37"/>
                    <a:gd name="T4" fmla="*/ 15 w 79"/>
                    <a:gd name="T5" fmla="*/ 27 h 37"/>
                    <a:gd name="T6" fmla="*/ 57 w 79"/>
                    <a:gd name="T7" fmla="*/ 35 h 37"/>
                    <a:gd name="T8" fmla="*/ 63 w 79"/>
                    <a:gd name="T9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7">
                      <a:moveTo>
                        <a:pt x="63" y="10"/>
                      </a:moveTo>
                      <a:cubicBezTo>
                        <a:pt x="50" y="8"/>
                        <a:pt x="36" y="5"/>
                        <a:pt x="22" y="3"/>
                      </a:cubicBezTo>
                      <a:cubicBezTo>
                        <a:pt x="6" y="0"/>
                        <a:pt x="0" y="24"/>
                        <a:pt x="15" y="27"/>
                      </a:cubicBezTo>
                      <a:cubicBezTo>
                        <a:pt x="29" y="30"/>
                        <a:pt x="43" y="32"/>
                        <a:pt x="57" y="35"/>
                      </a:cubicBezTo>
                      <a:cubicBezTo>
                        <a:pt x="72" y="37"/>
                        <a:pt x="79" y="13"/>
                        <a:pt x="63" y="10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43">
                  <a:extLst>
                    <a:ext uri="{FF2B5EF4-FFF2-40B4-BE49-F238E27FC236}">
                      <a16:creationId xmlns:a16="http://schemas.microsoft.com/office/drawing/2014/main" id="{0D993FFB-E705-DC5D-3401-8A3954918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8" y="2322"/>
                  <a:ext cx="44" cy="61"/>
                </a:xfrm>
                <a:custGeom>
                  <a:avLst/>
                  <a:gdLst>
                    <a:gd name="T0" fmla="*/ 7 w 61"/>
                    <a:gd name="T1" fmla="*/ 40 h 93"/>
                    <a:gd name="T2" fmla="*/ 18 w 61"/>
                    <a:gd name="T3" fmla="*/ 89 h 93"/>
                    <a:gd name="T4" fmla="*/ 54 w 61"/>
                    <a:gd name="T5" fmla="*/ 54 h 93"/>
                    <a:gd name="T6" fmla="*/ 43 w 61"/>
                    <a:gd name="T7" fmla="*/ 4 h 93"/>
                    <a:gd name="T8" fmla="*/ 7 w 61"/>
                    <a:gd name="T9" fmla="*/ 4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93">
                      <a:moveTo>
                        <a:pt x="7" y="40"/>
                      </a:moveTo>
                      <a:cubicBezTo>
                        <a:pt x="0" y="63"/>
                        <a:pt x="5" y="85"/>
                        <a:pt x="18" y="89"/>
                      </a:cubicBezTo>
                      <a:cubicBezTo>
                        <a:pt x="31" y="93"/>
                        <a:pt x="47" y="77"/>
                        <a:pt x="54" y="54"/>
                      </a:cubicBezTo>
                      <a:cubicBezTo>
                        <a:pt x="61" y="30"/>
                        <a:pt x="56" y="8"/>
                        <a:pt x="43" y="4"/>
                      </a:cubicBezTo>
                      <a:cubicBezTo>
                        <a:pt x="30" y="0"/>
                        <a:pt x="14" y="16"/>
                        <a:pt x="7" y="40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44">
                  <a:extLst>
                    <a:ext uri="{FF2B5EF4-FFF2-40B4-BE49-F238E27FC236}">
                      <a16:creationId xmlns:a16="http://schemas.microsoft.com/office/drawing/2014/main" id="{9801A9C8-6F6E-08FD-3328-EC4168926C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3" y="2322"/>
                  <a:ext cx="57" cy="28"/>
                </a:xfrm>
                <a:custGeom>
                  <a:avLst/>
                  <a:gdLst>
                    <a:gd name="T0" fmla="*/ 16 w 79"/>
                    <a:gd name="T1" fmla="*/ 28 h 42"/>
                    <a:gd name="T2" fmla="*/ 56 w 79"/>
                    <a:gd name="T3" fmla="*/ 38 h 42"/>
                    <a:gd name="T4" fmla="*/ 63 w 79"/>
                    <a:gd name="T5" fmla="*/ 14 h 42"/>
                    <a:gd name="T6" fmla="*/ 22 w 79"/>
                    <a:gd name="T7" fmla="*/ 4 h 42"/>
                    <a:gd name="T8" fmla="*/ 16 w 79"/>
                    <a:gd name="T9" fmla="*/ 2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2">
                      <a:moveTo>
                        <a:pt x="16" y="28"/>
                      </a:moveTo>
                      <a:cubicBezTo>
                        <a:pt x="29" y="31"/>
                        <a:pt x="43" y="35"/>
                        <a:pt x="56" y="38"/>
                      </a:cubicBezTo>
                      <a:cubicBezTo>
                        <a:pt x="72" y="42"/>
                        <a:pt x="79" y="18"/>
                        <a:pt x="63" y="14"/>
                      </a:cubicBezTo>
                      <a:cubicBezTo>
                        <a:pt x="49" y="11"/>
                        <a:pt x="36" y="7"/>
                        <a:pt x="22" y="4"/>
                      </a:cubicBezTo>
                      <a:cubicBezTo>
                        <a:pt x="7" y="0"/>
                        <a:pt x="0" y="24"/>
                        <a:pt x="16" y="28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45">
                  <a:extLst>
                    <a:ext uri="{FF2B5EF4-FFF2-40B4-BE49-F238E27FC236}">
                      <a16:creationId xmlns:a16="http://schemas.microsoft.com/office/drawing/2014/main" id="{E16CB593-4E4C-7160-8816-E981DF33A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6" y="2399"/>
                  <a:ext cx="118" cy="41"/>
                </a:xfrm>
                <a:custGeom>
                  <a:avLst/>
                  <a:gdLst>
                    <a:gd name="T0" fmla="*/ 123 w 165"/>
                    <a:gd name="T1" fmla="*/ 59 h 63"/>
                    <a:gd name="T2" fmla="*/ 52 w 165"/>
                    <a:gd name="T3" fmla="*/ 56 h 63"/>
                    <a:gd name="T4" fmla="*/ 17 w 165"/>
                    <a:gd name="T5" fmla="*/ 35 h 63"/>
                    <a:gd name="T6" fmla="*/ 0 w 165"/>
                    <a:gd name="T7" fmla="*/ 0 h 63"/>
                    <a:gd name="T8" fmla="*/ 52 w 165"/>
                    <a:gd name="T9" fmla="*/ 17 h 63"/>
                    <a:gd name="T10" fmla="*/ 165 w 165"/>
                    <a:gd name="T11" fmla="*/ 33 h 63"/>
                    <a:gd name="T12" fmla="*/ 123 w 165"/>
                    <a:gd name="T13" fmla="*/ 5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5" h="63">
                      <a:moveTo>
                        <a:pt x="123" y="59"/>
                      </a:moveTo>
                      <a:cubicBezTo>
                        <a:pt x="99" y="63"/>
                        <a:pt x="75" y="63"/>
                        <a:pt x="52" y="56"/>
                      </a:cubicBezTo>
                      <a:cubicBezTo>
                        <a:pt x="40" y="52"/>
                        <a:pt x="26" y="45"/>
                        <a:pt x="17" y="35"/>
                      </a:cubicBezTo>
                      <a:cubicBezTo>
                        <a:pt x="8" y="25"/>
                        <a:pt x="7" y="12"/>
                        <a:pt x="0" y="0"/>
                      </a:cubicBezTo>
                      <a:cubicBezTo>
                        <a:pt x="16" y="9"/>
                        <a:pt x="34" y="13"/>
                        <a:pt x="52" y="17"/>
                      </a:cubicBezTo>
                      <a:cubicBezTo>
                        <a:pt x="89" y="25"/>
                        <a:pt x="127" y="33"/>
                        <a:pt x="165" y="33"/>
                      </a:cubicBezTo>
                      <a:cubicBezTo>
                        <a:pt x="156" y="48"/>
                        <a:pt x="139" y="56"/>
                        <a:pt x="123" y="59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46">
                  <a:extLst>
                    <a:ext uri="{FF2B5EF4-FFF2-40B4-BE49-F238E27FC236}">
                      <a16:creationId xmlns:a16="http://schemas.microsoft.com/office/drawing/2014/main" id="{BE6E0A07-9C5B-6FD4-2975-A19590EDA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2" y="2239"/>
                  <a:ext cx="91" cy="40"/>
                </a:xfrm>
                <a:custGeom>
                  <a:avLst/>
                  <a:gdLst>
                    <a:gd name="T0" fmla="*/ 29 w 127"/>
                    <a:gd name="T1" fmla="*/ 48 h 60"/>
                    <a:gd name="T2" fmla="*/ 105 w 127"/>
                    <a:gd name="T3" fmla="*/ 37 h 60"/>
                    <a:gd name="T4" fmla="*/ 112 w 127"/>
                    <a:gd name="T5" fmla="*/ 12 h 60"/>
                    <a:gd name="T6" fmla="*/ 11 w 127"/>
                    <a:gd name="T7" fmla="*/ 31 h 60"/>
                    <a:gd name="T8" fmla="*/ 29 w 127"/>
                    <a:gd name="T9" fmla="*/ 4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7" h="60">
                      <a:moveTo>
                        <a:pt x="29" y="48"/>
                      </a:moveTo>
                      <a:cubicBezTo>
                        <a:pt x="49" y="26"/>
                        <a:pt x="79" y="27"/>
                        <a:pt x="105" y="37"/>
                      </a:cubicBezTo>
                      <a:cubicBezTo>
                        <a:pt x="121" y="42"/>
                        <a:pt x="127" y="18"/>
                        <a:pt x="112" y="12"/>
                      </a:cubicBezTo>
                      <a:cubicBezTo>
                        <a:pt x="78" y="0"/>
                        <a:pt x="37" y="2"/>
                        <a:pt x="11" y="31"/>
                      </a:cubicBezTo>
                      <a:cubicBezTo>
                        <a:pt x="0" y="43"/>
                        <a:pt x="18" y="60"/>
                        <a:pt x="29" y="48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47">
                  <a:extLst>
                    <a:ext uri="{FF2B5EF4-FFF2-40B4-BE49-F238E27FC236}">
                      <a16:creationId xmlns:a16="http://schemas.microsoft.com/office/drawing/2014/main" id="{7A4890EF-BC20-675C-AAB6-B772CE154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8" y="2289"/>
                  <a:ext cx="73" cy="61"/>
                </a:xfrm>
                <a:custGeom>
                  <a:avLst/>
                  <a:gdLst>
                    <a:gd name="T0" fmla="*/ 16 w 102"/>
                    <a:gd name="T1" fmla="*/ 26 h 93"/>
                    <a:gd name="T2" fmla="*/ 76 w 102"/>
                    <a:gd name="T3" fmla="*/ 77 h 93"/>
                    <a:gd name="T4" fmla="*/ 101 w 102"/>
                    <a:gd name="T5" fmla="*/ 77 h 93"/>
                    <a:gd name="T6" fmla="*/ 16 w 102"/>
                    <a:gd name="T7" fmla="*/ 1 h 93"/>
                    <a:gd name="T8" fmla="*/ 16 w 102"/>
                    <a:gd name="T9" fmla="*/ 26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93">
                      <a:moveTo>
                        <a:pt x="16" y="26"/>
                      </a:moveTo>
                      <a:cubicBezTo>
                        <a:pt x="46" y="27"/>
                        <a:pt x="75" y="45"/>
                        <a:pt x="76" y="77"/>
                      </a:cubicBezTo>
                      <a:cubicBezTo>
                        <a:pt x="77" y="93"/>
                        <a:pt x="102" y="93"/>
                        <a:pt x="101" y="77"/>
                      </a:cubicBezTo>
                      <a:cubicBezTo>
                        <a:pt x="100" y="31"/>
                        <a:pt x="60" y="2"/>
                        <a:pt x="16" y="1"/>
                      </a:cubicBezTo>
                      <a:cubicBezTo>
                        <a:pt x="0" y="0"/>
                        <a:pt x="0" y="25"/>
                        <a:pt x="16" y="26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48">
                  <a:extLst>
                    <a:ext uri="{FF2B5EF4-FFF2-40B4-BE49-F238E27FC236}">
                      <a16:creationId xmlns:a16="http://schemas.microsoft.com/office/drawing/2014/main" id="{5DF4CE1A-C910-7ADC-750E-0637E20B86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2380"/>
                  <a:ext cx="139" cy="173"/>
                </a:xfrm>
                <a:custGeom>
                  <a:avLst/>
                  <a:gdLst>
                    <a:gd name="T0" fmla="*/ 6 w 194"/>
                    <a:gd name="T1" fmla="*/ 120 h 262"/>
                    <a:gd name="T2" fmla="*/ 52 w 194"/>
                    <a:gd name="T3" fmla="*/ 162 h 262"/>
                    <a:gd name="T4" fmla="*/ 83 w 194"/>
                    <a:gd name="T5" fmla="*/ 210 h 262"/>
                    <a:gd name="T6" fmla="*/ 91 w 194"/>
                    <a:gd name="T7" fmla="*/ 262 h 262"/>
                    <a:gd name="T8" fmla="*/ 153 w 194"/>
                    <a:gd name="T9" fmla="*/ 257 h 262"/>
                    <a:gd name="T10" fmla="*/ 157 w 194"/>
                    <a:gd name="T11" fmla="*/ 256 h 262"/>
                    <a:gd name="T12" fmla="*/ 159 w 194"/>
                    <a:gd name="T13" fmla="*/ 251 h 262"/>
                    <a:gd name="T14" fmla="*/ 160 w 194"/>
                    <a:gd name="T15" fmla="*/ 199 h 262"/>
                    <a:gd name="T16" fmla="*/ 187 w 194"/>
                    <a:gd name="T17" fmla="*/ 127 h 262"/>
                    <a:gd name="T18" fmla="*/ 151 w 194"/>
                    <a:gd name="T19" fmla="*/ 36 h 262"/>
                    <a:gd name="T20" fmla="*/ 94 w 194"/>
                    <a:gd name="T21" fmla="*/ 2 h 262"/>
                    <a:gd name="T22" fmla="*/ 53 w 194"/>
                    <a:gd name="T23" fmla="*/ 25 h 262"/>
                    <a:gd name="T24" fmla="*/ 14 w 194"/>
                    <a:gd name="T25" fmla="*/ 66 h 262"/>
                    <a:gd name="T26" fmla="*/ 6 w 194"/>
                    <a:gd name="T27" fmla="*/ 12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4" h="262">
                      <a:moveTo>
                        <a:pt x="6" y="120"/>
                      </a:moveTo>
                      <a:cubicBezTo>
                        <a:pt x="15" y="143"/>
                        <a:pt x="35" y="149"/>
                        <a:pt x="52" y="162"/>
                      </a:cubicBezTo>
                      <a:cubicBezTo>
                        <a:pt x="68" y="174"/>
                        <a:pt x="78" y="191"/>
                        <a:pt x="83" y="210"/>
                      </a:cubicBezTo>
                      <a:cubicBezTo>
                        <a:pt x="87" y="227"/>
                        <a:pt x="88" y="244"/>
                        <a:pt x="91" y="262"/>
                      </a:cubicBezTo>
                      <a:cubicBezTo>
                        <a:pt x="112" y="260"/>
                        <a:pt x="132" y="259"/>
                        <a:pt x="153" y="257"/>
                      </a:cubicBezTo>
                      <a:lnTo>
                        <a:pt x="157" y="256"/>
                      </a:lnTo>
                      <a:cubicBezTo>
                        <a:pt x="158" y="255"/>
                        <a:pt x="159" y="253"/>
                        <a:pt x="159" y="251"/>
                      </a:cubicBezTo>
                      <a:cubicBezTo>
                        <a:pt x="162" y="234"/>
                        <a:pt x="159" y="216"/>
                        <a:pt x="160" y="199"/>
                      </a:cubicBezTo>
                      <a:cubicBezTo>
                        <a:pt x="162" y="171"/>
                        <a:pt x="182" y="154"/>
                        <a:pt x="187" y="127"/>
                      </a:cubicBezTo>
                      <a:cubicBezTo>
                        <a:pt x="194" y="94"/>
                        <a:pt x="173" y="62"/>
                        <a:pt x="151" y="36"/>
                      </a:cubicBezTo>
                      <a:cubicBezTo>
                        <a:pt x="136" y="18"/>
                        <a:pt x="117" y="0"/>
                        <a:pt x="94" y="2"/>
                      </a:cubicBezTo>
                      <a:cubicBezTo>
                        <a:pt x="78" y="3"/>
                        <a:pt x="65" y="14"/>
                        <a:pt x="53" y="25"/>
                      </a:cubicBezTo>
                      <a:cubicBezTo>
                        <a:pt x="39" y="37"/>
                        <a:pt x="24" y="50"/>
                        <a:pt x="14" y="66"/>
                      </a:cubicBezTo>
                      <a:cubicBezTo>
                        <a:pt x="4" y="82"/>
                        <a:pt x="0" y="103"/>
                        <a:pt x="6" y="12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49">
                  <a:extLst>
                    <a:ext uri="{FF2B5EF4-FFF2-40B4-BE49-F238E27FC236}">
                      <a16:creationId xmlns:a16="http://schemas.microsoft.com/office/drawing/2014/main" id="{D0D57046-F645-1631-3B7E-84C3488BB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2336"/>
                  <a:ext cx="150" cy="184"/>
                </a:xfrm>
                <a:custGeom>
                  <a:avLst/>
                  <a:gdLst>
                    <a:gd name="T0" fmla="*/ 196 w 209"/>
                    <a:gd name="T1" fmla="*/ 0 h 280"/>
                    <a:gd name="T2" fmla="*/ 0 w 209"/>
                    <a:gd name="T3" fmla="*/ 270 h 280"/>
                    <a:gd name="T4" fmla="*/ 14 w 209"/>
                    <a:gd name="T5" fmla="*/ 280 h 280"/>
                    <a:gd name="T6" fmla="*/ 209 w 209"/>
                    <a:gd name="T7" fmla="*/ 9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9" h="280">
                      <a:moveTo>
                        <a:pt x="196" y="0"/>
                      </a:moveTo>
                      <a:lnTo>
                        <a:pt x="0" y="270"/>
                      </a:lnTo>
                      <a:lnTo>
                        <a:pt x="14" y="280"/>
                      </a:lnTo>
                      <a:lnTo>
                        <a:pt x="209" y="9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50">
                  <a:extLst>
                    <a:ext uri="{FF2B5EF4-FFF2-40B4-BE49-F238E27FC236}">
                      <a16:creationId xmlns:a16="http://schemas.microsoft.com/office/drawing/2014/main" id="{04DEAD37-87B3-2D32-E93E-CF28551FF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0" y="2321"/>
                  <a:ext cx="78" cy="76"/>
                </a:xfrm>
                <a:custGeom>
                  <a:avLst/>
                  <a:gdLst>
                    <a:gd name="T0" fmla="*/ 94 w 109"/>
                    <a:gd name="T1" fmla="*/ 46 h 115"/>
                    <a:gd name="T2" fmla="*/ 70 w 109"/>
                    <a:gd name="T3" fmla="*/ 80 h 115"/>
                    <a:gd name="T4" fmla="*/ 37 w 109"/>
                    <a:gd name="T5" fmla="*/ 98 h 115"/>
                    <a:gd name="T6" fmla="*/ 33 w 109"/>
                    <a:gd name="T7" fmla="*/ 98 h 115"/>
                    <a:gd name="T8" fmla="*/ 28 w 109"/>
                    <a:gd name="T9" fmla="*/ 98 h 115"/>
                    <a:gd name="T10" fmla="*/ 19 w 109"/>
                    <a:gd name="T11" fmla="*/ 87 h 115"/>
                    <a:gd name="T12" fmla="*/ 17 w 109"/>
                    <a:gd name="T13" fmla="*/ 72 h 115"/>
                    <a:gd name="T14" fmla="*/ 23 w 109"/>
                    <a:gd name="T15" fmla="*/ 48 h 115"/>
                    <a:gd name="T16" fmla="*/ 46 w 109"/>
                    <a:gd name="T17" fmla="*/ 11 h 115"/>
                    <a:gd name="T18" fmla="*/ 33 w 109"/>
                    <a:gd name="T19" fmla="*/ 0 h 115"/>
                    <a:gd name="T20" fmla="*/ 7 w 109"/>
                    <a:gd name="T21" fmla="*/ 41 h 115"/>
                    <a:gd name="T22" fmla="*/ 0 w 109"/>
                    <a:gd name="T23" fmla="*/ 72 h 115"/>
                    <a:gd name="T24" fmla="*/ 4 w 109"/>
                    <a:gd name="T25" fmla="*/ 92 h 115"/>
                    <a:gd name="T26" fmla="*/ 22 w 109"/>
                    <a:gd name="T27" fmla="*/ 113 h 115"/>
                    <a:gd name="T28" fmla="*/ 33 w 109"/>
                    <a:gd name="T29" fmla="*/ 115 h 115"/>
                    <a:gd name="T30" fmla="*/ 39 w 109"/>
                    <a:gd name="T31" fmla="*/ 115 h 115"/>
                    <a:gd name="T32" fmla="*/ 82 w 109"/>
                    <a:gd name="T33" fmla="*/ 92 h 115"/>
                    <a:gd name="T34" fmla="*/ 109 w 109"/>
                    <a:gd name="T35" fmla="*/ 54 h 115"/>
                    <a:gd name="T36" fmla="*/ 94 w 109"/>
                    <a:gd name="T37" fmla="*/ 46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9" h="115">
                      <a:moveTo>
                        <a:pt x="94" y="46"/>
                      </a:moveTo>
                      <a:cubicBezTo>
                        <a:pt x="87" y="58"/>
                        <a:pt x="79" y="70"/>
                        <a:pt x="70" y="80"/>
                      </a:cubicBezTo>
                      <a:cubicBezTo>
                        <a:pt x="60" y="90"/>
                        <a:pt x="50" y="97"/>
                        <a:pt x="37" y="98"/>
                      </a:cubicBezTo>
                      <a:lnTo>
                        <a:pt x="33" y="98"/>
                      </a:lnTo>
                      <a:cubicBezTo>
                        <a:pt x="31" y="98"/>
                        <a:pt x="29" y="98"/>
                        <a:pt x="28" y="98"/>
                      </a:cubicBezTo>
                      <a:cubicBezTo>
                        <a:pt x="25" y="96"/>
                        <a:pt x="21" y="92"/>
                        <a:pt x="19" y="87"/>
                      </a:cubicBezTo>
                      <a:cubicBezTo>
                        <a:pt x="18" y="82"/>
                        <a:pt x="17" y="77"/>
                        <a:pt x="17" y="72"/>
                      </a:cubicBezTo>
                      <a:cubicBezTo>
                        <a:pt x="17" y="64"/>
                        <a:pt x="19" y="56"/>
                        <a:pt x="23" y="48"/>
                      </a:cubicBezTo>
                      <a:cubicBezTo>
                        <a:pt x="28" y="35"/>
                        <a:pt x="37" y="23"/>
                        <a:pt x="46" y="11"/>
                      </a:cubicBezTo>
                      <a:lnTo>
                        <a:pt x="33" y="0"/>
                      </a:lnTo>
                      <a:cubicBezTo>
                        <a:pt x="24" y="13"/>
                        <a:pt x="14" y="26"/>
                        <a:pt x="7" y="41"/>
                      </a:cubicBezTo>
                      <a:cubicBezTo>
                        <a:pt x="3" y="51"/>
                        <a:pt x="0" y="61"/>
                        <a:pt x="0" y="72"/>
                      </a:cubicBezTo>
                      <a:cubicBezTo>
                        <a:pt x="0" y="79"/>
                        <a:pt x="1" y="86"/>
                        <a:pt x="4" y="92"/>
                      </a:cubicBezTo>
                      <a:cubicBezTo>
                        <a:pt x="6" y="100"/>
                        <a:pt x="12" y="109"/>
                        <a:pt x="22" y="113"/>
                      </a:cubicBezTo>
                      <a:cubicBezTo>
                        <a:pt x="26" y="115"/>
                        <a:pt x="30" y="115"/>
                        <a:pt x="33" y="115"/>
                      </a:cubicBezTo>
                      <a:cubicBezTo>
                        <a:pt x="35" y="115"/>
                        <a:pt x="37" y="115"/>
                        <a:pt x="39" y="115"/>
                      </a:cubicBezTo>
                      <a:cubicBezTo>
                        <a:pt x="57" y="113"/>
                        <a:pt x="71" y="103"/>
                        <a:pt x="82" y="92"/>
                      </a:cubicBezTo>
                      <a:cubicBezTo>
                        <a:pt x="93" y="80"/>
                        <a:pt x="101" y="66"/>
                        <a:pt x="109" y="54"/>
                      </a:cubicBezTo>
                      <a:lnTo>
                        <a:pt x="94" y="46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51">
                  <a:extLst>
                    <a:ext uri="{FF2B5EF4-FFF2-40B4-BE49-F238E27FC236}">
                      <a16:creationId xmlns:a16="http://schemas.microsoft.com/office/drawing/2014/main" id="{F7E2171B-E5E7-49E5-51C6-8E4464A056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2377"/>
                  <a:ext cx="94" cy="102"/>
                </a:xfrm>
                <a:custGeom>
                  <a:avLst/>
                  <a:gdLst>
                    <a:gd name="T0" fmla="*/ 129 w 132"/>
                    <a:gd name="T1" fmla="*/ 66 h 155"/>
                    <a:gd name="T2" fmla="*/ 123 w 132"/>
                    <a:gd name="T3" fmla="*/ 87 h 155"/>
                    <a:gd name="T4" fmla="*/ 101 w 132"/>
                    <a:gd name="T5" fmla="*/ 125 h 155"/>
                    <a:gd name="T6" fmla="*/ 55 w 132"/>
                    <a:gd name="T7" fmla="*/ 154 h 155"/>
                    <a:gd name="T8" fmla="*/ 24 w 132"/>
                    <a:gd name="T9" fmla="*/ 141 h 155"/>
                    <a:gd name="T10" fmla="*/ 2 w 132"/>
                    <a:gd name="T11" fmla="*/ 118 h 155"/>
                    <a:gd name="T12" fmla="*/ 5 w 132"/>
                    <a:gd name="T13" fmla="*/ 95 h 155"/>
                    <a:gd name="T14" fmla="*/ 26 w 132"/>
                    <a:gd name="T15" fmla="*/ 55 h 155"/>
                    <a:gd name="T16" fmla="*/ 57 w 132"/>
                    <a:gd name="T17" fmla="*/ 19 h 155"/>
                    <a:gd name="T18" fmla="*/ 106 w 132"/>
                    <a:gd name="T19" fmla="*/ 14 h 155"/>
                    <a:gd name="T20" fmla="*/ 129 w 132"/>
                    <a:gd name="T21" fmla="*/ 66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155">
                      <a:moveTo>
                        <a:pt x="129" y="66"/>
                      </a:moveTo>
                      <a:cubicBezTo>
                        <a:pt x="128" y="74"/>
                        <a:pt x="126" y="81"/>
                        <a:pt x="123" y="87"/>
                      </a:cubicBezTo>
                      <a:cubicBezTo>
                        <a:pt x="117" y="100"/>
                        <a:pt x="109" y="113"/>
                        <a:pt x="101" y="125"/>
                      </a:cubicBezTo>
                      <a:cubicBezTo>
                        <a:pt x="90" y="140"/>
                        <a:pt x="74" y="155"/>
                        <a:pt x="55" y="154"/>
                      </a:cubicBezTo>
                      <a:cubicBezTo>
                        <a:pt x="44" y="154"/>
                        <a:pt x="34" y="147"/>
                        <a:pt x="24" y="141"/>
                      </a:cubicBezTo>
                      <a:cubicBezTo>
                        <a:pt x="15" y="135"/>
                        <a:pt x="5" y="128"/>
                        <a:pt x="2" y="118"/>
                      </a:cubicBezTo>
                      <a:cubicBezTo>
                        <a:pt x="0" y="110"/>
                        <a:pt x="2" y="102"/>
                        <a:pt x="5" y="95"/>
                      </a:cubicBezTo>
                      <a:cubicBezTo>
                        <a:pt x="10" y="81"/>
                        <a:pt x="17" y="68"/>
                        <a:pt x="26" y="55"/>
                      </a:cubicBezTo>
                      <a:cubicBezTo>
                        <a:pt x="34" y="42"/>
                        <a:pt x="44" y="29"/>
                        <a:pt x="57" y="19"/>
                      </a:cubicBezTo>
                      <a:cubicBezTo>
                        <a:pt x="71" y="9"/>
                        <a:pt x="92" y="0"/>
                        <a:pt x="106" y="14"/>
                      </a:cubicBezTo>
                      <a:cubicBezTo>
                        <a:pt x="120" y="28"/>
                        <a:pt x="132" y="45"/>
                        <a:pt x="129" y="66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52">
                  <a:extLst>
                    <a:ext uri="{FF2B5EF4-FFF2-40B4-BE49-F238E27FC236}">
                      <a16:creationId xmlns:a16="http://schemas.microsoft.com/office/drawing/2014/main" id="{1BD7A706-B7A3-765C-3ACE-258E1A673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9" y="2513"/>
                  <a:ext cx="132" cy="301"/>
                </a:xfrm>
                <a:custGeom>
                  <a:avLst/>
                  <a:gdLst>
                    <a:gd name="T0" fmla="*/ 127 w 185"/>
                    <a:gd name="T1" fmla="*/ 72 h 457"/>
                    <a:gd name="T2" fmla="*/ 126 w 185"/>
                    <a:gd name="T3" fmla="*/ 70 h 457"/>
                    <a:gd name="T4" fmla="*/ 107 w 185"/>
                    <a:gd name="T5" fmla="*/ 26 h 457"/>
                    <a:gd name="T6" fmla="*/ 68 w 185"/>
                    <a:gd name="T7" fmla="*/ 1 h 457"/>
                    <a:gd name="T8" fmla="*/ 49 w 185"/>
                    <a:gd name="T9" fmla="*/ 4 h 457"/>
                    <a:gd name="T10" fmla="*/ 31 w 185"/>
                    <a:gd name="T11" fmla="*/ 31 h 457"/>
                    <a:gd name="T12" fmla="*/ 26 w 185"/>
                    <a:gd name="T13" fmla="*/ 304 h 457"/>
                    <a:gd name="T14" fmla="*/ 71 w 185"/>
                    <a:gd name="T15" fmla="*/ 413 h 457"/>
                    <a:gd name="T16" fmla="*/ 160 w 185"/>
                    <a:gd name="T17" fmla="*/ 437 h 457"/>
                    <a:gd name="T18" fmla="*/ 177 w 185"/>
                    <a:gd name="T19" fmla="*/ 350 h 457"/>
                    <a:gd name="T20" fmla="*/ 127 w 185"/>
                    <a:gd name="T21" fmla="*/ 72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5" h="457">
                      <a:moveTo>
                        <a:pt x="127" y="72"/>
                      </a:moveTo>
                      <a:lnTo>
                        <a:pt x="126" y="70"/>
                      </a:lnTo>
                      <a:cubicBezTo>
                        <a:pt x="121" y="55"/>
                        <a:pt x="116" y="39"/>
                        <a:pt x="107" y="26"/>
                      </a:cubicBezTo>
                      <a:cubicBezTo>
                        <a:pt x="98" y="13"/>
                        <a:pt x="84" y="2"/>
                        <a:pt x="68" y="1"/>
                      </a:cubicBezTo>
                      <a:cubicBezTo>
                        <a:pt x="61" y="0"/>
                        <a:pt x="55" y="1"/>
                        <a:pt x="49" y="4"/>
                      </a:cubicBezTo>
                      <a:cubicBezTo>
                        <a:pt x="39" y="10"/>
                        <a:pt x="34" y="21"/>
                        <a:pt x="31" y="31"/>
                      </a:cubicBezTo>
                      <a:cubicBezTo>
                        <a:pt x="0" y="116"/>
                        <a:pt x="10" y="217"/>
                        <a:pt x="26" y="304"/>
                      </a:cubicBezTo>
                      <a:cubicBezTo>
                        <a:pt x="34" y="343"/>
                        <a:pt x="44" y="384"/>
                        <a:pt x="71" y="413"/>
                      </a:cubicBezTo>
                      <a:cubicBezTo>
                        <a:pt x="90" y="435"/>
                        <a:pt x="133" y="457"/>
                        <a:pt x="160" y="437"/>
                      </a:cubicBezTo>
                      <a:cubicBezTo>
                        <a:pt x="185" y="419"/>
                        <a:pt x="179" y="376"/>
                        <a:pt x="177" y="350"/>
                      </a:cubicBezTo>
                      <a:cubicBezTo>
                        <a:pt x="170" y="255"/>
                        <a:pt x="155" y="163"/>
                        <a:pt x="127" y="72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53">
                  <a:extLst>
                    <a:ext uri="{FF2B5EF4-FFF2-40B4-BE49-F238E27FC236}">
                      <a16:creationId xmlns:a16="http://schemas.microsoft.com/office/drawing/2014/main" id="{2C45D6AE-D536-5C23-5832-7844730E6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4" y="2700"/>
                  <a:ext cx="662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3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54">
                  <a:extLst>
                    <a:ext uri="{FF2B5EF4-FFF2-40B4-BE49-F238E27FC236}">
                      <a16:creationId xmlns:a16="http://schemas.microsoft.com/office/drawing/2014/main" id="{5E77F454-32C3-BE93-9F35-5000AD3A6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8" y="2700"/>
                  <a:ext cx="662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3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55">
                  <a:extLst>
                    <a:ext uri="{FF2B5EF4-FFF2-40B4-BE49-F238E27FC236}">
                      <a16:creationId xmlns:a16="http://schemas.microsoft.com/office/drawing/2014/main" id="{46E81ACD-31E6-F542-2FA6-4200ECBEE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2" y="3319"/>
                  <a:ext cx="767" cy="99"/>
                </a:xfrm>
                <a:custGeom>
                  <a:avLst/>
                  <a:gdLst>
                    <a:gd name="T0" fmla="*/ 1073 w 1073"/>
                    <a:gd name="T1" fmla="*/ 116 h 150"/>
                    <a:gd name="T2" fmla="*/ 1073 w 1073"/>
                    <a:gd name="T3" fmla="*/ 33 h 150"/>
                    <a:gd name="T4" fmla="*/ 1040 w 1073"/>
                    <a:gd name="T5" fmla="*/ 0 h 150"/>
                    <a:gd name="T6" fmla="*/ 34 w 1073"/>
                    <a:gd name="T7" fmla="*/ 0 h 150"/>
                    <a:gd name="T8" fmla="*/ 0 w 1073"/>
                    <a:gd name="T9" fmla="*/ 33 h 150"/>
                    <a:gd name="T10" fmla="*/ 0 w 1073"/>
                    <a:gd name="T11" fmla="*/ 116 h 150"/>
                    <a:gd name="T12" fmla="*/ 34 w 1073"/>
                    <a:gd name="T13" fmla="*/ 150 h 150"/>
                    <a:gd name="T14" fmla="*/ 1040 w 1073"/>
                    <a:gd name="T15" fmla="*/ 150 h 150"/>
                    <a:gd name="T16" fmla="*/ 1073 w 1073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73" h="150">
                      <a:moveTo>
                        <a:pt x="1073" y="116"/>
                      </a:moveTo>
                      <a:lnTo>
                        <a:pt x="1073" y="33"/>
                      </a:lnTo>
                      <a:cubicBezTo>
                        <a:pt x="1073" y="15"/>
                        <a:pt x="1058" y="0"/>
                        <a:pt x="1040" y="0"/>
                      </a:cubicBezTo>
                      <a:lnTo>
                        <a:pt x="34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4" y="150"/>
                      </a:cubicBezTo>
                      <a:lnTo>
                        <a:pt x="1040" y="150"/>
                      </a:lnTo>
                      <a:cubicBezTo>
                        <a:pt x="1058" y="150"/>
                        <a:pt x="1073" y="135"/>
                        <a:pt x="1073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Rectangle 56">
                  <a:extLst>
                    <a:ext uri="{FF2B5EF4-FFF2-40B4-BE49-F238E27FC236}">
                      <a16:creationId xmlns:a16="http://schemas.microsoft.com/office/drawing/2014/main" id="{D401C441-660C-D4A9-0192-6316B0BBA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2" y="3369"/>
                  <a:ext cx="856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57">
                  <a:extLst>
                    <a:ext uri="{FF2B5EF4-FFF2-40B4-BE49-F238E27FC236}">
                      <a16:creationId xmlns:a16="http://schemas.microsoft.com/office/drawing/2014/main" id="{58758DDE-A0AB-49B8-F548-B61FECFBD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7" y="2472"/>
                  <a:ext cx="107" cy="215"/>
                </a:xfrm>
                <a:custGeom>
                  <a:avLst/>
                  <a:gdLst>
                    <a:gd name="T0" fmla="*/ 33 w 150"/>
                    <a:gd name="T1" fmla="*/ 326 h 326"/>
                    <a:gd name="T2" fmla="*/ 116 w 150"/>
                    <a:gd name="T3" fmla="*/ 326 h 326"/>
                    <a:gd name="T4" fmla="*/ 150 w 150"/>
                    <a:gd name="T5" fmla="*/ 293 h 326"/>
                    <a:gd name="T6" fmla="*/ 150 w 150"/>
                    <a:gd name="T7" fmla="*/ 33 h 326"/>
                    <a:gd name="T8" fmla="*/ 116 w 150"/>
                    <a:gd name="T9" fmla="*/ 0 h 326"/>
                    <a:gd name="T10" fmla="*/ 33 w 150"/>
                    <a:gd name="T11" fmla="*/ 0 h 326"/>
                    <a:gd name="T12" fmla="*/ 0 w 150"/>
                    <a:gd name="T13" fmla="*/ 33 h 326"/>
                    <a:gd name="T14" fmla="*/ 0 w 150"/>
                    <a:gd name="T15" fmla="*/ 293 h 326"/>
                    <a:gd name="T16" fmla="*/ 33 w 150"/>
                    <a:gd name="T17" fmla="*/ 326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326">
                      <a:moveTo>
                        <a:pt x="33" y="326"/>
                      </a:moveTo>
                      <a:lnTo>
                        <a:pt x="116" y="326"/>
                      </a:lnTo>
                      <a:cubicBezTo>
                        <a:pt x="135" y="326"/>
                        <a:pt x="150" y="311"/>
                        <a:pt x="150" y="293"/>
                      </a:cubicBezTo>
                      <a:lnTo>
                        <a:pt x="150" y="33"/>
                      </a:lnTo>
                      <a:cubicBezTo>
                        <a:pt x="150" y="15"/>
                        <a:pt x="135" y="0"/>
                        <a:pt x="116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293"/>
                      </a:lnTo>
                      <a:cubicBezTo>
                        <a:pt x="0" y="311"/>
                        <a:pt x="15" y="326"/>
                        <a:pt x="33" y="32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58">
                  <a:extLst>
                    <a:ext uri="{FF2B5EF4-FFF2-40B4-BE49-F238E27FC236}">
                      <a16:creationId xmlns:a16="http://schemas.microsoft.com/office/drawing/2014/main" id="{DA5834DD-A2E2-1B14-6D04-131CEAEB5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3" y="2472"/>
                  <a:ext cx="249" cy="928"/>
                </a:xfrm>
                <a:custGeom>
                  <a:avLst/>
                  <a:gdLst>
                    <a:gd name="T0" fmla="*/ 345 w 348"/>
                    <a:gd name="T1" fmla="*/ 0 h 1408"/>
                    <a:gd name="T2" fmla="*/ 161 w 348"/>
                    <a:gd name="T3" fmla="*/ 1360 h 1408"/>
                    <a:gd name="T4" fmla="*/ 0 w 348"/>
                    <a:gd name="T5" fmla="*/ 1360 h 1408"/>
                    <a:gd name="T6" fmla="*/ 261 w 348"/>
                    <a:gd name="T7" fmla="*/ 0 h 1408"/>
                    <a:gd name="T8" fmla="*/ 345 w 348"/>
                    <a:gd name="T9" fmla="*/ 0 h 1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1408">
                      <a:moveTo>
                        <a:pt x="345" y="0"/>
                      </a:moveTo>
                      <a:cubicBezTo>
                        <a:pt x="348" y="200"/>
                        <a:pt x="323" y="881"/>
                        <a:pt x="161" y="1360"/>
                      </a:cubicBezTo>
                      <a:cubicBezTo>
                        <a:pt x="82" y="1408"/>
                        <a:pt x="0" y="1360"/>
                        <a:pt x="0" y="1360"/>
                      </a:cubicBezTo>
                      <a:cubicBezTo>
                        <a:pt x="0" y="1360"/>
                        <a:pt x="270" y="397"/>
                        <a:pt x="261" y="0"/>
                      </a:cubicBezTo>
                      <a:lnTo>
                        <a:pt x="34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59">
                  <a:extLst>
                    <a:ext uri="{FF2B5EF4-FFF2-40B4-BE49-F238E27FC236}">
                      <a16:creationId xmlns:a16="http://schemas.microsoft.com/office/drawing/2014/main" id="{6B880BEA-AD59-7C13-6005-65BD5CDEA7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1" y="3984"/>
                  <a:ext cx="155" cy="115"/>
                </a:xfrm>
                <a:custGeom>
                  <a:avLst/>
                  <a:gdLst>
                    <a:gd name="T0" fmla="*/ 1 w 217"/>
                    <a:gd name="T1" fmla="*/ 122 h 175"/>
                    <a:gd name="T2" fmla="*/ 22 w 217"/>
                    <a:gd name="T3" fmla="*/ 9 h 175"/>
                    <a:gd name="T4" fmla="*/ 27 w 217"/>
                    <a:gd name="T5" fmla="*/ 1 h 175"/>
                    <a:gd name="T6" fmla="*/ 34 w 217"/>
                    <a:gd name="T7" fmla="*/ 0 h 175"/>
                    <a:gd name="T8" fmla="*/ 174 w 217"/>
                    <a:gd name="T9" fmla="*/ 13 h 175"/>
                    <a:gd name="T10" fmla="*/ 195 w 217"/>
                    <a:gd name="T11" fmla="*/ 21 h 175"/>
                    <a:gd name="T12" fmla="*/ 194 w 217"/>
                    <a:gd name="T13" fmla="*/ 135 h 175"/>
                    <a:gd name="T14" fmla="*/ 187 w 217"/>
                    <a:gd name="T15" fmla="*/ 157 h 175"/>
                    <a:gd name="T16" fmla="*/ 122 w 217"/>
                    <a:gd name="T17" fmla="*/ 166 h 175"/>
                    <a:gd name="T18" fmla="*/ 31 w 217"/>
                    <a:gd name="T19" fmla="*/ 163 h 175"/>
                    <a:gd name="T20" fmla="*/ 13 w 217"/>
                    <a:gd name="T21" fmla="*/ 158 h 175"/>
                    <a:gd name="T22" fmla="*/ 1 w 217"/>
                    <a:gd name="T23" fmla="*/ 122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7" h="175">
                      <a:moveTo>
                        <a:pt x="1" y="122"/>
                      </a:moveTo>
                      <a:cubicBezTo>
                        <a:pt x="3" y="84"/>
                        <a:pt x="11" y="45"/>
                        <a:pt x="22" y="9"/>
                      </a:cubicBezTo>
                      <a:cubicBezTo>
                        <a:pt x="23" y="6"/>
                        <a:pt x="25" y="3"/>
                        <a:pt x="27" y="1"/>
                      </a:cubicBezTo>
                      <a:cubicBezTo>
                        <a:pt x="29" y="0"/>
                        <a:pt x="32" y="0"/>
                        <a:pt x="34" y="0"/>
                      </a:cubicBezTo>
                      <a:cubicBezTo>
                        <a:pt x="81" y="0"/>
                        <a:pt x="128" y="4"/>
                        <a:pt x="174" y="13"/>
                      </a:cubicBezTo>
                      <a:cubicBezTo>
                        <a:pt x="181" y="14"/>
                        <a:pt x="189" y="16"/>
                        <a:pt x="195" y="21"/>
                      </a:cubicBezTo>
                      <a:cubicBezTo>
                        <a:pt x="217" y="39"/>
                        <a:pt x="197" y="110"/>
                        <a:pt x="194" y="135"/>
                      </a:cubicBezTo>
                      <a:cubicBezTo>
                        <a:pt x="193" y="143"/>
                        <a:pt x="192" y="151"/>
                        <a:pt x="187" y="157"/>
                      </a:cubicBezTo>
                      <a:cubicBezTo>
                        <a:pt x="174" y="175"/>
                        <a:pt x="140" y="166"/>
                        <a:pt x="122" y="166"/>
                      </a:cubicBezTo>
                      <a:cubicBezTo>
                        <a:pt x="92" y="166"/>
                        <a:pt x="61" y="165"/>
                        <a:pt x="31" y="163"/>
                      </a:cubicBezTo>
                      <a:cubicBezTo>
                        <a:pt x="25" y="162"/>
                        <a:pt x="18" y="162"/>
                        <a:pt x="13" y="158"/>
                      </a:cubicBezTo>
                      <a:cubicBezTo>
                        <a:pt x="4" y="153"/>
                        <a:pt x="0" y="133"/>
                        <a:pt x="1" y="122"/>
                      </a:cubicBezTo>
                    </a:path>
                  </a:pathLst>
                </a:custGeom>
                <a:solidFill>
                  <a:srgbClr val="D28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60">
                  <a:extLst>
                    <a:ext uri="{FF2B5EF4-FFF2-40B4-BE49-F238E27FC236}">
                      <a16:creationId xmlns:a16="http://schemas.microsoft.com/office/drawing/2014/main" id="{2246E0FE-0AB5-D009-A022-5F2DD1753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4" y="3048"/>
                  <a:ext cx="1116" cy="327"/>
                </a:xfrm>
                <a:custGeom>
                  <a:avLst/>
                  <a:gdLst>
                    <a:gd name="T0" fmla="*/ 237 w 1560"/>
                    <a:gd name="T1" fmla="*/ 112 h 496"/>
                    <a:gd name="T2" fmla="*/ 54 w 1560"/>
                    <a:gd name="T3" fmla="*/ 205 h 496"/>
                    <a:gd name="T4" fmla="*/ 146 w 1560"/>
                    <a:gd name="T5" fmla="*/ 436 h 496"/>
                    <a:gd name="T6" fmla="*/ 414 w 1560"/>
                    <a:gd name="T7" fmla="*/ 494 h 496"/>
                    <a:gd name="T8" fmla="*/ 1098 w 1560"/>
                    <a:gd name="T9" fmla="*/ 466 h 496"/>
                    <a:gd name="T10" fmla="*/ 1481 w 1560"/>
                    <a:gd name="T11" fmla="*/ 356 h 496"/>
                    <a:gd name="T12" fmla="*/ 1468 w 1560"/>
                    <a:gd name="T13" fmla="*/ 82 h 496"/>
                    <a:gd name="T14" fmla="*/ 1142 w 1560"/>
                    <a:gd name="T15" fmla="*/ 15 h 496"/>
                    <a:gd name="T16" fmla="*/ 637 w 1560"/>
                    <a:gd name="T17" fmla="*/ 66 h 496"/>
                    <a:gd name="T18" fmla="*/ 315 w 1560"/>
                    <a:gd name="T19" fmla="*/ 104 h 496"/>
                    <a:gd name="T20" fmla="*/ 237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237" y="112"/>
                      </a:moveTo>
                      <a:cubicBezTo>
                        <a:pt x="166" y="120"/>
                        <a:pt x="94" y="137"/>
                        <a:pt x="54" y="205"/>
                      </a:cubicBezTo>
                      <a:cubicBezTo>
                        <a:pt x="0" y="298"/>
                        <a:pt x="72" y="388"/>
                        <a:pt x="146" y="436"/>
                      </a:cubicBezTo>
                      <a:cubicBezTo>
                        <a:pt x="230" y="490"/>
                        <a:pt x="319" y="493"/>
                        <a:pt x="414" y="494"/>
                      </a:cubicBezTo>
                      <a:cubicBezTo>
                        <a:pt x="642" y="496"/>
                        <a:pt x="870" y="487"/>
                        <a:pt x="1098" y="466"/>
                      </a:cubicBezTo>
                      <a:cubicBezTo>
                        <a:pt x="1219" y="455"/>
                        <a:pt x="1385" y="448"/>
                        <a:pt x="1481" y="356"/>
                      </a:cubicBezTo>
                      <a:cubicBezTo>
                        <a:pt x="1560" y="281"/>
                        <a:pt x="1546" y="153"/>
                        <a:pt x="1468" y="82"/>
                      </a:cubicBezTo>
                      <a:cubicBezTo>
                        <a:pt x="1378" y="0"/>
                        <a:pt x="1252" y="8"/>
                        <a:pt x="1142" y="15"/>
                      </a:cubicBezTo>
                      <a:cubicBezTo>
                        <a:pt x="973" y="25"/>
                        <a:pt x="804" y="42"/>
                        <a:pt x="637" y="66"/>
                      </a:cubicBezTo>
                      <a:cubicBezTo>
                        <a:pt x="530" y="82"/>
                        <a:pt x="422" y="91"/>
                        <a:pt x="315" y="104"/>
                      </a:cubicBezTo>
                      <a:cubicBezTo>
                        <a:pt x="290" y="107"/>
                        <a:pt x="264" y="109"/>
                        <a:pt x="237" y="112"/>
                      </a:cubicBezTo>
                    </a:path>
                  </a:pathLst>
                </a:custGeom>
                <a:solidFill>
                  <a:srgbClr val="282E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61">
                  <a:extLst>
                    <a:ext uri="{FF2B5EF4-FFF2-40B4-BE49-F238E27FC236}">
                      <a16:creationId xmlns:a16="http://schemas.microsoft.com/office/drawing/2014/main" id="{9E60E3C7-7AEC-AA20-66A8-48FD2D415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5" y="3149"/>
                  <a:ext cx="349" cy="896"/>
                </a:xfrm>
                <a:custGeom>
                  <a:avLst/>
                  <a:gdLst>
                    <a:gd name="T0" fmla="*/ 8 w 488"/>
                    <a:gd name="T1" fmla="*/ 1248 h 1358"/>
                    <a:gd name="T2" fmla="*/ 2 w 488"/>
                    <a:gd name="T3" fmla="*/ 1298 h 1358"/>
                    <a:gd name="T4" fmla="*/ 300 w 488"/>
                    <a:gd name="T5" fmla="*/ 1356 h 1358"/>
                    <a:gd name="T6" fmla="*/ 342 w 488"/>
                    <a:gd name="T7" fmla="*/ 1214 h 1358"/>
                    <a:gd name="T8" fmla="*/ 458 w 488"/>
                    <a:gd name="T9" fmla="*/ 555 h 1358"/>
                    <a:gd name="T10" fmla="*/ 458 w 488"/>
                    <a:gd name="T11" fmla="*/ 552 h 1358"/>
                    <a:gd name="T12" fmla="*/ 463 w 488"/>
                    <a:gd name="T13" fmla="*/ 484 h 1358"/>
                    <a:gd name="T14" fmla="*/ 475 w 488"/>
                    <a:gd name="T15" fmla="*/ 300 h 1358"/>
                    <a:gd name="T16" fmla="*/ 469 w 488"/>
                    <a:gd name="T17" fmla="*/ 127 h 1358"/>
                    <a:gd name="T18" fmla="*/ 295 w 488"/>
                    <a:gd name="T19" fmla="*/ 2 h 1358"/>
                    <a:gd name="T20" fmla="*/ 125 w 488"/>
                    <a:gd name="T21" fmla="*/ 214 h 1358"/>
                    <a:gd name="T22" fmla="*/ 8 w 488"/>
                    <a:gd name="T23" fmla="*/ 1248 h 1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8" h="1358">
                      <a:moveTo>
                        <a:pt x="8" y="1248"/>
                      </a:moveTo>
                      <a:cubicBezTo>
                        <a:pt x="8" y="1252"/>
                        <a:pt x="0" y="1298"/>
                        <a:pt x="2" y="1298"/>
                      </a:cubicBezTo>
                      <a:cubicBezTo>
                        <a:pt x="102" y="1316"/>
                        <a:pt x="201" y="1336"/>
                        <a:pt x="300" y="1356"/>
                      </a:cubicBezTo>
                      <a:cubicBezTo>
                        <a:pt x="309" y="1358"/>
                        <a:pt x="340" y="1225"/>
                        <a:pt x="342" y="1214"/>
                      </a:cubicBezTo>
                      <a:cubicBezTo>
                        <a:pt x="398" y="1000"/>
                        <a:pt x="439" y="776"/>
                        <a:pt x="458" y="555"/>
                      </a:cubicBezTo>
                      <a:lnTo>
                        <a:pt x="458" y="552"/>
                      </a:lnTo>
                      <a:cubicBezTo>
                        <a:pt x="460" y="530"/>
                        <a:pt x="462" y="507"/>
                        <a:pt x="463" y="484"/>
                      </a:cubicBezTo>
                      <a:cubicBezTo>
                        <a:pt x="468" y="423"/>
                        <a:pt x="472" y="361"/>
                        <a:pt x="475" y="300"/>
                      </a:cubicBezTo>
                      <a:cubicBezTo>
                        <a:pt x="478" y="244"/>
                        <a:pt x="488" y="180"/>
                        <a:pt x="469" y="127"/>
                      </a:cubicBezTo>
                      <a:cubicBezTo>
                        <a:pt x="443" y="55"/>
                        <a:pt x="371" y="0"/>
                        <a:pt x="295" y="2"/>
                      </a:cubicBezTo>
                      <a:cubicBezTo>
                        <a:pt x="178" y="5"/>
                        <a:pt x="147" y="120"/>
                        <a:pt x="125" y="214"/>
                      </a:cubicBezTo>
                      <a:cubicBezTo>
                        <a:pt x="73" y="431"/>
                        <a:pt x="30" y="1133"/>
                        <a:pt x="8" y="1248"/>
                      </a:cubicBezTo>
                      <a:close/>
                    </a:path>
                  </a:pathLst>
                </a:custGeom>
                <a:solidFill>
                  <a:srgbClr val="282E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62">
                  <a:extLst>
                    <a:ext uri="{FF2B5EF4-FFF2-40B4-BE49-F238E27FC236}">
                      <a16:creationId xmlns:a16="http://schemas.microsoft.com/office/drawing/2014/main" id="{34C13457-57DC-13AE-66AA-03BADED34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0" y="4027"/>
                  <a:ext cx="406" cy="140"/>
                </a:xfrm>
                <a:custGeom>
                  <a:avLst/>
                  <a:gdLst>
                    <a:gd name="T0" fmla="*/ 415 w 569"/>
                    <a:gd name="T1" fmla="*/ 52 h 212"/>
                    <a:gd name="T2" fmla="*/ 496 w 569"/>
                    <a:gd name="T3" fmla="*/ 51 h 212"/>
                    <a:gd name="T4" fmla="*/ 558 w 569"/>
                    <a:gd name="T5" fmla="*/ 66 h 212"/>
                    <a:gd name="T6" fmla="*/ 568 w 569"/>
                    <a:gd name="T7" fmla="*/ 140 h 212"/>
                    <a:gd name="T8" fmla="*/ 564 w 569"/>
                    <a:gd name="T9" fmla="*/ 162 h 212"/>
                    <a:gd name="T10" fmla="*/ 507 w 569"/>
                    <a:gd name="T11" fmla="*/ 191 h 212"/>
                    <a:gd name="T12" fmla="*/ 410 w 569"/>
                    <a:gd name="T13" fmla="*/ 199 h 212"/>
                    <a:gd name="T14" fmla="*/ 57 w 569"/>
                    <a:gd name="T15" fmla="*/ 212 h 212"/>
                    <a:gd name="T16" fmla="*/ 30 w 569"/>
                    <a:gd name="T17" fmla="*/ 206 h 212"/>
                    <a:gd name="T18" fmla="*/ 118 w 569"/>
                    <a:gd name="T19" fmla="*/ 139 h 212"/>
                    <a:gd name="T20" fmla="*/ 214 w 569"/>
                    <a:gd name="T21" fmla="*/ 107 h 212"/>
                    <a:gd name="T22" fmla="*/ 279 w 569"/>
                    <a:gd name="T23" fmla="*/ 64 h 212"/>
                    <a:gd name="T24" fmla="*/ 294 w 569"/>
                    <a:gd name="T25" fmla="*/ 30 h 212"/>
                    <a:gd name="T26" fmla="*/ 349 w 569"/>
                    <a:gd name="T27" fmla="*/ 2 h 212"/>
                    <a:gd name="T28" fmla="*/ 398 w 569"/>
                    <a:gd name="T29" fmla="*/ 40 h 212"/>
                    <a:gd name="T30" fmla="*/ 402 w 569"/>
                    <a:gd name="T31" fmla="*/ 48 h 212"/>
                    <a:gd name="T32" fmla="*/ 415 w 569"/>
                    <a:gd name="T33" fmla="*/ 5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9" h="212">
                      <a:moveTo>
                        <a:pt x="415" y="52"/>
                      </a:moveTo>
                      <a:cubicBezTo>
                        <a:pt x="442" y="52"/>
                        <a:pt x="469" y="51"/>
                        <a:pt x="496" y="51"/>
                      </a:cubicBezTo>
                      <a:cubicBezTo>
                        <a:pt x="515" y="51"/>
                        <a:pt x="547" y="43"/>
                        <a:pt x="558" y="66"/>
                      </a:cubicBezTo>
                      <a:cubicBezTo>
                        <a:pt x="569" y="89"/>
                        <a:pt x="568" y="115"/>
                        <a:pt x="568" y="140"/>
                      </a:cubicBezTo>
                      <a:cubicBezTo>
                        <a:pt x="567" y="147"/>
                        <a:pt x="567" y="155"/>
                        <a:pt x="564" y="162"/>
                      </a:cubicBezTo>
                      <a:cubicBezTo>
                        <a:pt x="554" y="185"/>
                        <a:pt x="529" y="187"/>
                        <a:pt x="507" y="191"/>
                      </a:cubicBezTo>
                      <a:cubicBezTo>
                        <a:pt x="475" y="196"/>
                        <a:pt x="442" y="198"/>
                        <a:pt x="410" y="199"/>
                      </a:cubicBezTo>
                      <a:cubicBezTo>
                        <a:pt x="292" y="204"/>
                        <a:pt x="175" y="209"/>
                        <a:pt x="57" y="212"/>
                      </a:cubicBezTo>
                      <a:cubicBezTo>
                        <a:pt x="48" y="212"/>
                        <a:pt x="38" y="212"/>
                        <a:pt x="30" y="206"/>
                      </a:cubicBezTo>
                      <a:cubicBezTo>
                        <a:pt x="0" y="183"/>
                        <a:pt x="103" y="144"/>
                        <a:pt x="118" y="139"/>
                      </a:cubicBezTo>
                      <a:cubicBezTo>
                        <a:pt x="150" y="127"/>
                        <a:pt x="182" y="117"/>
                        <a:pt x="214" y="107"/>
                      </a:cubicBezTo>
                      <a:cubicBezTo>
                        <a:pt x="240" y="98"/>
                        <a:pt x="267" y="91"/>
                        <a:pt x="279" y="64"/>
                      </a:cubicBezTo>
                      <a:cubicBezTo>
                        <a:pt x="285" y="53"/>
                        <a:pt x="287" y="41"/>
                        <a:pt x="294" y="30"/>
                      </a:cubicBezTo>
                      <a:cubicBezTo>
                        <a:pt x="305" y="11"/>
                        <a:pt x="327" y="0"/>
                        <a:pt x="349" y="2"/>
                      </a:cubicBezTo>
                      <a:cubicBezTo>
                        <a:pt x="371" y="4"/>
                        <a:pt x="391" y="20"/>
                        <a:pt x="398" y="40"/>
                      </a:cubicBezTo>
                      <a:cubicBezTo>
                        <a:pt x="399" y="43"/>
                        <a:pt x="400" y="46"/>
                        <a:pt x="402" y="48"/>
                      </a:cubicBezTo>
                      <a:cubicBezTo>
                        <a:pt x="405" y="51"/>
                        <a:pt x="410" y="52"/>
                        <a:pt x="415" y="52"/>
                      </a:cubicBezTo>
                      <a:close/>
                    </a:path>
                  </a:pathLst>
                </a:custGeom>
                <a:solidFill>
                  <a:srgbClr val="463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63">
                  <a:extLst>
                    <a:ext uri="{FF2B5EF4-FFF2-40B4-BE49-F238E27FC236}">
                      <a16:creationId xmlns:a16="http://schemas.microsoft.com/office/drawing/2014/main" id="{56825282-A3B0-F548-DABE-9BB20E21E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" y="3984"/>
                  <a:ext cx="156" cy="115"/>
                </a:xfrm>
                <a:custGeom>
                  <a:avLst/>
                  <a:gdLst>
                    <a:gd name="T0" fmla="*/ 1 w 218"/>
                    <a:gd name="T1" fmla="*/ 122 h 175"/>
                    <a:gd name="T2" fmla="*/ 23 w 218"/>
                    <a:gd name="T3" fmla="*/ 9 h 175"/>
                    <a:gd name="T4" fmla="*/ 27 w 218"/>
                    <a:gd name="T5" fmla="*/ 1 h 175"/>
                    <a:gd name="T6" fmla="*/ 35 w 218"/>
                    <a:gd name="T7" fmla="*/ 0 h 175"/>
                    <a:gd name="T8" fmla="*/ 174 w 218"/>
                    <a:gd name="T9" fmla="*/ 13 h 175"/>
                    <a:gd name="T10" fmla="*/ 195 w 218"/>
                    <a:gd name="T11" fmla="*/ 21 h 175"/>
                    <a:gd name="T12" fmla="*/ 194 w 218"/>
                    <a:gd name="T13" fmla="*/ 135 h 175"/>
                    <a:gd name="T14" fmla="*/ 188 w 218"/>
                    <a:gd name="T15" fmla="*/ 157 h 175"/>
                    <a:gd name="T16" fmla="*/ 122 w 218"/>
                    <a:gd name="T17" fmla="*/ 166 h 175"/>
                    <a:gd name="T18" fmla="*/ 32 w 218"/>
                    <a:gd name="T19" fmla="*/ 163 h 175"/>
                    <a:gd name="T20" fmla="*/ 13 w 218"/>
                    <a:gd name="T21" fmla="*/ 158 h 175"/>
                    <a:gd name="T22" fmla="*/ 1 w 218"/>
                    <a:gd name="T23" fmla="*/ 122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75">
                      <a:moveTo>
                        <a:pt x="1" y="122"/>
                      </a:moveTo>
                      <a:cubicBezTo>
                        <a:pt x="4" y="84"/>
                        <a:pt x="11" y="45"/>
                        <a:pt x="23" y="9"/>
                      </a:cubicBezTo>
                      <a:cubicBezTo>
                        <a:pt x="24" y="6"/>
                        <a:pt x="25" y="3"/>
                        <a:pt x="27" y="1"/>
                      </a:cubicBezTo>
                      <a:cubicBezTo>
                        <a:pt x="29" y="0"/>
                        <a:pt x="32" y="0"/>
                        <a:pt x="35" y="0"/>
                      </a:cubicBezTo>
                      <a:cubicBezTo>
                        <a:pt x="81" y="0"/>
                        <a:pt x="128" y="4"/>
                        <a:pt x="174" y="13"/>
                      </a:cubicBezTo>
                      <a:cubicBezTo>
                        <a:pt x="182" y="14"/>
                        <a:pt x="189" y="16"/>
                        <a:pt x="195" y="21"/>
                      </a:cubicBezTo>
                      <a:cubicBezTo>
                        <a:pt x="218" y="39"/>
                        <a:pt x="197" y="110"/>
                        <a:pt x="194" y="135"/>
                      </a:cubicBezTo>
                      <a:cubicBezTo>
                        <a:pt x="193" y="143"/>
                        <a:pt x="192" y="151"/>
                        <a:pt x="188" y="157"/>
                      </a:cubicBezTo>
                      <a:cubicBezTo>
                        <a:pt x="174" y="175"/>
                        <a:pt x="140" y="166"/>
                        <a:pt x="122" y="166"/>
                      </a:cubicBezTo>
                      <a:cubicBezTo>
                        <a:pt x="92" y="166"/>
                        <a:pt x="62" y="165"/>
                        <a:pt x="32" y="163"/>
                      </a:cubicBezTo>
                      <a:cubicBezTo>
                        <a:pt x="25" y="162"/>
                        <a:pt x="19" y="162"/>
                        <a:pt x="13" y="158"/>
                      </a:cubicBezTo>
                      <a:cubicBezTo>
                        <a:pt x="4" y="153"/>
                        <a:pt x="0" y="133"/>
                        <a:pt x="1" y="12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64">
                  <a:extLst>
                    <a:ext uri="{FF2B5EF4-FFF2-40B4-BE49-F238E27FC236}">
                      <a16:creationId xmlns:a16="http://schemas.microsoft.com/office/drawing/2014/main" id="{4B6953E5-ABFE-6F25-118E-9F8D722CB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22" y="3048"/>
                  <a:ext cx="1116" cy="327"/>
                </a:xfrm>
                <a:custGeom>
                  <a:avLst/>
                  <a:gdLst>
                    <a:gd name="T0" fmla="*/ 238 w 1560"/>
                    <a:gd name="T1" fmla="*/ 112 h 496"/>
                    <a:gd name="T2" fmla="*/ 55 w 1560"/>
                    <a:gd name="T3" fmla="*/ 205 h 496"/>
                    <a:gd name="T4" fmla="*/ 146 w 1560"/>
                    <a:gd name="T5" fmla="*/ 436 h 496"/>
                    <a:gd name="T6" fmla="*/ 414 w 1560"/>
                    <a:gd name="T7" fmla="*/ 494 h 496"/>
                    <a:gd name="T8" fmla="*/ 1098 w 1560"/>
                    <a:gd name="T9" fmla="*/ 466 h 496"/>
                    <a:gd name="T10" fmla="*/ 1481 w 1560"/>
                    <a:gd name="T11" fmla="*/ 356 h 496"/>
                    <a:gd name="T12" fmla="*/ 1469 w 1560"/>
                    <a:gd name="T13" fmla="*/ 82 h 496"/>
                    <a:gd name="T14" fmla="*/ 1142 w 1560"/>
                    <a:gd name="T15" fmla="*/ 15 h 496"/>
                    <a:gd name="T16" fmla="*/ 637 w 1560"/>
                    <a:gd name="T17" fmla="*/ 66 h 496"/>
                    <a:gd name="T18" fmla="*/ 315 w 1560"/>
                    <a:gd name="T19" fmla="*/ 104 h 496"/>
                    <a:gd name="T20" fmla="*/ 238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238" y="112"/>
                      </a:moveTo>
                      <a:cubicBezTo>
                        <a:pt x="167" y="120"/>
                        <a:pt x="95" y="137"/>
                        <a:pt x="55" y="205"/>
                      </a:cubicBezTo>
                      <a:cubicBezTo>
                        <a:pt x="0" y="298"/>
                        <a:pt x="72" y="388"/>
                        <a:pt x="146" y="436"/>
                      </a:cubicBezTo>
                      <a:cubicBezTo>
                        <a:pt x="231" y="490"/>
                        <a:pt x="319" y="493"/>
                        <a:pt x="414" y="494"/>
                      </a:cubicBezTo>
                      <a:cubicBezTo>
                        <a:pt x="643" y="496"/>
                        <a:pt x="871" y="487"/>
                        <a:pt x="1098" y="466"/>
                      </a:cubicBezTo>
                      <a:cubicBezTo>
                        <a:pt x="1220" y="455"/>
                        <a:pt x="1386" y="448"/>
                        <a:pt x="1481" y="356"/>
                      </a:cubicBezTo>
                      <a:cubicBezTo>
                        <a:pt x="1560" y="281"/>
                        <a:pt x="1547" y="153"/>
                        <a:pt x="1469" y="82"/>
                      </a:cubicBezTo>
                      <a:cubicBezTo>
                        <a:pt x="1378" y="0"/>
                        <a:pt x="1252" y="8"/>
                        <a:pt x="1142" y="15"/>
                      </a:cubicBezTo>
                      <a:cubicBezTo>
                        <a:pt x="974" y="25"/>
                        <a:pt x="804" y="42"/>
                        <a:pt x="637" y="66"/>
                      </a:cubicBezTo>
                      <a:cubicBezTo>
                        <a:pt x="530" y="82"/>
                        <a:pt x="423" y="91"/>
                        <a:pt x="315" y="104"/>
                      </a:cubicBezTo>
                      <a:cubicBezTo>
                        <a:pt x="291" y="107"/>
                        <a:pt x="264" y="109"/>
                        <a:pt x="238" y="112"/>
                      </a:cubicBezTo>
                    </a:path>
                  </a:pathLst>
                </a:custGeom>
                <a:solidFill>
                  <a:srgbClr val="3B4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65">
                  <a:extLst>
                    <a:ext uri="{FF2B5EF4-FFF2-40B4-BE49-F238E27FC236}">
                      <a16:creationId xmlns:a16="http://schemas.microsoft.com/office/drawing/2014/main" id="{2156E506-9560-BF84-741B-339E9DA35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4" y="3149"/>
                  <a:ext cx="349" cy="896"/>
                </a:xfrm>
                <a:custGeom>
                  <a:avLst/>
                  <a:gdLst>
                    <a:gd name="T0" fmla="*/ 8 w 488"/>
                    <a:gd name="T1" fmla="*/ 1248 h 1358"/>
                    <a:gd name="T2" fmla="*/ 1 w 488"/>
                    <a:gd name="T3" fmla="*/ 1298 h 1358"/>
                    <a:gd name="T4" fmla="*/ 300 w 488"/>
                    <a:gd name="T5" fmla="*/ 1356 h 1358"/>
                    <a:gd name="T6" fmla="*/ 342 w 488"/>
                    <a:gd name="T7" fmla="*/ 1214 h 1358"/>
                    <a:gd name="T8" fmla="*/ 457 w 488"/>
                    <a:gd name="T9" fmla="*/ 555 h 1358"/>
                    <a:gd name="T10" fmla="*/ 457 w 488"/>
                    <a:gd name="T11" fmla="*/ 552 h 1358"/>
                    <a:gd name="T12" fmla="*/ 463 w 488"/>
                    <a:gd name="T13" fmla="*/ 484 h 1358"/>
                    <a:gd name="T14" fmla="*/ 474 w 488"/>
                    <a:gd name="T15" fmla="*/ 300 h 1358"/>
                    <a:gd name="T16" fmla="*/ 468 w 488"/>
                    <a:gd name="T17" fmla="*/ 127 h 1358"/>
                    <a:gd name="T18" fmla="*/ 294 w 488"/>
                    <a:gd name="T19" fmla="*/ 2 h 1358"/>
                    <a:gd name="T20" fmla="*/ 124 w 488"/>
                    <a:gd name="T21" fmla="*/ 214 h 1358"/>
                    <a:gd name="T22" fmla="*/ 8 w 488"/>
                    <a:gd name="T23" fmla="*/ 1248 h 1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8" h="1358">
                      <a:moveTo>
                        <a:pt x="8" y="1248"/>
                      </a:moveTo>
                      <a:cubicBezTo>
                        <a:pt x="7" y="1252"/>
                        <a:pt x="0" y="1298"/>
                        <a:pt x="1" y="1298"/>
                      </a:cubicBezTo>
                      <a:cubicBezTo>
                        <a:pt x="101" y="1316"/>
                        <a:pt x="200" y="1336"/>
                        <a:pt x="300" y="1356"/>
                      </a:cubicBezTo>
                      <a:cubicBezTo>
                        <a:pt x="308" y="1358"/>
                        <a:pt x="339" y="1225"/>
                        <a:pt x="342" y="1214"/>
                      </a:cubicBezTo>
                      <a:cubicBezTo>
                        <a:pt x="397" y="1000"/>
                        <a:pt x="438" y="776"/>
                        <a:pt x="457" y="555"/>
                      </a:cubicBezTo>
                      <a:lnTo>
                        <a:pt x="457" y="552"/>
                      </a:lnTo>
                      <a:cubicBezTo>
                        <a:pt x="459" y="530"/>
                        <a:pt x="461" y="507"/>
                        <a:pt x="463" y="484"/>
                      </a:cubicBezTo>
                      <a:cubicBezTo>
                        <a:pt x="468" y="423"/>
                        <a:pt x="471" y="361"/>
                        <a:pt x="474" y="300"/>
                      </a:cubicBezTo>
                      <a:cubicBezTo>
                        <a:pt x="477" y="244"/>
                        <a:pt x="488" y="180"/>
                        <a:pt x="468" y="127"/>
                      </a:cubicBezTo>
                      <a:cubicBezTo>
                        <a:pt x="443" y="55"/>
                        <a:pt x="371" y="0"/>
                        <a:pt x="294" y="2"/>
                      </a:cubicBezTo>
                      <a:cubicBezTo>
                        <a:pt x="177" y="5"/>
                        <a:pt x="146" y="120"/>
                        <a:pt x="124" y="214"/>
                      </a:cubicBezTo>
                      <a:cubicBezTo>
                        <a:pt x="72" y="431"/>
                        <a:pt x="29" y="1133"/>
                        <a:pt x="8" y="1248"/>
                      </a:cubicBezTo>
                      <a:close/>
                    </a:path>
                  </a:pathLst>
                </a:custGeom>
                <a:solidFill>
                  <a:srgbClr val="3B4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66">
                  <a:extLst>
                    <a:ext uri="{FF2B5EF4-FFF2-40B4-BE49-F238E27FC236}">
                      <a16:creationId xmlns:a16="http://schemas.microsoft.com/office/drawing/2014/main" id="{B0771248-889A-539E-C38D-584FC4391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7" y="2064"/>
                  <a:ext cx="558" cy="1182"/>
                </a:xfrm>
                <a:custGeom>
                  <a:avLst/>
                  <a:gdLst>
                    <a:gd name="T0" fmla="*/ 774 w 781"/>
                    <a:gd name="T1" fmla="*/ 1176 h 1794"/>
                    <a:gd name="T2" fmla="*/ 763 w 781"/>
                    <a:gd name="T3" fmla="*/ 1628 h 1794"/>
                    <a:gd name="T4" fmla="*/ 730 w 781"/>
                    <a:gd name="T5" fmla="*/ 1746 h 1794"/>
                    <a:gd name="T6" fmla="*/ 638 w 781"/>
                    <a:gd name="T7" fmla="*/ 1776 h 1794"/>
                    <a:gd name="T8" fmla="*/ 219 w 781"/>
                    <a:gd name="T9" fmla="*/ 1646 h 1794"/>
                    <a:gd name="T10" fmla="*/ 46 w 781"/>
                    <a:gd name="T11" fmla="*/ 1534 h 1794"/>
                    <a:gd name="T12" fmla="*/ 9 w 781"/>
                    <a:gd name="T13" fmla="*/ 1350 h 1794"/>
                    <a:gd name="T14" fmla="*/ 8 w 781"/>
                    <a:gd name="T15" fmla="*/ 1334 h 1794"/>
                    <a:gd name="T16" fmla="*/ 5 w 781"/>
                    <a:gd name="T17" fmla="*/ 1059 h 1794"/>
                    <a:gd name="T18" fmla="*/ 4 w 781"/>
                    <a:gd name="T19" fmla="*/ 783 h 1794"/>
                    <a:gd name="T20" fmla="*/ 85 w 781"/>
                    <a:gd name="T21" fmla="*/ 245 h 1794"/>
                    <a:gd name="T22" fmla="*/ 238 w 781"/>
                    <a:gd name="T23" fmla="*/ 9 h 1794"/>
                    <a:gd name="T24" fmla="*/ 456 w 781"/>
                    <a:gd name="T25" fmla="*/ 205 h 1794"/>
                    <a:gd name="T26" fmla="*/ 693 w 781"/>
                    <a:gd name="T27" fmla="*/ 649 h 1794"/>
                    <a:gd name="T28" fmla="*/ 773 w 781"/>
                    <a:gd name="T29" fmla="*/ 1128 h 1794"/>
                    <a:gd name="T30" fmla="*/ 774 w 781"/>
                    <a:gd name="T31" fmla="*/ 1176 h 1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1" h="1794">
                      <a:moveTo>
                        <a:pt x="774" y="1176"/>
                      </a:moveTo>
                      <a:cubicBezTo>
                        <a:pt x="778" y="1326"/>
                        <a:pt x="781" y="1478"/>
                        <a:pt x="763" y="1628"/>
                      </a:cubicBezTo>
                      <a:cubicBezTo>
                        <a:pt x="758" y="1669"/>
                        <a:pt x="747" y="1708"/>
                        <a:pt x="730" y="1746"/>
                      </a:cubicBezTo>
                      <a:cubicBezTo>
                        <a:pt x="710" y="1792"/>
                        <a:pt x="679" y="1794"/>
                        <a:pt x="638" y="1776"/>
                      </a:cubicBezTo>
                      <a:cubicBezTo>
                        <a:pt x="504" y="1719"/>
                        <a:pt x="355" y="1699"/>
                        <a:pt x="219" y="1646"/>
                      </a:cubicBezTo>
                      <a:cubicBezTo>
                        <a:pt x="156" y="1622"/>
                        <a:pt x="82" y="1593"/>
                        <a:pt x="46" y="1534"/>
                      </a:cubicBezTo>
                      <a:cubicBezTo>
                        <a:pt x="12" y="1479"/>
                        <a:pt x="13" y="1412"/>
                        <a:pt x="9" y="1350"/>
                      </a:cubicBezTo>
                      <a:cubicBezTo>
                        <a:pt x="8" y="1344"/>
                        <a:pt x="8" y="1339"/>
                        <a:pt x="8" y="1334"/>
                      </a:cubicBezTo>
                      <a:cubicBezTo>
                        <a:pt x="1" y="1242"/>
                        <a:pt x="5" y="1151"/>
                        <a:pt x="5" y="1059"/>
                      </a:cubicBezTo>
                      <a:cubicBezTo>
                        <a:pt x="6" y="967"/>
                        <a:pt x="0" y="876"/>
                        <a:pt x="4" y="783"/>
                      </a:cubicBezTo>
                      <a:cubicBezTo>
                        <a:pt x="11" y="601"/>
                        <a:pt x="28" y="418"/>
                        <a:pt x="85" y="245"/>
                      </a:cubicBezTo>
                      <a:cubicBezTo>
                        <a:pt x="105" y="183"/>
                        <a:pt x="149" y="0"/>
                        <a:pt x="238" y="9"/>
                      </a:cubicBezTo>
                      <a:cubicBezTo>
                        <a:pt x="336" y="20"/>
                        <a:pt x="403" y="132"/>
                        <a:pt x="456" y="205"/>
                      </a:cubicBezTo>
                      <a:cubicBezTo>
                        <a:pt x="554" y="339"/>
                        <a:pt x="638" y="490"/>
                        <a:pt x="693" y="649"/>
                      </a:cubicBezTo>
                      <a:cubicBezTo>
                        <a:pt x="745" y="802"/>
                        <a:pt x="770" y="967"/>
                        <a:pt x="773" y="1128"/>
                      </a:cubicBezTo>
                      <a:cubicBezTo>
                        <a:pt x="774" y="1144"/>
                        <a:pt x="774" y="1160"/>
                        <a:pt x="774" y="1176"/>
                      </a:cubicBezTo>
                      <a:close/>
                    </a:path>
                  </a:pathLst>
                </a:custGeom>
                <a:solidFill>
                  <a:srgbClr val="74D0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67">
                  <a:extLst>
                    <a:ext uri="{FF2B5EF4-FFF2-40B4-BE49-F238E27FC236}">
                      <a16:creationId xmlns:a16="http://schemas.microsoft.com/office/drawing/2014/main" id="{9A3B9785-A1E9-1B1E-D961-056BE4716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8" y="4027"/>
                  <a:ext cx="407" cy="140"/>
                </a:xfrm>
                <a:custGeom>
                  <a:avLst/>
                  <a:gdLst>
                    <a:gd name="T0" fmla="*/ 414 w 568"/>
                    <a:gd name="T1" fmla="*/ 52 h 212"/>
                    <a:gd name="T2" fmla="*/ 496 w 568"/>
                    <a:gd name="T3" fmla="*/ 51 h 212"/>
                    <a:gd name="T4" fmla="*/ 558 w 568"/>
                    <a:gd name="T5" fmla="*/ 66 h 212"/>
                    <a:gd name="T6" fmla="*/ 567 w 568"/>
                    <a:gd name="T7" fmla="*/ 140 h 212"/>
                    <a:gd name="T8" fmla="*/ 564 w 568"/>
                    <a:gd name="T9" fmla="*/ 162 h 212"/>
                    <a:gd name="T10" fmla="*/ 506 w 568"/>
                    <a:gd name="T11" fmla="*/ 191 h 212"/>
                    <a:gd name="T12" fmla="*/ 409 w 568"/>
                    <a:gd name="T13" fmla="*/ 199 h 212"/>
                    <a:gd name="T14" fmla="*/ 56 w 568"/>
                    <a:gd name="T15" fmla="*/ 212 h 212"/>
                    <a:gd name="T16" fmla="*/ 30 w 568"/>
                    <a:gd name="T17" fmla="*/ 206 h 212"/>
                    <a:gd name="T18" fmla="*/ 118 w 568"/>
                    <a:gd name="T19" fmla="*/ 139 h 212"/>
                    <a:gd name="T20" fmla="*/ 213 w 568"/>
                    <a:gd name="T21" fmla="*/ 107 h 212"/>
                    <a:gd name="T22" fmla="*/ 279 w 568"/>
                    <a:gd name="T23" fmla="*/ 64 h 212"/>
                    <a:gd name="T24" fmla="*/ 293 w 568"/>
                    <a:gd name="T25" fmla="*/ 30 h 212"/>
                    <a:gd name="T26" fmla="*/ 348 w 568"/>
                    <a:gd name="T27" fmla="*/ 2 h 212"/>
                    <a:gd name="T28" fmla="*/ 397 w 568"/>
                    <a:gd name="T29" fmla="*/ 40 h 212"/>
                    <a:gd name="T30" fmla="*/ 401 w 568"/>
                    <a:gd name="T31" fmla="*/ 48 h 212"/>
                    <a:gd name="T32" fmla="*/ 414 w 568"/>
                    <a:gd name="T33" fmla="*/ 5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8" h="212">
                      <a:moveTo>
                        <a:pt x="414" y="52"/>
                      </a:moveTo>
                      <a:cubicBezTo>
                        <a:pt x="441" y="52"/>
                        <a:pt x="468" y="51"/>
                        <a:pt x="496" y="51"/>
                      </a:cubicBezTo>
                      <a:cubicBezTo>
                        <a:pt x="515" y="51"/>
                        <a:pt x="547" y="43"/>
                        <a:pt x="558" y="66"/>
                      </a:cubicBezTo>
                      <a:cubicBezTo>
                        <a:pt x="568" y="89"/>
                        <a:pt x="568" y="115"/>
                        <a:pt x="567" y="140"/>
                      </a:cubicBezTo>
                      <a:cubicBezTo>
                        <a:pt x="567" y="147"/>
                        <a:pt x="567" y="155"/>
                        <a:pt x="564" y="162"/>
                      </a:cubicBezTo>
                      <a:cubicBezTo>
                        <a:pt x="554" y="185"/>
                        <a:pt x="528" y="187"/>
                        <a:pt x="506" y="191"/>
                      </a:cubicBezTo>
                      <a:cubicBezTo>
                        <a:pt x="474" y="196"/>
                        <a:pt x="441" y="198"/>
                        <a:pt x="409" y="199"/>
                      </a:cubicBezTo>
                      <a:cubicBezTo>
                        <a:pt x="291" y="204"/>
                        <a:pt x="174" y="209"/>
                        <a:pt x="56" y="212"/>
                      </a:cubicBezTo>
                      <a:cubicBezTo>
                        <a:pt x="47" y="212"/>
                        <a:pt x="37" y="212"/>
                        <a:pt x="30" y="206"/>
                      </a:cubicBezTo>
                      <a:cubicBezTo>
                        <a:pt x="0" y="183"/>
                        <a:pt x="103" y="144"/>
                        <a:pt x="118" y="139"/>
                      </a:cubicBezTo>
                      <a:cubicBezTo>
                        <a:pt x="149" y="127"/>
                        <a:pt x="181" y="117"/>
                        <a:pt x="213" y="107"/>
                      </a:cubicBezTo>
                      <a:cubicBezTo>
                        <a:pt x="239" y="98"/>
                        <a:pt x="267" y="91"/>
                        <a:pt x="279" y="64"/>
                      </a:cubicBezTo>
                      <a:cubicBezTo>
                        <a:pt x="284" y="53"/>
                        <a:pt x="287" y="41"/>
                        <a:pt x="293" y="30"/>
                      </a:cubicBezTo>
                      <a:cubicBezTo>
                        <a:pt x="304" y="11"/>
                        <a:pt x="327" y="0"/>
                        <a:pt x="348" y="2"/>
                      </a:cubicBezTo>
                      <a:cubicBezTo>
                        <a:pt x="370" y="4"/>
                        <a:pt x="390" y="20"/>
                        <a:pt x="397" y="40"/>
                      </a:cubicBezTo>
                      <a:cubicBezTo>
                        <a:pt x="398" y="43"/>
                        <a:pt x="399" y="46"/>
                        <a:pt x="401" y="48"/>
                      </a:cubicBezTo>
                      <a:cubicBezTo>
                        <a:pt x="404" y="51"/>
                        <a:pt x="409" y="52"/>
                        <a:pt x="414" y="52"/>
                      </a:cubicBezTo>
                      <a:close/>
                    </a:path>
                  </a:pathLst>
                </a:custGeom>
                <a:solidFill>
                  <a:srgbClr val="5D4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 68">
                  <a:extLst>
                    <a:ext uri="{FF2B5EF4-FFF2-40B4-BE49-F238E27FC236}">
                      <a16:creationId xmlns:a16="http://schemas.microsoft.com/office/drawing/2014/main" id="{9832C986-295E-A691-C7EE-73FACD5B0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7" y="1981"/>
                  <a:ext cx="204" cy="212"/>
                </a:xfrm>
                <a:custGeom>
                  <a:avLst/>
                  <a:gdLst>
                    <a:gd name="T0" fmla="*/ 268 w 285"/>
                    <a:gd name="T1" fmla="*/ 168 h 321"/>
                    <a:gd name="T2" fmla="*/ 275 w 285"/>
                    <a:gd name="T3" fmla="*/ 215 h 321"/>
                    <a:gd name="T4" fmla="*/ 253 w 285"/>
                    <a:gd name="T5" fmla="*/ 237 h 321"/>
                    <a:gd name="T6" fmla="*/ 49 w 285"/>
                    <a:gd name="T7" fmla="*/ 309 h 321"/>
                    <a:gd name="T8" fmla="*/ 5 w 285"/>
                    <a:gd name="T9" fmla="*/ 85 h 321"/>
                    <a:gd name="T10" fmla="*/ 36 w 285"/>
                    <a:gd name="T11" fmla="*/ 41 h 321"/>
                    <a:gd name="T12" fmla="*/ 220 w 285"/>
                    <a:gd name="T13" fmla="*/ 12 h 321"/>
                    <a:gd name="T14" fmla="*/ 268 w 285"/>
                    <a:gd name="T15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5" h="321">
                      <a:moveTo>
                        <a:pt x="268" y="168"/>
                      </a:moveTo>
                      <a:cubicBezTo>
                        <a:pt x="272" y="184"/>
                        <a:pt x="285" y="199"/>
                        <a:pt x="275" y="215"/>
                      </a:cubicBezTo>
                      <a:cubicBezTo>
                        <a:pt x="270" y="225"/>
                        <a:pt x="262" y="231"/>
                        <a:pt x="253" y="237"/>
                      </a:cubicBezTo>
                      <a:cubicBezTo>
                        <a:pt x="193" y="281"/>
                        <a:pt x="122" y="321"/>
                        <a:pt x="49" y="309"/>
                      </a:cubicBezTo>
                      <a:cubicBezTo>
                        <a:pt x="34" y="234"/>
                        <a:pt x="20" y="160"/>
                        <a:pt x="5" y="85"/>
                      </a:cubicBezTo>
                      <a:cubicBezTo>
                        <a:pt x="0" y="61"/>
                        <a:pt x="20" y="54"/>
                        <a:pt x="36" y="41"/>
                      </a:cubicBezTo>
                      <a:cubicBezTo>
                        <a:pt x="91" y="2"/>
                        <a:pt x="159" y="0"/>
                        <a:pt x="220" y="12"/>
                      </a:cubicBezTo>
                      <a:cubicBezTo>
                        <a:pt x="232" y="52"/>
                        <a:pt x="258" y="111"/>
                        <a:pt x="268" y="168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69">
                  <a:extLst>
                    <a:ext uri="{FF2B5EF4-FFF2-40B4-BE49-F238E27FC236}">
                      <a16:creationId xmlns:a16="http://schemas.microsoft.com/office/drawing/2014/main" id="{E1BFA2C9-70F6-3FF7-DE51-26C965841D5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74" y="1989"/>
                  <a:ext cx="151" cy="149"/>
                </a:xfrm>
                <a:custGeom>
                  <a:avLst/>
                  <a:gdLst>
                    <a:gd name="T0" fmla="*/ 25 w 211"/>
                    <a:gd name="T1" fmla="*/ 226 h 226"/>
                    <a:gd name="T2" fmla="*/ 0 w 211"/>
                    <a:gd name="T3" fmla="*/ 98 h 226"/>
                    <a:gd name="T4" fmla="*/ 25 w 211"/>
                    <a:gd name="T5" fmla="*/ 226 h 226"/>
                    <a:gd name="T6" fmla="*/ 25 w 211"/>
                    <a:gd name="T7" fmla="*/ 226 h 226"/>
                    <a:gd name="T8" fmla="*/ 211 w 211"/>
                    <a:gd name="T9" fmla="*/ 3 h 226"/>
                    <a:gd name="T10" fmla="*/ 211 w 211"/>
                    <a:gd name="T11" fmla="*/ 3 h 226"/>
                    <a:gd name="T12" fmla="*/ 211 w 211"/>
                    <a:gd name="T13" fmla="*/ 3 h 226"/>
                    <a:gd name="T14" fmla="*/ 211 w 211"/>
                    <a:gd name="T15" fmla="*/ 2 h 226"/>
                    <a:gd name="T16" fmla="*/ 211 w 211"/>
                    <a:gd name="T17" fmla="*/ 2 h 226"/>
                    <a:gd name="T18" fmla="*/ 211 w 211"/>
                    <a:gd name="T19" fmla="*/ 2 h 226"/>
                    <a:gd name="T20" fmla="*/ 211 w 211"/>
                    <a:gd name="T21" fmla="*/ 2 h 226"/>
                    <a:gd name="T22" fmla="*/ 211 w 211"/>
                    <a:gd name="T23" fmla="*/ 1 h 226"/>
                    <a:gd name="T24" fmla="*/ 211 w 211"/>
                    <a:gd name="T25" fmla="*/ 2 h 226"/>
                    <a:gd name="T26" fmla="*/ 211 w 211"/>
                    <a:gd name="T27" fmla="*/ 1 h 226"/>
                    <a:gd name="T28" fmla="*/ 211 w 211"/>
                    <a:gd name="T29" fmla="*/ 1 h 226"/>
                    <a:gd name="T30" fmla="*/ 211 w 211"/>
                    <a:gd name="T31" fmla="*/ 1 h 226"/>
                    <a:gd name="T32" fmla="*/ 211 w 211"/>
                    <a:gd name="T33" fmla="*/ 1 h 226"/>
                    <a:gd name="T34" fmla="*/ 210 w 211"/>
                    <a:gd name="T35" fmla="*/ 0 h 226"/>
                    <a:gd name="T36" fmla="*/ 211 w 211"/>
                    <a:gd name="T37" fmla="*/ 1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11" h="226">
                      <a:moveTo>
                        <a:pt x="25" y="226"/>
                      </a:moveTo>
                      <a:cubicBezTo>
                        <a:pt x="17" y="183"/>
                        <a:pt x="8" y="141"/>
                        <a:pt x="0" y="98"/>
                      </a:cubicBezTo>
                      <a:cubicBezTo>
                        <a:pt x="8" y="141"/>
                        <a:pt x="17" y="183"/>
                        <a:pt x="25" y="226"/>
                      </a:cubicBezTo>
                      <a:lnTo>
                        <a:pt x="25" y="226"/>
                      </a:lnTo>
                      <a:close/>
                      <a:moveTo>
                        <a:pt x="211" y="3"/>
                      </a:moveTo>
                      <a:cubicBezTo>
                        <a:pt x="211" y="3"/>
                        <a:pt x="211" y="3"/>
                        <a:pt x="211" y="3"/>
                      </a:cubicBezTo>
                      <a:cubicBezTo>
                        <a:pt x="211" y="3"/>
                        <a:pt x="211" y="3"/>
                        <a:pt x="211" y="3"/>
                      </a:cubicBezTo>
                      <a:close/>
                      <a:moveTo>
                        <a:pt x="211" y="2"/>
                      </a:moveTo>
                      <a:cubicBezTo>
                        <a:pt x="211" y="2"/>
                        <a:pt x="211" y="2"/>
                        <a:pt x="211" y="2"/>
                      </a:cubicBezTo>
                      <a:cubicBezTo>
                        <a:pt x="211" y="2"/>
                        <a:pt x="211" y="2"/>
                        <a:pt x="211" y="2"/>
                      </a:cubicBezTo>
                      <a:close/>
                      <a:moveTo>
                        <a:pt x="211" y="2"/>
                      </a:moveTo>
                      <a:cubicBezTo>
                        <a:pt x="211" y="2"/>
                        <a:pt x="211" y="2"/>
                        <a:pt x="211" y="1"/>
                      </a:cubicBezTo>
                      <a:cubicBezTo>
                        <a:pt x="211" y="2"/>
                        <a:pt x="211" y="2"/>
                        <a:pt x="211" y="2"/>
                      </a:cubicBezTo>
                      <a:close/>
                      <a:moveTo>
                        <a:pt x="211" y="1"/>
                      </a:moveTo>
                      <a:cubicBezTo>
                        <a:pt x="211" y="1"/>
                        <a:pt x="211" y="1"/>
                        <a:pt x="211" y="1"/>
                      </a:cubicBezTo>
                      <a:cubicBezTo>
                        <a:pt x="211" y="1"/>
                        <a:pt x="211" y="1"/>
                        <a:pt x="211" y="1"/>
                      </a:cubicBezTo>
                      <a:close/>
                      <a:moveTo>
                        <a:pt x="211" y="1"/>
                      </a:moveTo>
                      <a:lnTo>
                        <a:pt x="210" y="0"/>
                      </a:lnTo>
                      <a:lnTo>
                        <a:pt x="211" y="1"/>
                      </a:ln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70">
                  <a:extLst>
                    <a:ext uri="{FF2B5EF4-FFF2-40B4-BE49-F238E27FC236}">
                      <a16:creationId xmlns:a16="http://schemas.microsoft.com/office/drawing/2014/main" id="{C5DE36B8-FDAB-0544-84FA-206C6C5A1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0" y="1985"/>
                  <a:ext cx="174" cy="153"/>
                </a:xfrm>
                <a:custGeom>
                  <a:avLst/>
                  <a:gdLst>
                    <a:gd name="T0" fmla="*/ 31 w 243"/>
                    <a:gd name="T1" fmla="*/ 233 h 233"/>
                    <a:gd name="T2" fmla="*/ 6 w 243"/>
                    <a:gd name="T3" fmla="*/ 105 h 233"/>
                    <a:gd name="T4" fmla="*/ 1 w 243"/>
                    <a:gd name="T5" fmla="*/ 80 h 233"/>
                    <a:gd name="T6" fmla="*/ 1 w 243"/>
                    <a:gd name="T7" fmla="*/ 80 h 233"/>
                    <a:gd name="T8" fmla="*/ 0 w 243"/>
                    <a:gd name="T9" fmla="*/ 73 h 233"/>
                    <a:gd name="T10" fmla="*/ 32 w 243"/>
                    <a:gd name="T11" fmla="*/ 36 h 233"/>
                    <a:gd name="T12" fmla="*/ 153 w 243"/>
                    <a:gd name="T13" fmla="*/ 0 h 233"/>
                    <a:gd name="T14" fmla="*/ 216 w 243"/>
                    <a:gd name="T15" fmla="*/ 7 h 233"/>
                    <a:gd name="T16" fmla="*/ 216 w 243"/>
                    <a:gd name="T17" fmla="*/ 7 h 233"/>
                    <a:gd name="T18" fmla="*/ 217 w 243"/>
                    <a:gd name="T19" fmla="*/ 8 h 233"/>
                    <a:gd name="T20" fmla="*/ 217 w 243"/>
                    <a:gd name="T21" fmla="*/ 8 h 233"/>
                    <a:gd name="T22" fmla="*/ 217 w 243"/>
                    <a:gd name="T23" fmla="*/ 8 h 233"/>
                    <a:gd name="T24" fmla="*/ 217 w 243"/>
                    <a:gd name="T25" fmla="*/ 8 h 233"/>
                    <a:gd name="T26" fmla="*/ 217 w 243"/>
                    <a:gd name="T27" fmla="*/ 9 h 233"/>
                    <a:gd name="T28" fmla="*/ 217 w 243"/>
                    <a:gd name="T29" fmla="*/ 9 h 233"/>
                    <a:gd name="T30" fmla="*/ 217 w 243"/>
                    <a:gd name="T31" fmla="*/ 9 h 233"/>
                    <a:gd name="T32" fmla="*/ 217 w 243"/>
                    <a:gd name="T33" fmla="*/ 10 h 233"/>
                    <a:gd name="T34" fmla="*/ 217 w 243"/>
                    <a:gd name="T35" fmla="*/ 10 h 233"/>
                    <a:gd name="T36" fmla="*/ 243 w 243"/>
                    <a:gd name="T37" fmla="*/ 84 h 233"/>
                    <a:gd name="T38" fmla="*/ 209 w 243"/>
                    <a:gd name="T39" fmla="*/ 128 h 233"/>
                    <a:gd name="T40" fmla="*/ 31 w 243"/>
                    <a:gd name="T41" fmla="*/ 23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43" h="233">
                      <a:moveTo>
                        <a:pt x="31" y="233"/>
                      </a:moveTo>
                      <a:cubicBezTo>
                        <a:pt x="23" y="190"/>
                        <a:pt x="14" y="148"/>
                        <a:pt x="6" y="105"/>
                      </a:cubicBezTo>
                      <a:cubicBezTo>
                        <a:pt x="4" y="97"/>
                        <a:pt x="3" y="89"/>
                        <a:pt x="1" y="80"/>
                      </a:cubicBezTo>
                      <a:lnTo>
                        <a:pt x="1" y="80"/>
                      </a:lnTo>
                      <a:cubicBezTo>
                        <a:pt x="1" y="78"/>
                        <a:pt x="0" y="75"/>
                        <a:pt x="0" y="73"/>
                      </a:cubicBezTo>
                      <a:cubicBezTo>
                        <a:pt x="0" y="55"/>
                        <a:pt x="17" y="47"/>
                        <a:pt x="32" y="36"/>
                      </a:cubicBezTo>
                      <a:cubicBezTo>
                        <a:pt x="68" y="10"/>
                        <a:pt x="110" y="0"/>
                        <a:pt x="153" y="0"/>
                      </a:cubicBezTo>
                      <a:cubicBezTo>
                        <a:pt x="174" y="0"/>
                        <a:pt x="196" y="3"/>
                        <a:pt x="216" y="7"/>
                      </a:cubicBezTo>
                      <a:lnTo>
                        <a:pt x="216" y="7"/>
                      </a:lnTo>
                      <a:lnTo>
                        <a:pt x="217" y="8"/>
                      </a:ln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10"/>
                        <a:pt x="217" y="10"/>
                      </a:cubicBezTo>
                      <a:cubicBezTo>
                        <a:pt x="217" y="10"/>
                        <a:pt x="217" y="10"/>
                        <a:pt x="217" y="10"/>
                      </a:cubicBezTo>
                      <a:cubicBezTo>
                        <a:pt x="224" y="31"/>
                        <a:pt x="233" y="56"/>
                        <a:pt x="243" y="84"/>
                      </a:cubicBezTo>
                      <a:cubicBezTo>
                        <a:pt x="233" y="99"/>
                        <a:pt x="222" y="114"/>
                        <a:pt x="209" y="128"/>
                      </a:cubicBezTo>
                      <a:cubicBezTo>
                        <a:pt x="163" y="180"/>
                        <a:pt x="99" y="217"/>
                        <a:pt x="31" y="23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 71">
                  <a:extLst>
                    <a:ext uri="{FF2B5EF4-FFF2-40B4-BE49-F238E27FC236}">
                      <a16:creationId xmlns:a16="http://schemas.microsoft.com/office/drawing/2014/main" id="{7F1D13DE-6CA5-EE6C-5AE3-AEFE1485A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5" y="1498"/>
                  <a:ext cx="470" cy="599"/>
                </a:xfrm>
                <a:custGeom>
                  <a:avLst/>
                  <a:gdLst>
                    <a:gd name="T0" fmla="*/ 612 w 657"/>
                    <a:gd name="T1" fmla="*/ 219 h 908"/>
                    <a:gd name="T2" fmla="*/ 643 w 657"/>
                    <a:gd name="T3" fmla="*/ 423 h 908"/>
                    <a:gd name="T4" fmla="*/ 560 w 657"/>
                    <a:gd name="T5" fmla="*/ 794 h 908"/>
                    <a:gd name="T6" fmla="*/ 311 w 657"/>
                    <a:gd name="T7" fmla="*/ 908 h 908"/>
                    <a:gd name="T8" fmla="*/ 243 w 657"/>
                    <a:gd name="T9" fmla="*/ 900 h 908"/>
                    <a:gd name="T10" fmla="*/ 118 w 657"/>
                    <a:gd name="T11" fmla="*/ 789 h 908"/>
                    <a:gd name="T12" fmla="*/ 75 w 657"/>
                    <a:gd name="T13" fmla="*/ 728 h 908"/>
                    <a:gd name="T14" fmla="*/ 13 w 657"/>
                    <a:gd name="T15" fmla="*/ 713 h 908"/>
                    <a:gd name="T16" fmla="*/ 3 w 657"/>
                    <a:gd name="T17" fmla="*/ 707 h 908"/>
                    <a:gd name="T18" fmla="*/ 1 w 657"/>
                    <a:gd name="T19" fmla="*/ 692 h 908"/>
                    <a:gd name="T20" fmla="*/ 27 w 657"/>
                    <a:gd name="T21" fmla="*/ 587 h 908"/>
                    <a:gd name="T22" fmla="*/ 27 w 657"/>
                    <a:gd name="T23" fmla="*/ 410 h 908"/>
                    <a:gd name="T24" fmla="*/ 23 w 657"/>
                    <a:gd name="T25" fmla="*/ 239 h 908"/>
                    <a:gd name="T26" fmla="*/ 73 w 657"/>
                    <a:gd name="T27" fmla="*/ 164 h 908"/>
                    <a:gd name="T28" fmla="*/ 612 w 657"/>
                    <a:gd name="T29" fmla="*/ 219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7" h="908">
                      <a:moveTo>
                        <a:pt x="612" y="219"/>
                      </a:moveTo>
                      <a:cubicBezTo>
                        <a:pt x="639" y="283"/>
                        <a:pt x="641" y="354"/>
                        <a:pt x="643" y="423"/>
                      </a:cubicBezTo>
                      <a:cubicBezTo>
                        <a:pt x="646" y="558"/>
                        <a:pt x="657" y="686"/>
                        <a:pt x="560" y="794"/>
                      </a:cubicBezTo>
                      <a:cubicBezTo>
                        <a:pt x="497" y="864"/>
                        <a:pt x="405" y="906"/>
                        <a:pt x="311" y="908"/>
                      </a:cubicBezTo>
                      <a:cubicBezTo>
                        <a:pt x="288" y="908"/>
                        <a:pt x="265" y="906"/>
                        <a:pt x="243" y="900"/>
                      </a:cubicBezTo>
                      <a:cubicBezTo>
                        <a:pt x="187" y="883"/>
                        <a:pt x="147" y="837"/>
                        <a:pt x="118" y="789"/>
                      </a:cubicBezTo>
                      <a:cubicBezTo>
                        <a:pt x="104" y="765"/>
                        <a:pt x="98" y="738"/>
                        <a:pt x="75" y="728"/>
                      </a:cubicBezTo>
                      <a:cubicBezTo>
                        <a:pt x="55" y="719"/>
                        <a:pt x="33" y="720"/>
                        <a:pt x="13" y="713"/>
                      </a:cubicBezTo>
                      <a:cubicBezTo>
                        <a:pt x="9" y="711"/>
                        <a:pt x="5" y="710"/>
                        <a:pt x="3" y="707"/>
                      </a:cubicBezTo>
                      <a:cubicBezTo>
                        <a:pt x="0" y="703"/>
                        <a:pt x="1" y="697"/>
                        <a:pt x="1" y="692"/>
                      </a:cubicBezTo>
                      <a:cubicBezTo>
                        <a:pt x="6" y="656"/>
                        <a:pt x="18" y="622"/>
                        <a:pt x="27" y="587"/>
                      </a:cubicBezTo>
                      <a:cubicBezTo>
                        <a:pt x="41" y="530"/>
                        <a:pt x="36" y="468"/>
                        <a:pt x="27" y="410"/>
                      </a:cubicBezTo>
                      <a:cubicBezTo>
                        <a:pt x="17" y="354"/>
                        <a:pt x="3" y="295"/>
                        <a:pt x="23" y="239"/>
                      </a:cubicBezTo>
                      <a:cubicBezTo>
                        <a:pt x="33" y="211"/>
                        <a:pt x="52" y="186"/>
                        <a:pt x="73" y="164"/>
                      </a:cubicBezTo>
                      <a:cubicBezTo>
                        <a:pt x="224" y="6"/>
                        <a:pt x="515" y="0"/>
                        <a:pt x="612" y="219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72">
                  <a:extLst>
                    <a:ext uri="{FF2B5EF4-FFF2-40B4-BE49-F238E27FC236}">
                      <a16:creationId xmlns:a16="http://schemas.microsoft.com/office/drawing/2014/main" id="{48DC2CEF-3F04-1A79-488E-EA8D8D698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4" y="1490"/>
                  <a:ext cx="657" cy="520"/>
                </a:xfrm>
                <a:custGeom>
                  <a:avLst/>
                  <a:gdLst>
                    <a:gd name="T0" fmla="*/ 621 w 919"/>
                    <a:gd name="T1" fmla="*/ 5 h 789"/>
                    <a:gd name="T2" fmla="*/ 433 w 919"/>
                    <a:gd name="T3" fmla="*/ 35 h 789"/>
                    <a:gd name="T4" fmla="*/ 134 w 919"/>
                    <a:gd name="T5" fmla="*/ 79 h 789"/>
                    <a:gd name="T6" fmla="*/ 47 w 919"/>
                    <a:gd name="T7" fmla="*/ 92 h 789"/>
                    <a:gd name="T8" fmla="*/ 65 w 919"/>
                    <a:gd name="T9" fmla="*/ 266 h 789"/>
                    <a:gd name="T10" fmla="*/ 231 w 919"/>
                    <a:gd name="T11" fmla="*/ 352 h 789"/>
                    <a:gd name="T12" fmla="*/ 397 w 919"/>
                    <a:gd name="T13" fmla="*/ 349 h 789"/>
                    <a:gd name="T14" fmla="*/ 515 w 919"/>
                    <a:gd name="T15" fmla="*/ 338 h 789"/>
                    <a:gd name="T16" fmla="*/ 581 w 919"/>
                    <a:gd name="T17" fmla="*/ 358 h 789"/>
                    <a:gd name="T18" fmla="*/ 607 w 919"/>
                    <a:gd name="T19" fmla="*/ 537 h 789"/>
                    <a:gd name="T20" fmla="*/ 643 w 919"/>
                    <a:gd name="T21" fmla="*/ 611 h 789"/>
                    <a:gd name="T22" fmla="*/ 718 w 919"/>
                    <a:gd name="T23" fmla="*/ 647 h 789"/>
                    <a:gd name="T24" fmla="*/ 750 w 919"/>
                    <a:gd name="T25" fmla="*/ 691 h 789"/>
                    <a:gd name="T26" fmla="*/ 749 w 919"/>
                    <a:gd name="T27" fmla="*/ 735 h 789"/>
                    <a:gd name="T28" fmla="*/ 760 w 919"/>
                    <a:gd name="T29" fmla="*/ 778 h 789"/>
                    <a:gd name="T30" fmla="*/ 805 w 919"/>
                    <a:gd name="T31" fmla="*/ 778 h 789"/>
                    <a:gd name="T32" fmla="*/ 832 w 919"/>
                    <a:gd name="T33" fmla="*/ 740 h 789"/>
                    <a:gd name="T34" fmla="*/ 912 w 919"/>
                    <a:gd name="T35" fmla="*/ 408 h 789"/>
                    <a:gd name="T36" fmla="*/ 841 w 919"/>
                    <a:gd name="T37" fmla="*/ 149 h 789"/>
                    <a:gd name="T38" fmla="*/ 621 w 919"/>
                    <a:gd name="T39" fmla="*/ 5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19" h="789">
                      <a:moveTo>
                        <a:pt x="621" y="5"/>
                      </a:moveTo>
                      <a:cubicBezTo>
                        <a:pt x="557" y="0"/>
                        <a:pt x="492" y="15"/>
                        <a:pt x="433" y="35"/>
                      </a:cubicBezTo>
                      <a:cubicBezTo>
                        <a:pt x="344" y="66"/>
                        <a:pt x="229" y="83"/>
                        <a:pt x="134" y="79"/>
                      </a:cubicBezTo>
                      <a:cubicBezTo>
                        <a:pt x="107" y="78"/>
                        <a:pt x="70" y="74"/>
                        <a:pt x="47" y="92"/>
                      </a:cubicBezTo>
                      <a:cubicBezTo>
                        <a:pt x="0" y="130"/>
                        <a:pt x="36" y="227"/>
                        <a:pt x="65" y="266"/>
                      </a:cubicBezTo>
                      <a:cubicBezTo>
                        <a:pt x="104" y="319"/>
                        <a:pt x="168" y="344"/>
                        <a:pt x="231" y="352"/>
                      </a:cubicBezTo>
                      <a:cubicBezTo>
                        <a:pt x="286" y="359"/>
                        <a:pt x="342" y="354"/>
                        <a:pt x="397" y="349"/>
                      </a:cubicBezTo>
                      <a:cubicBezTo>
                        <a:pt x="436" y="346"/>
                        <a:pt x="476" y="345"/>
                        <a:pt x="515" y="338"/>
                      </a:cubicBezTo>
                      <a:cubicBezTo>
                        <a:pt x="542" y="333"/>
                        <a:pt x="568" y="325"/>
                        <a:pt x="581" y="358"/>
                      </a:cubicBezTo>
                      <a:cubicBezTo>
                        <a:pt x="605" y="415"/>
                        <a:pt x="596" y="478"/>
                        <a:pt x="607" y="537"/>
                      </a:cubicBezTo>
                      <a:cubicBezTo>
                        <a:pt x="612" y="565"/>
                        <a:pt x="619" y="594"/>
                        <a:pt x="643" y="611"/>
                      </a:cubicBezTo>
                      <a:cubicBezTo>
                        <a:pt x="665" y="627"/>
                        <a:pt x="692" y="638"/>
                        <a:pt x="718" y="647"/>
                      </a:cubicBezTo>
                      <a:cubicBezTo>
                        <a:pt x="744" y="656"/>
                        <a:pt x="750" y="660"/>
                        <a:pt x="750" y="691"/>
                      </a:cubicBezTo>
                      <a:cubicBezTo>
                        <a:pt x="750" y="706"/>
                        <a:pt x="749" y="720"/>
                        <a:pt x="749" y="735"/>
                      </a:cubicBezTo>
                      <a:cubicBezTo>
                        <a:pt x="749" y="750"/>
                        <a:pt x="749" y="767"/>
                        <a:pt x="760" y="778"/>
                      </a:cubicBezTo>
                      <a:cubicBezTo>
                        <a:pt x="772" y="789"/>
                        <a:pt x="792" y="787"/>
                        <a:pt x="805" y="778"/>
                      </a:cubicBezTo>
                      <a:cubicBezTo>
                        <a:pt x="818" y="769"/>
                        <a:pt x="826" y="755"/>
                        <a:pt x="832" y="740"/>
                      </a:cubicBezTo>
                      <a:cubicBezTo>
                        <a:pt x="874" y="632"/>
                        <a:pt x="919" y="527"/>
                        <a:pt x="912" y="408"/>
                      </a:cubicBezTo>
                      <a:cubicBezTo>
                        <a:pt x="907" y="319"/>
                        <a:pt x="887" y="226"/>
                        <a:pt x="841" y="149"/>
                      </a:cubicBezTo>
                      <a:cubicBezTo>
                        <a:pt x="794" y="68"/>
                        <a:pt x="716" y="12"/>
                        <a:pt x="621" y="5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 73">
                  <a:extLst>
                    <a:ext uri="{FF2B5EF4-FFF2-40B4-BE49-F238E27FC236}">
                      <a16:creationId xmlns:a16="http://schemas.microsoft.com/office/drawing/2014/main" id="{AB1CC23C-C99B-0ECD-07A3-172629222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2" y="1770"/>
                  <a:ext cx="123" cy="193"/>
                </a:xfrm>
                <a:custGeom>
                  <a:avLst/>
                  <a:gdLst>
                    <a:gd name="T0" fmla="*/ 31 w 172"/>
                    <a:gd name="T1" fmla="*/ 50 h 292"/>
                    <a:gd name="T2" fmla="*/ 134 w 172"/>
                    <a:gd name="T3" fmla="*/ 39 h 292"/>
                    <a:gd name="T4" fmla="*/ 142 w 172"/>
                    <a:gd name="T5" fmla="*/ 197 h 292"/>
                    <a:gd name="T6" fmla="*/ 22 w 172"/>
                    <a:gd name="T7" fmla="*/ 233 h 292"/>
                    <a:gd name="T8" fmla="*/ 4 w 172"/>
                    <a:gd name="T9" fmla="*/ 176 h 292"/>
                    <a:gd name="T10" fmla="*/ 12 w 172"/>
                    <a:gd name="T11" fmla="*/ 85 h 292"/>
                    <a:gd name="T12" fmla="*/ 31 w 172"/>
                    <a:gd name="T13" fmla="*/ 50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2" h="292">
                      <a:moveTo>
                        <a:pt x="31" y="50"/>
                      </a:moveTo>
                      <a:cubicBezTo>
                        <a:pt x="58" y="17"/>
                        <a:pt x="100" y="0"/>
                        <a:pt x="134" y="39"/>
                      </a:cubicBezTo>
                      <a:cubicBezTo>
                        <a:pt x="172" y="83"/>
                        <a:pt x="167" y="148"/>
                        <a:pt x="142" y="197"/>
                      </a:cubicBezTo>
                      <a:cubicBezTo>
                        <a:pt x="119" y="242"/>
                        <a:pt x="62" y="292"/>
                        <a:pt x="22" y="233"/>
                      </a:cubicBezTo>
                      <a:cubicBezTo>
                        <a:pt x="11" y="217"/>
                        <a:pt x="7" y="196"/>
                        <a:pt x="4" y="176"/>
                      </a:cubicBezTo>
                      <a:cubicBezTo>
                        <a:pt x="0" y="146"/>
                        <a:pt x="1" y="114"/>
                        <a:pt x="12" y="85"/>
                      </a:cubicBezTo>
                      <a:cubicBezTo>
                        <a:pt x="16" y="73"/>
                        <a:pt x="23" y="61"/>
                        <a:pt x="31" y="5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74">
                  <a:extLst>
                    <a:ext uri="{FF2B5EF4-FFF2-40B4-BE49-F238E27FC236}">
                      <a16:creationId xmlns:a16="http://schemas.microsoft.com/office/drawing/2014/main" id="{FE8A5A4C-4ABC-12F2-5689-D212E235DC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2" y="2062"/>
                  <a:ext cx="183" cy="224"/>
                </a:xfrm>
                <a:custGeom>
                  <a:avLst/>
                  <a:gdLst>
                    <a:gd name="T0" fmla="*/ 255 w 255"/>
                    <a:gd name="T1" fmla="*/ 61 h 340"/>
                    <a:gd name="T2" fmla="*/ 35 w 255"/>
                    <a:gd name="T3" fmla="*/ 0 h 340"/>
                    <a:gd name="T4" fmla="*/ 0 w 255"/>
                    <a:gd name="T5" fmla="*/ 298 h 340"/>
                    <a:gd name="T6" fmla="*/ 148 w 255"/>
                    <a:gd name="T7" fmla="*/ 340 h 340"/>
                    <a:gd name="T8" fmla="*/ 255 w 255"/>
                    <a:gd name="T9" fmla="*/ 61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5" h="340">
                      <a:moveTo>
                        <a:pt x="255" y="61"/>
                      </a:moveTo>
                      <a:cubicBezTo>
                        <a:pt x="251" y="60"/>
                        <a:pt x="35" y="0"/>
                        <a:pt x="35" y="0"/>
                      </a:cubicBezTo>
                      <a:lnTo>
                        <a:pt x="0" y="298"/>
                      </a:lnTo>
                      <a:lnTo>
                        <a:pt x="148" y="340"/>
                      </a:lnTo>
                      <a:lnTo>
                        <a:pt x="255" y="61"/>
                      </a:lnTo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75">
                  <a:extLst>
                    <a:ext uri="{FF2B5EF4-FFF2-40B4-BE49-F238E27FC236}">
                      <a16:creationId xmlns:a16="http://schemas.microsoft.com/office/drawing/2014/main" id="{3A18E7B5-B260-326F-356C-AA7C5EE2E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7" y="2159"/>
                  <a:ext cx="299" cy="175"/>
                </a:xfrm>
                <a:custGeom>
                  <a:avLst/>
                  <a:gdLst>
                    <a:gd name="T0" fmla="*/ 62 w 419"/>
                    <a:gd name="T1" fmla="*/ 5 h 265"/>
                    <a:gd name="T2" fmla="*/ 46 w 419"/>
                    <a:gd name="T3" fmla="*/ 1 h 265"/>
                    <a:gd name="T4" fmla="*/ 5 w 419"/>
                    <a:gd name="T5" fmla="*/ 73 h 265"/>
                    <a:gd name="T6" fmla="*/ 2 w 419"/>
                    <a:gd name="T7" fmla="*/ 115 h 265"/>
                    <a:gd name="T8" fmla="*/ 39 w 419"/>
                    <a:gd name="T9" fmla="*/ 171 h 265"/>
                    <a:gd name="T10" fmla="*/ 103 w 419"/>
                    <a:gd name="T11" fmla="*/ 200 h 265"/>
                    <a:gd name="T12" fmla="*/ 200 w 419"/>
                    <a:gd name="T13" fmla="*/ 222 h 265"/>
                    <a:gd name="T14" fmla="*/ 243 w 419"/>
                    <a:gd name="T15" fmla="*/ 235 h 265"/>
                    <a:gd name="T16" fmla="*/ 286 w 419"/>
                    <a:gd name="T17" fmla="*/ 255 h 265"/>
                    <a:gd name="T18" fmla="*/ 355 w 419"/>
                    <a:gd name="T19" fmla="*/ 256 h 265"/>
                    <a:gd name="T20" fmla="*/ 394 w 419"/>
                    <a:gd name="T21" fmla="*/ 228 h 265"/>
                    <a:gd name="T22" fmla="*/ 358 w 419"/>
                    <a:gd name="T23" fmla="*/ 137 h 265"/>
                    <a:gd name="T24" fmla="*/ 258 w 419"/>
                    <a:gd name="T25" fmla="*/ 37 h 265"/>
                    <a:gd name="T26" fmla="*/ 245 w 419"/>
                    <a:gd name="T27" fmla="*/ 70 h 265"/>
                    <a:gd name="T28" fmla="*/ 205 w 419"/>
                    <a:gd name="T29" fmla="*/ 57 h 265"/>
                    <a:gd name="T30" fmla="*/ 62 w 419"/>
                    <a:gd name="T31" fmla="*/ 5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19" h="265">
                      <a:moveTo>
                        <a:pt x="62" y="5"/>
                      </a:moveTo>
                      <a:cubicBezTo>
                        <a:pt x="57" y="2"/>
                        <a:pt x="52" y="0"/>
                        <a:pt x="46" y="1"/>
                      </a:cubicBezTo>
                      <a:cubicBezTo>
                        <a:pt x="26" y="5"/>
                        <a:pt x="10" y="56"/>
                        <a:pt x="5" y="73"/>
                      </a:cubicBezTo>
                      <a:cubicBezTo>
                        <a:pt x="2" y="86"/>
                        <a:pt x="0" y="101"/>
                        <a:pt x="2" y="115"/>
                      </a:cubicBezTo>
                      <a:cubicBezTo>
                        <a:pt x="5" y="138"/>
                        <a:pt x="20" y="157"/>
                        <a:pt x="39" y="171"/>
                      </a:cubicBezTo>
                      <a:cubicBezTo>
                        <a:pt x="58" y="185"/>
                        <a:pt x="80" y="193"/>
                        <a:pt x="103" y="200"/>
                      </a:cubicBezTo>
                      <a:cubicBezTo>
                        <a:pt x="134" y="209"/>
                        <a:pt x="167" y="217"/>
                        <a:pt x="200" y="222"/>
                      </a:cubicBezTo>
                      <a:cubicBezTo>
                        <a:pt x="218" y="224"/>
                        <a:pt x="228" y="226"/>
                        <a:pt x="243" y="235"/>
                      </a:cubicBezTo>
                      <a:cubicBezTo>
                        <a:pt x="257" y="243"/>
                        <a:pt x="271" y="250"/>
                        <a:pt x="286" y="255"/>
                      </a:cubicBezTo>
                      <a:cubicBezTo>
                        <a:pt x="308" y="263"/>
                        <a:pt x="333" y="265"/>
                        <a:pt x="355" y="256"/>
                      </a:cubicBezTo>
                      <a:cubicBezTo>
                        <a:pt x="370" y="250"/>
                        <a:pt x="383" y="240"/>
                        <a:pt x="394" y="228"/>
                      </a:cubicBezTo>
                      <a:cubicBezTo>
                        <a:pt x="419" y="200"/>
                        <a:pt x="378" y="158"/>
                        <a:pt x="358" y="137"/>
                      </a:cubicBezTo>
                      <a:cubicBezTo>
                        <a:pt x="325" y="104"/>
                        <a:pt x="292" y="70"/>
                        <a:pt x="258" y="37"/>
                      </a:cubicBezTo>
                      <a:cubicBezTo>
                        <a:pt x="253" y="49"/>
                        <a:pt x="247" y="67"/>
                        <a:pt x="245" y="70"/>
                      </a:cubicBezTo>
                      <a:cubicBezTo>
                        <a:pt x="232" y="65"/>
                        <a:pt x="219" y="61"/>
                        <a:pt x="205" y="57"/>
                      </a:cubicBezTo>
                      <a:cubicBezTo>
                        <a:pt x="156" y="42"/>
                        <a:pt x="110" y="24"/>
                        <a:pt x="62" y="5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76">
                  <a:extLst>
                    <a:ext uri="{FF2B5EF4-FFF2-40B4-BE49-F238E27FC236}">
                      <a16:creationId xmlns:a16="http://schemas.microsoft.com/office/drawing/2014/main" id="{06E4409B-2493-6ACA-1B3C-40C153851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8" y="2221"/>
                  <a:ext cx="512" cy="603"/>
                </a:xfrm>
                <a:custGeom>
                  <a:avLst/>
                  <a:gdLst>
                    <a:gd name="T0" fmla="*/ 343 w 715"/>
                    <a:gd name="T1" fmla="*/ 147 h 916"/>
                    <a:gd name="T2" fmla="*/ 91 w 715"/>
                    <a:gd name="T3" fmla="*/ 580 h 916"/>
                    <a:gd name="T4" fmla="*/ 50 w 715"/>
                    <a:gd name="T5" fmla="*/ 842 h 916"/>
                    <a:gd name="T6" fmla="*/ 145 w 715"/>
                    <a:gd name="T7" fmla="*/ 901 h 916"/>
                    <a:gd name="T8" fmla="*/ 382 w 715"/>
                    <a:gd name="T9" fmla="*/ 739 h 916"/>
                    <a:gd name="T10" fmla="*/ 564 w 715"/>
                    <a:gd name="T11" fmla="*/ 469 h 916"/>
                    <a:gd name="T12" fmla="*/ 705 w 715"/>
                    <a:gd name="T13" fmla="*/ 170 h 916"/>
                    <a:gd name="T14" fmla="*/ 667 w 715"/>
                    <a:gd name="T15" fmla="*/ 41 h 916"/>
                    <a:gd name="T16" fmla="*/ 510 w 715"/>
                    <a:gd name="T17" fmla="*/ 15 h 916"/>
                    <a:gd name="T18" fmla="*/ 343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43" y="147"/>
                      </a:moveTo>
                      <a:cubicBezTo>
                        <a:pt x="246" y="284"/>
                        <a:pt x="168" y="431"/>
                        <a:pt x="91" y="580"/>
                      </a:cubicBezTo>
                      <a:cubicBezTo>
                        <a:pt x="53" y="653"/>
                        <a:pt x="0" y="761"/>
                        <a:pt x="50" y="842"/>
                      </a:cubicBezTo>
                      <a:cubicBezTo>
                        <a:pt x="70" y="876"/>
                        <a:pt x="107" y="895"/>
                        <a:pt x="145" y="901"/>
                      </a:cubicBezTo>
                      <a:cubicBezTo>
                        <a:pt x="246" y="916"/>
                        <a:pt x="325" y="806"/>
                        <a:pt x="382" y="739"/>
                      </a:cubicBezTo>
                      <a:cubicBezTo>
                        <a:pt x="453" y="655"/>
                        <a:pt x="510" y="564"/>
                        <a:pt x="564" y="469"/>
                      </a:cubicBezTo>
                      <a:cubicBezTo>
                        <a:pt x="619" y="373"/>
                        <a:pt x="682" y="281"/>
                        <a:pt x="705" y="170"/>
                      </a:cubicBezTo>
                      <a:cubicBezTo>
                        <a:pt x="715" y="120"/>
                        <a:pt x="711" y="73"/>
                        <a:pt x="667" y="41"/>
                      </a:cubicBezTo>
                      <a:cubicBezTo>
                        <a:pt x="624" y="9"/>
                        <a:pt x="561" y="0"/>
                        <a:pt x="510" y="15"/>
                      </a:cubicBezTo>
                      <a:cubicBezTo>
                        <a:pt x="437" y="35"/>
                        <a:pt x="385" y="87"/>
                        <a:pt x="343" y="147"/>
                      </a:cubicBezTo>
                    </a:path>
                  </a:pathLst>
                </a:custGeom>
                <a:solidFill>
                  <a:srgbClr val="5EC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77">
                  <a:extLst>
                    <a:ext uri="{FF2B5EF4-FFF2-40B4-BE49-F238E27FC236}">
                      <a16:creationId xmlns:a16="http://schemas.microsoft.com/office/drawing/2014/main" id="{967E7B6B-E51B-4507-42AB-7BF622648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0" y="2241"/>
                  <a:ext cx="484" cy="597"/>
                </a:xfrm>
                <a:custGeom>
                  <a:avLst/>
                  <a:gdLst>
                    <a:gd name="T0" fmla="*/ 563 w 678"/>
                    <a:gd name="T1" fmla="*/ 530 h 906"/>
                    <a:gd name="T2" fmla="*/ 453 w 678"/>
                    <a:gd name="T3" fmla="*/ 364 h 906"/>
                    <a:gd name="T4" fmla="*/ 193 w 678"/>
                    <a:gd name="T5" fmla="*/ 18 h 906"/>
                    <a:gd name="T6" fmla="*/ 176 w 678"/>
                    <a:gd name="T7" fmla="*/ 3 h 906"/>
                    <a:gd name="T8" fmla="*/ 146 w 678"/>
                    <a:gd name="T9" fmla="*/ 9 h 906"/>
                    <a:gd name="T10" fmla="*/ 10 w 678"/>
                    <a:gd name="T11" fmla="*/ 98 h 906"/>
                    <a:gd name="T12" fmla="*/ 3 w 678"/>
                    <a:gd name="T13" fmla="*/ 107 h 906"/>
                    <a:gd name="T14" fmla="*/ 5 w 678"/>
                    <a:gd name="T15" fmla="*/ 125 h 906"/>
                    <a:gd name="T16" fmla="*/ 48 w 678"/>
                    <a:gd name="T17" fmla="*/ 231 h 906"/>
                    <a:gd name="T18" fmla="*/ 388 w 678"/>
                    <a:gd name="T19" fmla="*/ 800 h 906"/>
                    <a:gd name="T20" fmla="*/ 656 w 678"/>
                    <a:gd name="T21" fmla="*/ 723 h 906"/>
                    <a:gd name="T22" fmla="*/ 641 w 678"/>
                    <a:gd name="T23" fmla="*/ 677 h 906"/>
                    <a:gd name="T24" fmla="*/ 563 w 678"/>
                    <a:gd name="T25" fmla="*/ 530 h 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8" h="906">
                      <a:moveTo>
                        <a:pt x="563" y="530"/>
                      </a:moveTo>
                      <a:cubicBezTo>
                        <a:pt x="529" y="474"/>
                        <a:pt x="490" y="419"/>
                        <a:pt x="453" y="364"/>
                      </a:cubicBezTo>
                      <a:cubicBezTo>
                        <a:pt x="372" y="245"/>
                        <a:pt x="283" y="130"/>
                        <a:pt x="193" y="18"/>
                      </a:cubicBezTo>
                      <a:cubicBezTo>
                        <a:pt x="188" y="12"/>
                        <a:pt x="183" y="6"/>
                        <a:pt x="176" y="3"/>
                      </a:cubicBezTo>
                      <a:cubicBezTo>
                        <a:pt x="166" y="0"/>
                        <a:pt x="155" y="4"/>
                        <a:pt x="146" y="9"/>
                      </a:cubicBezTo>
                      <a:cubicBezTo>
                        <a:pt x="97" y="33"/>
                        <a:pt x="51" y="63"/>
                        <a:pt x="10" y="98"/>
                      </a:cubicBezTo>
                      <a:cubicBezTo>
                        <a:pt x="7" y="101"/>
                        <a:pt x="4" y="103"/>
                        <a:pt x="3" y="107"/>
                      </a:cubicBezTo>
                      <a:cubicBezTo>
                        <a:pt x="0" y="112"/>
                        <a:pt x="3" y="119"/>
                        <a:pt x="5" y="125"/>
                      </a:cubicBezTo>
                      <a:cubicBezTo>
                        <a:pt x="19" y="161"/>
                        <a:pt x="33" y="196"/>
                        <a:pt x="48" y="231"/>
                      </a:cubicBezTo>
                      <a:cubicBezTo>
                        <a:pt x="138" y="431"/>
                        <a:pt x="266" y="617"/>
                        <a:pt x="388" y="800"/>
                      </a:cubicBezTo>
                      <a:cubicBezTo>
                        <a:pt x="458" y="906"/>
                        <a:pt x="678" y="873"/>
                        <a:pt x="656" y="723"/>
                      </a:cubicBezTo>
                      <a:cubicBezTo>
                        <a:pt x="654" y="707"/>
                        <a:pt x="648" y="692"/>
                        <a:pt x="641" y="677"/>
                      </a:cubicBezTo>
                      <a:cubicBezTo>
                        <a:pt x="619" y="626"/>
                        <a:pt x="592" y="578"/>
                        <a:pt x="563" y="530"/>
                      </a:cubicBezTo>
                    </a:path>
                  </a:pathLst>
                </a:custGeom>
                <a:solidFill>
                  <a:srgbClr val="5EC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78">
                  <a:extLst>
                    <a:ext uri="{FF2B5EF4-FFF2-40B4-BE49-F238E27FC236}">
                      <a16:creationId xmlns:a16="http://schemas.microsoft.com/office/drawing/2014/main" id="{64DB9DAC-0C5F-9676-C7B0-F660021C6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6" y="1802"/>
                  <a:ext cx="39" cy="64"/>
                </a:xfrm>
                <a:custGeom>
                  <a:avLst/>
                  <a:gdLst>
                    <a:gd name="T0" fmla="*/ 1 w 55"/>
                    <a:gd name="T1" fmla="*/ 47 h 97"/>
                    <a:gd name="T2" fmla="*/ 26 w 55"/>
                    <a:gd name="T3" fmla="*/ 96 h 97"/>
                    <a:gd name="T4" fmla="*/ 54 w 55"/>
                    <a:gd name="T5" fmla="*/ 49 h 97"/>
                    <a:gd name="T6" fmla="*/ 29 w 55"/>
                    <a:gd name="T7" fmla="*/ 0 h 97"/>
                    <a:gd name="T8" fmla="*/ 1 w 55"/>
                    <a:gd name="T9" fmla="*/ 4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97">
                      <a:moveTo>
                        <a:pt x="1" y="47"/>
                      </a:moveTo>
                      <a:cubicBezTo>
                        <a:pt x="0" y="74"/>
                        <a:pt x="11" y="96"/>
                        <a:pt x="26" y="96"/>
                      </a:cubicBezTo>
                      <a:cubicBezTo>
                        <a:pt x="40" y="97"/>
                        <a:pt x="53" y="76"/>
                        <a:pt x="54" y="49"/>
                      </a:cubicBezTo>
                      <a:cubicBezTo>
                        <a:pt x="55" y="23"/>
                        <a:pt x="44" y="1"/>
                        <a:pt x="29" y="0"/>
                      </a:cubicBezTo>
                      <a:cubicBezTo>
                        <a:pt x="15" y="0"/>
                        <a:pt x="2" y="21"/>
                        <a:pt x="1" y="47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 79">
                  <a:extLst>
                    <a:ext uri="{FF2B5EF4-FFF2-40B4-BE49-F238E27FC236}">
                      <a16:creationId xmlns:a16="http://schemas.microsoft.com/office/drawing/2014/main" id="{4016B08F-B0BE-3BD8-3476-999801FA0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5" y="1946"/>
                  <a:ext cx="107" cy="73"/>
                </a:xfrm>
                <a:custGeom>
                  <a:avLst/>
                  <a:gdLst>
                    <a:gd name="T0" fmla="*/ 0 w 150"/>
                    <a:gd name="T1" fmla="*/ 108 h 111"/>
                    <a:gd name="T2" fmla="*/ 89 w 150"/>
                    <a:gd name="T3" fmla="*/ 72 h 111"/>
                    <a:gd name="T4" fmla="*/ 124 w 150"/>
                    <a:gd name="T5" fmla="*/ 42 h 111"/>
                    <a:gd name="T6" fmla="*/ 149 w 150"/>
                    <a:gd name="T7" fmla="*/ 0 h 111"/>
                    <a:gd name="T8" fmla="*/ 135 w 150"/>
                    <a:gd name="T9" fmla="*/ 49 h 111"/>
                    <a:gd name="T10" fmla="*/ 98 w 150"/>
                    <a:gd name="T11" fmla="*/ 86 h 111"/>
                    <a:gd name="T12" fmla="*/ 0 w 150"/>
                    <a:gd name="T13" fmla="*/ 108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111">
                      <a:moveTo>
                        <a:pt x="0" y="108"/>
                      </a:moveTo>
                      <a:cubicBezTo>
                        <a:pt x="32" y="98"/>
                        <a:pt x="63" y="89"/>
                        <a:pt x="89" y="72"/>
                      </a:cubicBezTo>
                      <a:cubicBezTo>
                        <a:pt x="102" y="64"/>
                        <a:pt x="114" y="54"/>
                        <a:pt x="124" y="42"/>
                      </a:cubicBezTo>
                      <a:cubicBezTo>
                        <a:pt x="135" y="30"/>
                        <a:pt x="143" y="16"/>
                        <a:pt x="149" y="0"/>
                      </a:cubicBezTo>
                      <a:cubicBezTo>
                        <a:pt x="150" y="17"/>
                        <a:pt x="144" y="35"/>
                        <a:pt x="135" y="49"/>
                      </a:cubicBezTo>
                      <a:cubicBezTo>
                        <a:pt x="126" y="64"/>
                        <a:pt x="113" y="77"/>
                        <a:pt x="98" y="86"/>
                      </a:cubicBezTo>
                      <a:cubicBezTo>
                        <a:pt x="68" y="104"/>
                        <a:pt x="33" y="111"/>
                        <a:pt x="0" y="108"/>
                      </a:cubicBezTo>
                    </a:path>
                  </a:pathLst>
                </a:custGeom>
                <a:solidFill>
                  <a:srgbClr val="E658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80">
                  <a:extLst>
                    <a:ext uri="{FF2B5EF4-FFF2-40B4-BE49-F238E27FC236}">
                      <a16:creationId xmlns:a16="http://schemas.microsoft.com/office/drawing/2014/main" id="{31AEDACB-AD95-BF11-30AD-8C867991E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0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81">
                  <a:extLst>
                    <a:ext uri="{FF2B5EF4-FFF2-40B4-BE49-F238E27FC236}">
                      <a16:creationId xmlns:a16="http://schemas.microsoft.com/office/drawing/2014/main" id="{68D1DDBA-05BE-7E96-93C1-451B8641AB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4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8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82">
                  <a:extLst>
                    <a:ext uri="{FF2B5EF4-FFF2-40B4-BE49-F238E27FC236}">
                      <a16:creationId xmlns:a16="http://schemas.microsoft.com/office/drawing/2014/main" id="{ADD15111-6255-B05E-00F4-9669E20FF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0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 83">
                  <a:extLst>
                    <a:ext uri="{FF2B5EF4-FFF2-40B4-BE49-F238E27FC236}">
                      <a16:creationId xmlns:a16="http://schemas.microsoft.com/office/drawing/2014/main" id="{8B3733E8-84C6-75DF-2F10-DBAF45328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5" y="3457"/>
                  <a:ext cx="215" cy="691"/>
                </a:xfrm>
                <a:custGeom>
                  <a:avLst/>
                  <a:gdLst>
                    <a:gd name="T0" fmla="*/ 79 w 215"/>
                    <a:gd name="T1" fmla="*/ 0 h 691"/>
                    <a:gd name="T2" fmla="*/ 215 w 215"/>
                    <a:gd name="T3" fmla="*/ 691 h 691"/>
                    <a:gd name="T4" fmla="*/ 147 w 215"/>
                    <a:gd name="T5" fmla="*/ 691 h 691"/>
                    <a:gd name="T6" fmla="*/ 0 w 215"/>
                    <a:gd name="T7" fmla="*/ 0 h 691"/>
                    <a:gd name="T8" fmla="*/ 79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79" y="0"/>
                      </a:moveTo>
                      <a:lnTo>
                        <a:pt x="215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84">
                  <a:extLst>
                    <a:ext uri="{FF2B5EF4-FFF2-40B4-BE49-F238E27FC236}">
                      <a16:creationId xmlns:a16="http://schemas.microsoft.com/office/drawing/2014/main" id="{7D27270D-46FE-4DB5-1D82-95D3C18C1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2" y="1747"/>
                  <a:ext cx="105" cy="48"/>
                </a:xfrm>
                <a:custGeom>
                  <a:avLst/>
                  <a:gdLst>
                    <a:gd name="T0" fmla="*/ 27 w 147"/>
                    <a:gd name="T1" fmla="*/ 40 h 73"/>
                    <a:gd name="T2" fmla="*/ 119 w 147"/>
                    <a:gd name="T3" fmla="*/ 61 h 73"/>
                    <a:gd name="T4" fmla="*/ 137 w 147"/>
                    <a:gd name="T5" fmla="*/ 43 h 73"/>
                    <a:gd name="T6" fmla="*/ 15 w 147"/>
                    <a:gd name="T7" fmla="*/ 18 h 73"/>
                    <a:gd name="T8" fmla="*/ 27 w 147"/>
                    <a:gd name="T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73">
                      <a:moveTo>
                        <a:pt x="27" y="40"/>
                      </a:moveTo>
                      <a:cubicBezTo>
                        <a:pt x="58" y="26"/>
                        <a:pt x="98" y="36"/>
                        <a:pt x="119" y="61"/>
                      </a:cubicBezTo>
                      <a:cubicBezTo>
                        <a:pt x="130" y="73"/>
                        <a:pt x="147" y="55"/>
                        <a:pt x="137" y="43"/>
                      </a:cubicBezTo>
                      <a:cubicBezTo>
                        <a:pt x="108" y="9"/>
                        <a:pt x="55" y="0"/>
                        <a:pt x="15" y="18"/>
                      </a:cubicBezTo>
                      <a:cubicBezTo>
                        <a:pt x="0" y="25"/>
                        <a:pt x="13" y="46"/>
                        <a:pt x="27" y="40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85">
                  <a:extLst>
                    <a:ext uri="{FF2B5EF4-FFF2-40B4-BE49-F238E27FC236}">
                      <a16:creationId xmlns:a16="http://schemas.microsoft.com/office/drawing/2014/main" id="{C2592A1B-2A2F-4B60-DE45-48FB63988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0" y="2503"/>
                  <a:ext cx="182" cy="866"/>
                </a:xfrm>
                <a:custGeom>
                  <a:avLst/>
                  <a:gdLst>
                    <a:gd name="T0" fmla="*/ 0 w 182"/>
                    <a:gd name="T1" fmla="*/ 866 h 866"/>
                    <a:gd name="T2" fmla="*/ 75 w 182"/>
                    <a:gd name="T3" fmla="*/ 866 h 866"/>
                    <a:gd name="T4" fmla="*/ 182 w 182"/>
                    <a:gd name="T5" fmla="*/ 0 h 866"/>
                    <a:gd name="T6" fmla="*/ 108 w 182"/>
                    <a:gd name="T7" fmla="*/ 0 h 866"/>
                    <a:gd name="T8" fmla="*/ 0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2" y="0"/>
                      </a:lnTo>
                      <a:lnTo>
                        <a:pt x="108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86">
                  <a:extLst>
                    <a:ext uri="{FF2B5EF4-FFF2-40B4-BE49-F238E27FC236}">
                      <a16:creationId xmlns:a16="http://schemas.microsoft.com/office/drawing/2014/main" id="{9B1E611F-F418-5CA8-EEC1-9DB04291A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" y="2503"/>
                  <a:ext cx="181" cy="866"/>
                </a:xfrm>
                <a:custGeom>
                  <a:avLst/>
                  <a:gdLst>
                    <a:gd name="T0" fmla="*/ 181 w 181"/>
                    <a:gd name="T1" fmla="*/ 866 h 866"/>
                    <a:gd name="T2" fmla="*/ 107 w 181"/>
                    <a:gd name="T3" fmla="*/ 866 h 866"/>
                    <a:gd name="T4" fmla="*/ 0 w 181"/>
                    <a:gd name="T5" fmla="*/ 0 h 866"/>
                    <a:gd name="T6" fmla="*/ 74 w 181"/>
                    <a:gd name="T7" fmla="*/ 0 h 866"/>
                    <a:gd name="T8" fmla="*/ 181 w 181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1" h="866">
                      <a:moveTo>
                        <a:pt x="181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181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 87">
                  <a:extLst>
                    <a:ext uri="{FF2B5EF4-FFF2-40B4-BE49-F238E27FC236}">
                      <a16:creationId xmlns:a16="http://schemas.microsoft.com/office/drawing/2014/main" id="{B41794C8-6394-0977-5AFF-A506CBF38E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8" y="3319"/>
                  <a:ext cx="701" cy="99"/>
                </a:xfrm>
                <a:custGeom>
                  <a:avLst/>
                  <a:gdLst>
                    <a:gd name="T0" fmla="*/ 981 w 981"/>
                    <a:gd name="T1" fmla="*/ 116 h 150"/>
                    <a:gd name="T2" fmla="*/ 981 w 981"/>
                    <a:gd name="T3" fmla="*/ 33 h 150"/>
                    <a:gd name="T4" fmla="*/ 948 w 981"/>
                    <a:gd name="T5" fmla="*/ 0 h 150"/>
                    <a:gd name="T6" fmla="*/ 34 w 981"/>
                    <a:gd name="T7" fmla="*/ 0 h 150"/>
                    <a:gd name="T8" fmla="*/ 0 w 981"/>
                    <a:gd name="T9" fmla="*/ 33 h 150"/>
                    <a:gd name="T10" fmla="*/ 0 w 981"/>
                    <a:gd name="T11" fmla="*/ 116 h 150"/>
                    <a:gd name="T12" fmla="*/ 34 w 981"/>
                    <a:gd name="T13" fmla="*/ 150 h 150"/>
                    <a:gd name="T14" fmla="*/ 948 w 981"/>
                    <a:gd name="T15" fmla="*/ 150 h 150"/>
                    <a:gd name="T16" fmla="*/ 981 w 981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1" h="150">
                      <a:moveTo>
                        <a:pt x="981" y="116"/>
                      </a:moveTo>
                      <a:lnTo>
                        <a:pt x="981" y="33"/>
                      </a:lnTo>
                      <a:cubicBezTo>
                        <a:pt x="981" y="15"/>
                        <a:pt x="966" y="0"/>
                        <a:pt x="948" y="0"/>
                      </a:cubicBezTo>
                      <a:lnTo>
                        <a:pt x="34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4" y="150"/>
                      </a:cubicBezTo>
                      <a:lnTo>
                        <a:pt x="948" y="150"/>
                      </a:lnTo>
                      <a:cubicBezTo>
                        <a:pt x="966" y="150"/>
                        <a:pt x="981" y="135"/>
                        <a:pt x="981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Rectangle 88">
                  <a:extLst>
                    <a:ext uri="{FF2B5EF4-FFF2-40B4-BE49-F238E27FC236}">
                      <a16:creationId xmlns:a16="http://schemas.microsoft.com/office/drawing/2014/main" id="{3DEA01AC-2551-357E-F70E-1E02F52B40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8" y="3369"/>
                  <a:ext cx="701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 89">
                  <a:extLst>
                    <a:ext uri="{FF2B5EF4-FFF2-40B4-BE49-F238E27FC236}">
                      <a16:creationId xmlns:a16="http://schemas.microsoft.com/office/drawing/2014/main" id="{7F98510F-990A-2996-0607-2666441A4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90">
                  <a:extLst>
                    <a:ext uri="{FF2B5EF4-FFF2-40B4-BE49-F238E27FC236}">
                      <a16:creationId xmlns:a16="http://schemas.microsoft.com/office/drawing/2014/main" id="{0529BD72-29A1-CECA-E890-9C2C2C287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1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91">
                  <a:extLst>
                    <a:ext uri="{FF2B5EF4-FFF2-40B4-BE49-F238E27FC236}">
                      <a16:creationId xmlns:a16="http://schemas.microsoft.com/office/drawing/2014/main" id="{B1BEA323-CE25-20C0-6A60-EFCEAD703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7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92">
                  <a:extLst>
                    <a:ext uri="{FF2B5EF4-FFF2-40B4-BE49-F238E27FC236}">
                      <a16:creationId xmlns:a16="http://schemas.microsoft.com/office/drawing/2014/main" id="{8426A66E-8F8F-C84A-77C6-B6C4030C0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3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6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6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 93">
                  <a:extLst>
                    <a:ext uri="{FF2B5EF4-FFF2-40B4-BE49-F238E27FC236}">
                      <a16:creationId xmlns:a16="http://schemas.microsoft.com/office/drawing/2014/main" id="{4BB8791E-0C7E-4683-7739-9CBB328C1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5" y="2472"/>
                  <a:ext cx="819" cy="229"/>
                </a:xfrm>
                <a:custGeom>
                  <a:avLst/>
                  <a:gdLst>
                    <a:gd name="T0" fmla="*/ 67 w 1145"/>
                    <a:gd name="T1" fmla="*/ 347 h 347"/>
                    <a:gd name="T2" fmla="*/ 1078 w 1145"/>
                    <a:gd name="T3" fmla="*/ 347 h 347"/>
                    <a:gd name="T4" fmla="*/ 1145 w 1145"/>
                    <a:gd name="T5" fmla="*/ 281 h 347"/>
                    <a:gd name="T6" fmla="*/ 1145 w 1145"/>
                    <a:gd name="T7" fmla="*/ 67 h 347"/>
                    <a:gd name="T8" fmla="*/ 1078 w 1145"/>
                    <a:gd name="T9" fmla="*/ 0 h 347"/>
                    <a:gd name="T10" fmla="*/ 67 w 1145"/>
                    <a:gd name="T11" fmla="*/ 0 h 347"/>
                    <a:gd name="T12" fmla="*/ 0 w 1145"/>
                    <a:gd name="T13" fmla="*/ 67 h 347"/>
                    <a:gd name="T14" fmla="*/ 0 w 1145"/>
                    <a:gd name="T15" fmla="*/ 281 h 347"/>
                    <a:gd name="T16" fmla="*/ 67 w 1145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5" h="347">
                      <a:moveTo>
                        <a:pt x="67" y="347"/>
                      </a:moveTo>
                      <a:lnTo>
                        <a:pt x="1078" y="347"/>
                      </a:lnTo>
                      <a:cubicBezTo>
                        <a:pt x="1115" y="347"/>
                        <a:pt x="1145" y="317"/>
                        <a:pt x="1145" y="281"/>
                      </a:cubicBezTo>
                      <a:lnTo>
                        <a:pt x="1145" y="67"/>
                      </a:lnTo>
                      <a:cubicBezTo>
                        <a:pt x="1145" y="30"/>
                        <a:pt x="1115" y="0"/>
                        <a:pt x="1078" y="0"/>
                      </a:cubicBezTo>
                      <a:lnTo>
                        <a:pt x="67" y="0"/>
                      </a:lnTo>
                      <a:cubicBezTo>
                        <a:pt x="30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30" y="347"/>
                        <a:pt x="67" y="3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94">
                  <a:extLst>
                    <a:ext uri="{FF2B5EF4-FFF2-40B4-BE49-F238E27FC236}">
                      <a16:creationId xmlns:a16="http://schemas.microsoft.com/office/drawing/2014/main" id="{D21841D1-8281-7493-C67C-2C5B6BA1F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" y="2248"/>
                  <a:ext cx="512" cy="604"/>
                </a:xfrm>
                <a:custGeom>
                  <a:avLst/>
                  <a:gdLst>
                    <a:gd name="T0" fmla="*/ 372 w 715"/>
                    <a:gd name="T1" fmla="*/ 147 h 916"/>
                    <a:gd name="T2" fmla="*/ 624 w 715"/>
                    <a:gd name="T3" fmla="*/ 580 h 916"/>
                    <a:gd name="T4" fmla="*/ 665 w 715"/>
                    <a:gd name="T5" fmla="*/ 842 h 916"/>
                    <a:gd name="T6" fmla="*/ 570 w 715"/>
                    <a:gd name="T7" fmla="*/ 901 h 916"/>
                    <a:gd name="T8" fmla="*/ 333 w 715"/>
                    <a:gd name="T9" fmla="*/ 739 h 916"/>
                    <a:gd name="T10" fmla="*/ 151 w 715"/>
                    <a:gd name="T11" fmla="*/ 469 h 916"/>
                    <a:gd name="T12" fmla="*/ 10 w 715"/>
                    <a:gd name="T13" fmla="*/ 170 h 916"/>
                    <a:gd name="T14" fmla="*/ 48 w 715"/>
                    <a:gd name="T15" fmla="*/ 41 h 916"/>
                    <a:gd name="T16" fmla="*/ 205 w 715"/>
                    <a:gd name="T17" fmla="*/ 15 h 916"/>
                    <a:gd name="T18" fmla="*/ 372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72" y="147"/>
                      </a:moveTo>
                      <a:cubicBezTo>
                        <a:pt x="469" y="284"/>
                        <a:pt x="547" y="431"/>
                        <a:pt x="624" y="580"/>
                      </a:cubicBezTo>
                      <a:cubicBezTo>
                        <a:pt x="662" y="653"/>
                        <a:pt x="715" y="761"/>
                        <a:pt x="665" y="842"/>
                      </a:cubicBezTo>
                      <a:cubicBezTo>
                        <a:pt x="645" y="876"/>
                        <a:pt x="608" y="895"/>
                        <a:pt x="570" y="901"/>
                      </a:cubicBezTo>
                      <a:cubicBezTo>
                        <a:pt x="469" y="916"/>
                        <a:pt x="390" y="806"/>
                        <a:pt x="333" y="739"/>
                      </a:cubicBezTo>
                      <a:cubicBezTo>
                        <a:pt x="262" y="655"/>
                        <a:pt x="205" y="564"/>
                        <a:pt x="151" y="469"/>
                      </a:cubicBezTo>
                      <a:cubicBezTo>
                        <a:pt x="96" y="373"/>
                        <a:pt x="33" y="281"/>
                        <a:pt x="10" y="170"/>
                      </a:cubicBezTo>
                      <a:cubicBezTo>
                        <a:pt x="0" y="120"/>
                        <a:pt x="4" y="73"/>
                        <a:pt x="48" y="41"/>
                      </a:cubicBezTo>
                      <a:cubicBezTo>
                        <a:pt x="91" y="9"/>
                        <a:pt x="154" y="0"/>
                        <a:pt x="205" y="15"/>
                      </a:cubicBezTo>
                      <a:cubicBezTo>
                        <a:pt x="278" y="35"/>
                        <a:pt x="330" y="87"/>
                        <a:pt x="372" y="147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 95">
                  <a:extLst>
                    <a:ext uri="{FF2B5EF4-FFF2-40B4-BE49-F238E27FC236}">
                      <a16:creationId xmlns:a16="http://schemas.microsoft.com/office/drawing/2014/main" id="{F8C45205-44E2-7F00-7D63-14A81F7C6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5" y="2248"/>
                  <a:ext cx="511" cy="604"/>
                </a:xfrm>
                <a:custGeom>
                  <a:avLst/>
                  <a:gdLst>
                    <a:gd name="T0" fmla="*/ 343 w 715"/>
                    <a:gd name="T1" fmla="*/ 147 h 916"/>
                    <a:gd name="T2" fmla="*/ 91 w 715"/>
                    <a:gd name="T3" fmla="*/ 580 h 916"/>
                    <a:gd name="T4" fmla="*/ 50 w 715"/>
                    <a:gd name="T5" fmla="*/ 842 h 916"/>
                    <a:gd name="T6" fmla="*/ 145 w 715"/>
                    <a:gd name="T7" fmla="*/ 901 h 916"/>
                    <a:gd name="T8" fmla="*/ 382 w 715"/>
                    <a:gd name="T9" fmla="*/ 739 h 916"/>
                    <a:gd name="T10" fmla="*/ 565 w 715"/>
                    <a:gd name="T11" fmla="*/ 469 h 916"/>
                    <a:gd name="T12" fmla="*/ 705 w 715"/>
                    <a:gd name="T13" fmla="*/ 170 h 916"/>
                    <a:gd name="T14" fmla="*/ 668 w 715"/>
                    <a:gd name="T15" fmla="*/ 41 h 916"/>
                    <a:gd name="T16" fmla="*/ 511 w 715"/>
                    <a:gd name="T17" fmla="*/ 15 h 916"/>
                    <a:gd name="T18" fmla="*/ 343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43" y="147"/>
                      </a:moveTo>
                      <a:cubicBezTo>
                        <a:pt x="247" y="284"/>
                        <a:pt x="168" y="431"/>
                        <a:pt x="91" y="580"/>
                      </a:cubicBezTo>
                      <a:cubicBezTo>
                        <a:pt x="53" y="653"/>
                        <a:pt x="0" y="761"/>
                        <a:pt x="50" y="842"/>
                      </a:cubicBezTo>
                      <a:cubicBezTo>
                        <a:pt x="71" y="876"/>
                        <a:pt x="108" y="895"/>
                        <a:pt x="145" y="901"/>
                      </a:cubicBezTo>
                      <a:cubicBezTo>
                        <a:pt x="247" y="916"/>
                        <a:pt x="325" y="806"/>
                        <a:pt x="382" y="739"/>
                      </a:cubicBezTo>
                      <a:cubicBezTo>
                        <a:pt x="453" y="655"/>
                        <a:pt x="511" y="564"/>
                        <a:pt x="565" y="469"/>
                      </a:cubicBezTo>
                      <a:cubicBezTo>
                        <a:pt x="619" y="373"/>
                        <a:pt x="682" y="281"/>
                        <a:pt x="705" y="170"/>
                      </a:cubicBezTo>
                      <a:cubicBezTo>
                        <a:pt x="715" y="120"/>
                        <a:pt x="711" y="73"/>
                        <a:pt x="668" y="41"/>
                      </a:cubicBezTo>
                      <a:cubicBezTo>
                        <a:pt x="625" y="9"/>
                        <a:pt x="562" y="0"/>
                        <a:pt x="511" y="15"/>
                      </a:cubicBezTo>
                      <a:cubicBezTo>
                        <a:pt x="437" y="35"/>
                        <a:pt x="386" y="87"/>
                        <a:pt x="343" y="1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96">
                  <a:extLst>
                    <a:ext uri="{FF2B5EF4-FFF2-40B4-BE49-F238E27FC236}">
                      <a16:creationId xmlns:a16="http://schemas.microsoft.com/office/drawing/2014/main" id="{08F41BA7-BC10-285B-2F39-B92C44A285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0" y="4027"/>
                  <a:ext cx="283" cy="134"/>
                </a:xfrm>
                <a:custGeom>
                  <a:avLst/>
                  <a:gdLst>
                    <a:gd name="T0" fmla="*/ 96 w 396"/>
                    <a:gd name="T1" fmla="*/ 28 h 203"/>
                    <a:gd name="T2" fmla="*/ 13 w 396"/>
                    <a:gd name="T3" fmla="*/ 190 h 203"/>
                    <a:gd name="T4" fmla="*/ 18 w 396"/>
                    <a:gd name="T5" fmla="*/ 199 h 203"/>
                    <a:gd name="T6" fmla="*/ 31 w 396"/>
                    <a:gd name="T7" fmla="*/ 203 h 203"/>
                    <a:gd name="T8" fmla="*/ 386 w 396"/>
                    <a:gd name="T9" fmla="*/ 203 h 203"/>
                    <a:gd name="T10" fmla="*/ 395 w 396"/>
                    <a:gd name="T11" fmla="*/ 199 h 203"/>
                    <a:gd name="T12" fmla="*/ 396 w 396"/>
                    <a:gd name="T13" fmla="*/ 193 h 203"/>
                    <a:gd name="T14" fmla="*/ 369 w 396"/>
                    <a:gd name="T15" fmla="*/ 88 h 203"/>
                    <a:gd name="T16" fmla="*/ 208 w 396"/>
                    <a:gd name="T17" fmla="*/ 2 h 203"/>
                    <a:gd name="T18" fmla="*/ 96 w 396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6" h="203">
                      <a:moveTo>
                        <a:pt x="96" y="28"/>
                      </a:moveTo>
                      <a:cubicBezTo>
                        <a:pt x="48" y="57"/>
                        <a:pt x="0" y="129"/>
                        <a:pt x="13" y="190"/>
                      </a:cubicBezTo>
                      <a:cubicBezTo>
                        <a:pt x="14" y="193"/>
                        <a:pt x="15" y="197"/>
                        <a:pt x="18" y="199"/>
                      </a:cubicBezTo>
                      <a:cubicBezTo>
                        <a:pt x="21" y="203"/>
                        <a:pt x="26" y="203"/>
                        <a:pt x="31" y="203"/>
                      </a:cubicBezTo>
                      <a:cubicBezTo>
                        <a:pt x="149" y="203"/>
                        <a:pt x="268" y="203"/>
                        <a:pt x="386" y="203"/>
                      </a:cubicBezTo>
                      <a:cubicBezTo>
                        <a:pt x="389" y="203"/>
                        <a:pt x="394" y="203"/>
                        <a:pt x="395" y="199"/>
                      </a:cubicBezTo>
                      <a:cubicBezTo>
                        <a:pt x="396" y="197"/>
                        <a:pt x="396" y="195"/>
                        <a:pt x="396" y="193"/>
                      </a:cubicBezTo>
                      <a:cubicBezTo>
                        <a:pt x="392" y="157"/>
                        <a:pt x="385" y="120"/>
                        <a:pt x="369" y="88"/>
                      </a:cubicBezTo>
                      <a:cubicBezTo>
                        <a:pt x="337" y="26"/>
                        <a:pt x="271" y="0"/>
                        <a:pt x="208" y="2"/>
                      </a:cubicBezTo>
                      <a:cubicBezTo>
                        <a:pt x="169" y="3"/>
                        <a:pt x="130" y="8"/>
                        <a:pt x="96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 97">
                  <a:extLst>
                    <a:ext uri="{FF2B5EF4-FFF2-40B4-BE49-F238E27FC236}">
                      <a16:creationId xmlns:a16="http://schemas.microsoft.com/office/drawing/2014/main" id="{972D4819-3F3B-D198-6BD1-B2BDD1F4C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5" y="3068"/>
                  <a:ext cx="611" cy="275"/>
                </a:xfrm>
                <a:custGeom>
                  <a:avLst/>
                  <a:gdLst>
                    <a:gd name="T0" fmla="*/ 91 w 855"/>
                    <a:gd name="T1" fmla="*/ 375 h 418"/>
                    <a:gd name="T2" fmla="*/ 14 w 855"/>
                    <a:gd name="T3" fmla="*/ 150 h 418"/>
                    <a:gd name="T4" fmla="*/ 85 w 855"/>
                    <a:gd name="T5" fmla="*/ 32 h 418"/>
                    <a:gd name="T6" fmla="*/ 253 w 855"/>
                    <a:gd name="T7" fmla="*/ 1 h 418"/>
                    <a:gd name="T8" fmla="*/ 768 w 855"/>
                    <a:gd name="T9" fmla="*/ 39 h 418"/>
                    <a:gd name="T10" fmla="*/ 822 w 855"/>
                    <a:gd name="T11" fmla="*/ 57 h 418"/>
                    <a:gd name="T12" fmla="*/ 839 w 855"/>
                    <a:gd name="T13" fmla="*/ 99 h 418"/>
                    <a:gd name="T14" fmla="*/ 851 w 855"/>
                    <a:gd name="T15" fmla="*/ 234 h 418"/>
                    <a:gd name="T16" fmla="*/ 794 w 855"/>
                    <a:gd name="T17" fmla="*/ 356 h 418"/>
                    <a:gd name="T18" fmla="*/ 556 w 855"/>
                    <a:gd name="T19" fmla="*/ 417 h 418"/>
                    <a:gd name="T20" fmla="*/ 247 w 855"/>
                    <a:gd name="T21" fmla="*/ 410 h 418"/>
                    <a:gd name="T22" fmla="*/ 91 w 855"/>
                    <a:gd name="T23" fmla="*/ 375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5" h="418">
                      <a:moveTo>
                        <a:pt x="91" y="375"/>
                      </a:moveTo>
                      <a:cubicBezTo>
                        <a:pt x="8" y="329"/>
                        <a:pt x="0" y="232"/>
                        <a:pt x="14" y="150"/>
                      </a:cubicBezTo>
                      <a:cubicBezTo>
                        <a:pt x="23" y="104"/>
                        <a:pt x="45" y="59"/>
                        <a:pt x="85" y="32"/>
                      </a:cubicBezTo>
                      <a:cubicBezTo>
                        <a:pt x="133" y="1"/>
                        <a:pt x="195" y="0"/>
                        <a:pt x="253" y="1"/>
                      </a:cubicBezTo>
                      <a:cubicBezTo>
                        <a:pt x="425" y="5"/>
                        <a:pt x="596" y="22"/>
                        <a:pt x="768" y="39"/>
                      </a:cubicBezTo>
                      <a:cubicBezTo>
                        <a:pt x="787" y="41"/>
                        <a:pt x="809" y="43"/>
                        <a:pt x="822" y="57"/>
                      </a:cubicBezTo>
                      <a:cubicBezTo>
                        <a:pt x="833" y="68"/>
                        <a:pt x="836" y="84"/>
                        <a:pt x="839" y="99"/>
                      </a:cubicBezTo>
                      <a:cubicBezTo>
                        <a:pt x="847" y="143"/>
                        <a:pt x="855" y="189"/>
                        <a:pt x="851" y="234"/>
                      </a:cubicBezTo>
                      <a:cubicBezTo>
                        <a:pt x="847" y="279"/>
                        <a:pt x="830" y="325"/>
                        <a:pt x="794" y="356"/>
                      </a:cubicBezTo>
                      <a:cubicBezTo>
                        <a:pt x="724" y="416"/>
                        <a:pt x="645" y="415"/>
                        <a:pt x="556" y="417"/>
                      </a:cubicBezTo>
                      <a:cubicBezTo>
                        <a:pt x="453" y="418"/>
                        <a:pt x="350" y="418"/>
                        <a:pt x="247" y="410"/>
                      </a:cubicBezTo>
                      <a:cubicBezTo>
                        <a:pt x="193" y="407"/>
                        <a:pt x="138" y="401"/>
                        <a:pt x="91" y="375"/>
                      </a:cubicBezTo>
                    </a:path>
                  </a:pathLst>
                </a:custGeom>
                <a:solidFill>
                  <a:srgbClr val="5E51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98">
                  <a:extLst>
                    <a:ext uri="{FF2B5EF4-FFF2-40B4-BE49-F238E27FC236}">
                      <a16:creationId xmlns:a16="http://schemas.microsoft.com/office/drawing/2014/main" id="{1169ADFD-888C-0F05-66E5-5DA7F66AF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9" y="2188"/>
                  <a:ext cx="606" cy="984"/>
                </a:xfrm>
                <a:custGeom>
                  <a:avLst/>
                  <a:gdLst>
                    <a:gd name="T0" fmla="*/ 6 w 847"/>
                    <a:gd name="T1" fmla="*/ 793 h 1492"/>
                    <a:gd name="T2" fmla="*/ 12 w 847"/>
                    <a:gd name="T3" fmla="*/ 633 h 1492"/>
                    <a:gd name="T4" fmla="*/ 28 w 847"/>
                    <a:gd name="T5" fmla="*/ 314 h 1492"/>
                    <a:gd name="T6" fmla="*/ 136 w 847"/>
                    <a:gd name="T7" fmla="*/ 97 h 1492"/>
                    <a:gd name="T8" fmla="*/ 330 w 847"/>
                    <a:gd name="T9" fmla="*/ 20 h 1492"/>
                    <a:gd name="T10" fmla="*/ 709 w 847"/>
                    <a:gd name="T11" fmla="*/ 121 h 1492"/>
                    <a:gd name="T12" fmla="*/ 819 w 847"/>
                    <a:gd name="T13" fmla="*/ 408 h 1492"/>
                    <a:gd name="T14" fmla="*/ 839 w 847"/>
                    <a:gd name="T15" fmla="*/ 784 h 1492"/>
                    <a:gd name="T16" fmla="*/ 843 w 847"/>
                    <a:gd name="T17" fmla="*/ 1271 h 1492"/>
                    <a:gd name="T18" fmla="*/ 826 w 847"/>
                    <a:gd name="T19" fmla="*/ 1378 h 1492"/>
                    <a:gd name="T20" fmla="*/ 707 w 847"/>
                    <a:gd name="T21" fmla="*/ 1464 h 1492"/>
                    <a:gd name="T22" fmla="*/ 394 w 847"/>
                    <a:gd name="T23" fmla="*/ 1486 h 1492"/>
                    <a:gd name="T24" fmla="*/ 93 w 847"/>
                    <a:gd name="T25" fmla="*/ 1455 h 1492"/>
                    <a:gd name="T26" fmla="*/ 2 w 847"/>
                    <a:gd name="T27" fmla="*/ 1271 h 1492"/>
                    <a:gd name="T28" fmla="*/ 6 w 847"/>
                    <a:gd name="T29" fmla="*/ 793 h 1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47" h="1492">
                      <a:moveTo>
                        <a:pt x="6" y="793"/>
                      </a:moveTo>
                      <a:cubicBezTo>
                        <a:pt x="8" y="739"/>
                        <a:pt x="10" y="686"/>
                        <a:pt x="12" y="633"/>
                      </a:cubicBezTo>
                      <a:cubicBezTo>
                        <a:pt x="16" y="526"/>
                        <a:pt x="22" y="420"/>
                        <a:pt x="28" y="314"/>
                      </a:cubicBezTo>
                      <a:cubicBezTo>
                        <a:pt x="34" y="220"/>
                        <a:pt x="53" y="152"/>
                        <a:pt x="136" y="97"/>
                      </a:cubicBezTo>
                      <a:cubicBezTo>
                        <a:pt x="193" y="58"/>
                        <a:pt x="261" y="30"/>
                        <a:pt x="330" y="20"/>
                      </a:cubicBezTo>
                      <a:cubicBezTo>
                        <a:pt x="459" y="0"/>
                        <a:pt x="602" y="49"/>
                        <a:pt x="709" y="121"/>
                      </a:cubicBezTo>
                      <a:cubicBezTo>
                        <a:pt x="805" y="187"/>
                        <a:pt x="814" y="301"/>
                        <a:pt x="819" y="408"/>
                      </a:cubicBezTo>
                      <a:cubicBezTo>
                        <a:pt x="824" y="534"/>
                        <a:pt x="835" y="659"/>
                        <a:pt x="839" y="784"/>
                      </a:cubicBezTo>
                      <a:cubicBezTo>
                        <a:pt x="846" y="946"/>
                        <a:pt x="847" y="1110"/>
                        <a:pt x="843" y="1271"/>
                      </a:cubicBezTo>
                      <a:cubicBezTo>
                        <a:pt x="842" y="1308"/>
                        <a:pt x="840" y="1345"/>
                        <a:pt x="826" y="1378"/>
                      </a:cubicBezTo>
                      <a:cubicBezTo>
                        <a:pt x="805" y="1433"/>
                        <a:pt x="760" y="1453"/>
                        <a:pt x="707" y="1464"/>
                      </a:cubicBezTo>
                      <a:cubicBezTo>
                        <a:pt x="604" y="1484"/>
                        <a:pt x="498" y="1488"/>
                        <a:pt x="394" y="1486"/>
                      </a:cubicBezTo>
                      <a:cubicBezTo>
                        <a:pt x="301" y="1483"/>
                        <a:pt x="180" y="1492"/>
                        <a:pt x="93" y="1455"/>
                      </a:cubicBezTo>
                      <a:cubicBezTo>
                        <a:pt x="15" y="1421"/>
                        <a:pt x="3" y="1348"/>
                        <a:pt x="2" y="1271"/>
                      </a:cubicBezTo>
                      <a:cubicBezTo>
                        <a:pt x="0" y="1112"/>
                        <a:pt x="2" y="952"/>
                        <a:pt x="6" y="793"/>
                      </a:cubicBezTo>
                    </a:path>
                  </a:pathLst>
                </a:custGeom>
                <a:solidFill>
                  <a:srgbClr val="6DB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99">
                  <a:extLst>
                    <a:ext uri="{FF2B5EF4-FFF2-40B4-BE49-F238E27FC236}">
                      <a16:creationId xmlns:a16="http://schemas.microsoft.com/office/drawing/2014/main" id="{162808E7-15CE-BAAD-C725-229AFA90C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8" y="3054"/>
                  <a:ext cx="306" cy="1007"/>
                </a:xfrm>
                <a:custGeom>
                  <a:avLst/>
                  <a:gdLst>
                    <a:gd name="T0" fmla="*/ 427 w 428"/>
                    <a:gd name="T1" fmla="*/ 309 h 1527"/>
                    <a:gd name="T2" fmla="*/ 428 w 428"/>
                    <a:gd name="T3" fmla="*/ 358 h 1527"/>
                    <a:gd name="T4" fmla="*/ 422 w 428"/>
                    <a:gd name="T5" fmla="*/ 946 h 1527"/>
                    <a:gd name="T6" fmla="*/ 394 w 428"/>
                    <a:gd name="T7" fmla="*/ 1527 h 1527"/>
                    <a:gd name="T8" fmla="*/ 149 w 428"/>
                    <a:gd name="T9" fmla="*/ 1526 h 1527"/>
                    <a:gd name="T10" fmla="*/ 124 w 428"/>
                    <a:gd name="T11" fmla="*/ 1521 h 1527"/>
                    <a:gd name="T12" fmla="*/ 108 w 428"/>
                    <a:gd name="T13" fmla="*/ 1483 h 1527"/>
                    <a:gd name="T14" fmla="*/ 14 w 428"/>
                    <a:gd name="T15" fmla="*/ 402 h 1527"/>
                    <a:gd name="T16" fmla="*/ 48 w 428"/>
                    <a:gd name="T17" fmla="*/ 118 h 1527"/>
                    <a:gd name="T18" fmla="*/ 309 w 428"/>
                    <a:gd name="T19" fmla="*/ 35 h 1527"/>
                    <a:gd name="T20" fmla="*/ 427 w 428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8" h="1527">
                      <a:moveTo>
                        <a:pt x="427" y="309"/>
                      </a:moveTo>
                      <a:cubicBezTo>
                        <a:pt x="428" y="326"/>
                        <a:pt x="428" y="342"/>
                        <a:pt x="428" y="358"/>
                      </a:cubicBezTo>
                      <a:cubicBezTo>
                        <a:pt x="427" y="554"/>
                        <a:pt x="424" y="750"/>
                        <a:pt x="422" y="946"/>
                      </a:cubicBezTo>
                      <a:cubicBezTo>
                        <a:pt x="421" y="1055"/>
                        <a:pt x="403" y="1440"/>
                        <a:pt x="394" y="1527"/>
                      </a:cubicBezTo>
                      <a:cubicBezTo>
                        <a:pt x="313" y="1526"/>
                        <a:pt x="231" y="1526"/>
                        <a:pt x="149" y="1526"/>
                      </a:cubicBezTo>
                      <a:cubicBezTo>
                        <a:pt x="141" y="1526"/>
                        <a:pt x="131" y="1526"/>
                        <a:pt x="124" y="1521"/>
                      </a:cubicBezTo>
                      <a:cubicBezTo>
                        <a:pt x="112" y="1514"/>
                        <a:pt x="109" y="1497"/>
                        <a:pt x="108" y="1483"/>
                      </a:cubicBezTo>
                      <a:cubicBezTo>
                        <a:pt x="65" y="1124"/>
                        <a:pt x="28" y="764"/>
                        <a:pt x="14" y="402"/>
                      </a:cubicBezTo>
                      <a:cubicBezTo>
                        <a:pt x="10" y="308"/>
                        <a:pt x="0" y="201"/>
                        <a:pt x="48" y="118"/>
                      </a:cubicBezTo>
                      <a:cubicBezTo>
                        <a:pt x="99" y="30"/>
                        <a:pt x="224" y="0"/>
                        <a:pt x="309" y="35"/>
                      </a:cubicBezTo>
                      <a:cubicBezTo>
                        <a:pt x="406" y="75"/>
                        <a:pt x="425" y="202"/>
                        <a:pt x="427" y="309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00">
                  <a:extLst>
                    <a:ext uri="{FF2B5EF4-FFF2-40B4-BE49-F238E27FC236}">
                      <a16:creationId xmlns:a16="http://schemas.microsoft.com/office/drawing/2014/main" id="{12649185-CBFF-5AD3-1273-DBAE14CF98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2" y="4027"/>
                  <a:ext cx="283" cy="134"/>
                </a:xfrm>
                <a:custGeom>
                  <a:avLst/>
                  <a:gdLst>
                    <a:gd name="T0" fmla="*/ 299 w 396"/>
                    <a:gd name="T1" fmla="*/ 28 h 203"/>
                    <a:gd name="T2" fmla="*/ 382 w 396"/>
                    <a:gd name="T3" fmla="*/ 190 h 203"/>
                    <a:gd name="T4" fmla="*/ 378 w 396"/>
                    <a:gd name="T5" fmla="*/ 199 h 203"/>
                    <a:gd name="T6" fmla="*/ 365 w 396"/>
                    <a:gd name="T7" fmla="*/ 203 h 203"/>
                    <a:gd name="T8" fmla="*/ 10 w 396"/>
                    <a:gd name="T9" fmla="*/ 203 h 203"/>
                    <a:gd name="T10" fmla="*/ 1 w 396"/>
                    <a:gd name="T11" fmla="*/ 199 h 203"/>
                    <a:gd name="T12" fmla="*/ 0 w 396"/>
                    <a:gd name="T13" fmla="*/ 193 h 203"/>
                    <a:gd name="T14" fmla="*/ 27 w 396"/>
                    <a:gd name="T15" fmla="*/ 88 h 203"/>
                    <a:gd name="T16" fmla="*/ 188 w 396"/>
                    <a:gd name="T17" fmla="*/ 2 h 203"/>
                    <a:gd name="T18" fmla="*/ 299 w 396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6" h="203">
                      <a:moveTo>
                        <a:pt x="299" y="28"/>
                      </a:moveTo>
                      <a:cubicBezTo>
                        <a:pt x="348" y="57"/>
                        <a:pt x="396" y="129"/>
                        <a:pt x="382" y="190"/>
                      </a:cubicBezTo>
                      <a:cubicBezTo>
                        <a:pt x="382" y="193"/>
                        <a:pt x="381" y="197"/>
                        <a:pt x="378" y="199"/>
                      </a:cubicBezTo>
                      <a:cubicBezTo>
                        <a:pt x="375" y="203"/>
                        <a:pt x="370" y="203"/>
                        <a:pt x="365" y="203"/>
                      </a:cubicBezTo>
                      <a:cubicBezTo>
                        <a:pt x="247" y="203"/>
                        <a:pt x="128" y="203"/>
                        <a:pt x="10" y="203"/>
                      </a:cubicBezTo>
                      <a:cubicBezTo>
                        <a:pt x="6" y="203"/>
                        <a:pt x="2" y="203"/>
                        <a:pt x="1" y="199"/>
                      </a:cubicBezTo>
                      <a:cubicBezTo>
                        <a:pt x="0" y="197"/>
                        <a:pt x="0" y="195"/>
                        <a:pt x="0" y="193"/>
                      </a:cubicBezTo>
                      <a:cubicBezTo>
                        <a:pt x="4" y="157"/>
                        <a:pt x="11" y="120"/>
                        <a:pt x="27" y="88"/>
                      </a:cubicBezTo>
                      <a:cubicBezTo>
                        <a:pt x="59" y="26"/>
                        <a:pt x="125" y="0"/>
                        <a:pt x="188" y="2"/>
                      </a:cubicBezTo>
                      <a:cubicBezTo>
                        <a:pt x="227" y="3"/>
                        <a:pt x="266" y="8"/>
                        <a:pt x="299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101">
                  <a:extLst>
                    <a:ext uri="{FF2B5EF4-FFF2-40B4-BE49-F238E27FC236}">
                      <a16:creationId xmlns:a16="http://schemas.microsoft.com/office/drawing/2014/main" id="{400DD186-179A-6624-8297-2CB0D46AD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1" y="3054"/>
                  <a:ext cx="306" cy="1007"/>
                </a:xfrm>
                <a:custGeom>
                  <a:avLst/>
                  <a:gdLst>
                    <a:gd name="T0" fmla="*/ 0 w 428"/>
                    <a:gd name="T1" fmla="*/ 309 h 1527"/>
                    <a:gd name="T2" fmla="*/ 0 w 428"/>
                    <a:gd name="T3" fmla="*/ 358 h 1527"/>
                    <a:gd name="T4" fmla="*/ 6 w 428"/>
                    <a:gd name="T5" fmla="*/ 946 h 1527"/>
                    <a:gd name="T6" fmla="*/ 34 w 428"/>
                    <a:gd name="T7" fmla="*/ 1527 h 1527"/>
                    <a:gd name="T8" fmla="*/ 279 w 428"/>
                    <a:gd name="T9" fmla="*/ 1526 h 1527"/>
                    <a:gd name="T10" fmla="*/ 304 w 428"/>
                    <a:gd name="T11" fmla="*/ 1521 h 1527"/>
                    <a:gd name="T12" fmla="*/ 320 w 428"/>
                    <a:gd name="T13" fmla="*/ 1483 h 1527"/>
                    <a:gd name="T14" fmla="*/ 414 w 428"/>
                    <a:gd name="T15" fmla="*/ 402 h 1527"/>
                    <a:gd name="T16" fmla="*/ 380 w 428"/>
                    <a:gd name="T17" fmla="*/ 118 h 1527"/>
                    <a:gd name="T18" fmla="*/ 119 w 428"/>
                    <a:gd name="T19" fmla="*/ 35 h 1527"/>
                    <a:gd name="T20" fmla="*/ 0 w 428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8" h="1527">
                      <a:moveTo>
                        <a:pt x="0" y="309"/>
                      </a:moveTo>
                      <a:cubicBezTo>
                        <a:pt x="0" y="326"/>
                        <a:pt x="0" y="342"/>
                        <a:pt x="0" y="358"/>
                      </a:cubicBezTo>
                      <a:cubicBezTo>
                        <a:pt x="1" y="554"/>
                        <a:pt x="4" y="750"/>
                        <a:pt x="6" y="946"/>
                      </a:cubicBezTo>
                      <a:cubicBezTo>
                        <a:pt x="7" y="1055"/>
                        <a:pt x="25" y="1440"/>
                        <a:pt x="34" y="1527"/>
                      </a:cubicBezTo>
                      <a:cubicBezTo>
                        <a:pt x="115" y="1526"/>
                        <a:pt x="197" y="1526"/>
                        <a:pt x="279" y="1526"/>
                      </a:cubicBezTo>
                      <a:cubicBezTo>
                        <a:pt x="287" y="1526"/>
                        <a:pt x="296" y="1526"/>
                        <a:pt x="304" y="1521"/>
                      </a:cubicBezTo>
                      <a:cubicBezTo>
                        <a:pt x="316" y="1514"/>
                        <a:pt x="318" y="1497"/>
                        <a:pt x="320" y="1483"/>
                      </a:cubicBezTo>
                      <a:cubicBezTo>
                        <a:pt x="363" y="1124"/>
                        <a:pt x="399" y="764"/>
                        <a:pt x="414" y="402"/>
                      </a:cubicBezTo>
                      <a:cubicBezTo>
                        <a:pt x="418" y="308"/>
                        <a:pt x="428" y="201"/>
                        <a:pt x="380" y="118"/>
                      </a:cubicBezTo>
                      <a:cubicBezTo>
                        <a:pt x="329" y="30"/>
                        <a:pt x="203" y="0"/>
                        <a:pt x="119" y="35"/>
                      </a:cubicBezTo>
                      <a:cubicBezTo>
                        <a:pt x="22" y="75"/>
                        <a:pt x="3" y="202"/>
                        <a:pt x="0" y="309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02">
                  <a:extLst>
                    <a:ext uri="{FF2B5EF4-FFF2-40B4-BE49-F238E27FC236}">
                      <a16:creationId xmlns:a16="http://schemas.microsoft.com/office/drawing/2014/main" id="{4A5CFDAC-E8EB-2751-2360-1C873F77F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" y="1988"/>
                  <a:ext cx="105" cy="110"/>
                </a:xfrm>
                <a:custGeom>
                  <a:avLst/>
                  <a:gdLst>
                    <a:gd name="T0" fmla="*/ 61 w 146"/>
                    <a:gd name="T1" fmla="*/ 161 h 166"/>
                    <a:gd name="T2" fmla="*/ 1 w 146"/>
                    <a:gd name="T3" fmla="*/ 119 h 166"/>
                    <a:gd name="T4" fmla="*/ 13 w 146"/>
                    <a:gd name="T5" fmla="*/ 68 h 166"/>
                    <a:gd name="T6" fmla="*/ 52 w 146"/>
                    <a:gd name="T7" fmla="*/ 18 h 166"/>
                    <a:gd name="T8" fmla="*/ 112 w 146"/>
                    <a:gd name="T9" fmla="*/ 6 h 166"/>
                    <a:gd name="T10" fmla="*/ 139 w 146"/>
                    <a:gd name="T11" fmla="*/ 42 h 166"/>
                    <a:gd name="T12" fmla="*/ 93 w 146"/>
                    <a:gd name="T13" fmla="*/ 147 h 166"/>
                    <a:gd name="T14" fmla="*/ 61 w 146"/>
                    <a:gd name="T15" fmla="*/ 161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6" h="166">
                      <a:moveTo>
                        <a:pt x="61" y="161"/>
                      </a:moveTo>
                      <a:cubicBezTo>
                        <a:pt x="32" y="166"/>
                        <a:pt x="4" y="156"/>
                        <a:pt x="1" y="119"/>
                      </a:cubicBezTo>
                      <a:cubicBezTo>
                        <a:pt x="0" y="101"/>
                        <a:pt x="5" y="84"/>
                        <a:pt x="13" y="68"/>
                      </a:cubicBezTo>
                      <a:cubicBezTo>
                        <a:pt x="22" y="49"/>
                        <a:pt x="35" y="31"/>
                        <a:pt x="52" y="18"/>
                      </a:cubicBezTo>
                      <a:cubicBezTo>
                        <a:pt x="69" y="6"/>
                        <a:pt x="92" y="0"/>
                        <a:pt x="112" y="6"/>
                      </a:cubicBezTo>
                      <a:cubicBezTo>
                        <a:pt x="130" y="11"/>
                        <a:pt x="136" y="25"/>
                        <a:pt x="139" y="42"/>
                      </a:cubicBezTo>
                      <a:cubicBezTo>
                        <a:pt x="146" y="82"/>
                        <a:pt x="127" y="124"/>
                        <a:pt x="93" y="147"/>
                      </a:cubicBezTo>
                      <a:cubicBezTo>
                        <a:pt x="83" y="154"/>
                        <a:pt x="72" y="159"/>
                        <a:pt x="61" y="16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03">
                  <a:extLst>
                    <a:ext uri="{FF2B5EF4-FFF2-40B4-BE49-F238E27FC236}">
                      <a16:creationId xmlns:a16="http://schemas.microsoft.com/office/drawing/2014/main" id="{D8BAC595-6353-9D76-8777-89B509F3A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5" y="1952"/>
                  <a:ext cx="100" cy="114"/>
                </a:xfrm>
                <a:custGeom>
                  <a:avLst/>
                  <a:gdLst>
                    <a:gd name="T0" fmla="*/ 70 w 140"/>
                    <a:gd name="T1" fmla="*/ 163 h 174"/>
                    <a:gd name="T2" fmla="*/ 136 w 140"/>
                    <a:gd name="T3" fmla="*/ 132 h 174"/>
                    <a:gd name="T4" fmla="*/ 133 w 140"/>
                    <a:gd name="T5" fmla="*/ 80 h 174"/>
                    <a:gd name="T6" fmla="*/ 103 w 140"/>
                    <a:gd name="T7" fmla="*/ 25 h 174"/>
                    <a:gd name="T8" fmla="*/ 46 w 140"/>
                    <a:gd name="T9" fmla="*/ 2 h 174"/>
                    <a:gd name="T10" fmla="*/ 13 w 140"/>
                    <a:gd name="T11" fmla="*/ 33 h 174"/>
                    <a:gd name="T12" fmla="*/ 40 w 140"/>
                    <a:gd name="T13" fmla="*/ 145 h 174"/>
                    <a:gd name="T14" fmla="*/ 70 w 140"/>
                    <a:gd name="T15" fmla="*/ 16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0" h="174">
                      <a:moveTo>
                        <a:pt x="70" y="163"/>
                      </a:moveTo>
                      <a:cubicBezTo>
                        <a:pt x="97" y="174"/>
                        <a:pt x="127" y="168"/>
                        <a:pt x="136" y="132"/>
                      </a:cubicBezTo>
                      <a:cubicBezTo>
                        <a:pt x="140" y="115"/>
                        <a:pt x="138" y="97"/>
                        <a:pt x="133" y="80"/>
                      </a:cubicBezTo>
                      <a:cubicBezTo>
                        <a:pt x="127" y="60"/>
                        <a:pt x="118" y="40"/>
                        <a:pt x="103" y="25"/>
                      </a:cubicBezTo>
                      <a:cubicBezTo>
                        <a:pt x="88" y="9"/>
                        <a:pt x="67" y="0"/>
                        <a:pt x="46" y="2"/>
                      </a:cubicBezTo>
                      <a:cubicBezTo>
                        <a:pt x="28" y="4"/>
                        <a:pt x="19" y="17"/>
                        <a:pt x="13" y="33"/>
                      </a:cubicBezTo>
                      <a:cubicBezTo>
                        <a:pt x="0" y="71"/>
                        <a:pt x="11" y="116"/>
                        <a:pt x="40" y="145"/>
                      </a:cubicBezTo>
                      <a:cubicBezTo>
                        <a:pt x="49" y="153"/>
                        <a:pt x="59" y="159"/>
                        <a:pt x="70" y="16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04">
                  <a:extLst>
                    <a:ext uri="{FF2B5EF4-FFF2-40B4-BE49-F238E27FC236}">
                      <a16:creationId xmlns:a16="http://schemas.microsoft.com/office/drawing/2014/main" id="{65CFAAFB-B23B-B3BC-96FB-6EE40A843E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071"/>
                  <a:ext cx="215" cy="196"/>
                </a:xfrm>
                <a:custGeom>
                  <a:avLst/>
                  <a:gdLst>
                    <a:gd name="T0" fmla="*/ 91 w 300"/>
                    <a:gd name="T1" fmla="*/ 12 h 298"/>
                    <a:gd name="T2" fmla="*/ 205 w 300"/>
                    <a:gd name="T3" fmla="*/ 3 h 298"/>
                    <a:gd name="T4" fmla="*/ 300 w 300"/>
                    <a:gd name="T5" fmla="*/ 21 h 298"/>
                    <a:gd name="T6" fmla="*/ 288 w 300"/>
                    <a:gd name="T7" fmla="*/ 245 h 298"/>
                    <a:gd name="T8" fmla="*/ 282 w 300"/>
                    <a:gd name="T9" fmla="*/ 266 h 298"/>
                    <a:gd name="T10" fmla="*/ 250 w 300"/>
                    <a:gd name="T11" fmla="*/ 281 h 298"/>
                    <a:gd name="T12" fmla="*/ 26 w 300"/>
                    <a:gd name="T13" fmla="*/ 273 h 298"/>
                    <a:gd name="T14" fmla="*/ 13 w 300"/>
                    <a:gd name="T15" fmla="*/ 267 h 298"/>
                    <a:gd name="T16" fmla="*/ 9 w 300"/>
                    <a:gd name="T17" fmla="*/ 253 h 298"/>
                    <a:gd name="T18" fmla="*/ 8 w 300"/>
                    <a:gd name="T19" fmla="*/ 152 h 298"/>
                    <a:gd name="T20" fmla="*/ 15 w 300"/>
                    <a:gd name="T21" fmla="*/ 64 h 298"/>
                    <a:gd name="T22" fmla="*/ 91 w 300"/>
                    <a:gd name="T23" fmla="*/ 12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0" h="298">
                      <a:moveTo>
                        <a:pt x="91" y="12"/>
                      </a:moveTo>
                      <a:cubicBezTo>
                        <a:pt x="127" y="0"/>
                        <a:pt x="166" y="0"/>
                        <a:pt x="205" y="3"/>
                      </a:cubicBezTo>
                      <a:cubicBezTo>
                        <a:pt x="237" y="4"/>
                        <a:pt x="270" y="8"/>
                        <a:pt x="300" y="21"/>
                      </a:cubicBezTo>
                      <a:cubicBezTo>
                        <a:pt x="295" y="95"/>
                        <a:pt x="290" y="171"/>
                        <a:pt x="288" y="245"/>
                      </a:cubicBezTo>
                      <a:cubicBezTo>
                        <a:pt x="288" y="252"/>
                        <a:pt x="287" y="260"/>
                        <a:pt x="282" y="266"/>
                      </a:cubicBezTo>
                      <a:cubicBezTo>
                        <a:pt x="276" y="274"/>
                        <a:pt x="263" y="278"/>
                        <a:pt x="250" y="281"/>
                      </a:cubicBezTo>
                      <a:cubicBezTo>
                        <a:pt x="177" y="298"/>
                        <a:pt x="96" y="295"/>
                        <a:pt x="26" y="273"/>
                      </a:cubicBezTo>
                      <a:cubicBezTo>
                        <a:pt x="21" y="272"/>
                        <a:pt x="16" y="270"/>
                        <a:pt x="13" y="267"/>
                      </a:cubicBezTo>
                      <a:cubicBezTo>
                        <a:pt x="9" y="263"/>
                        <a:pt x="9" y="258"/>
                        <a:pt x="9" y="253"/>
                      </a:cubicBezTo>
                      <a:cubicBezTo>
                        <a:pt x="9" y="220"/>
                        <a:pt x="8" y="186"/>
                        <a:pt x="8" y="152"/>
                      </a:cubicBezTo>
                      <a:cubicBezTo>
                        <a:pt x="8" y="124"/>
                        <a:pt x="0" y="89"/>
                        <a:pt x="15" y="64"/>
                      </a:cubicBezTo>
                      <a:cubicBezTo>
                        <a:pt x="30" y="38"/>
                        <a:pt x="64" y="20"/>
                        <a:pt x="91" y="1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105">
                  <a:extLst>
                    <a:ext uri="{FF2B5EF4-FFF2-40B4-BE49-F238E27FC236}">
                      <a16:creationId xmlns:a16="http://schemas.microsoft.com/office/drawing/2014/main" id="{19FF954B-ADB9-DD39-5EDA-13653D569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2" y="2168"/>
                  <a:ext cx="3" cy="30"/>
                </a:xfrm>
                <a:custGeom>
                  <a:avLst/>
                  <a:gdLst>
                    <a:gd name="T0" fmla="*/ 0 w 4"/>
                    <a:gd name="T1" fmla="*/ 46 h 46"/>
                    <a:gd name="T2" fmla="*/ 2 w 4"/>
                    <a:gd name="T3" fmla="*/ 2 h 46"/>
                    <a:gd name="T4" fmla="*/ 4 w 4"/>
                    <a:gd name="T5" fmla="*/ 0 h 46"/>
                    <a:gd name="T6" fmla="*/ 2 w 4"/>
                    <a:gd name="T7" fmla="*/ 44 h 46"/>
                    <a:gd name="T8" fmla="*/ 0 w 4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6">
                      <a:moveTo>
                        <a:pt x="0" y="46"/>
                      </a:moveTo>
                      <a:cubicBezTo>
                        <a:pt x="1" y="31"/>
                        <a:pt x="1" y="17"/>
                        <a:pt x="2" y="2"/>
                      </a:cubicBezTo>
                      <a:cubicBezTo>
                        <a:pt x="3" y="1"/>
                        <a:pt x="3" y="1"/>
                        <a:pt x="4" y="0"/>
                      </a:cubicBezTo>
                      <a:cubicBezTo>
                        <a:pt x="3" y="15"/>
                        <a:pt x="2" y="30"/>
                        <a:pt x="2" y="44"/>
                      </a:cubicBezTo>
                      <a:cubicBezTo>
                        <a:pt x="1" y="45"/>
                        <a:pt x="1" y="45"/>
                        <a:pt x="0" y="46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06">
                  <a:extLst>
                    <a:ext uri="{FF2B5EF4-FFF2-40B4-BE49-F238E27FC236}">
                      <a16:creationId xmlns:a16="http://schemas.microsoft.com/office/drawing/2014/main" id="{6469E22C-F61F-DA52-BEB0-0F24582DF7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2169"/>
                  <a:ext cx="201" cy="84"/>
                </a:xfrm>
                <a:custGeom>
                  <a:avLst/>
                  <a:gdLst>
                    <a:gd name="T0" fmla="*/ 98 w 282"/>
                    <a:gd name="T1" fmla="*/ 128 h 128"/>
                    <a:gd name="T2" fmla="*/ 0 w 282"/>
                    <a:gd name="T3" fmla="*/ 106 h 128"/>
                    <a:gd name="T4" fmla="*/ 0 w 282"/>
                    <a:gd name="T5" fmla="*/ 104 h 128"/>
                    <a:gd name="T6" fmla="*/ 0 w 282"/>
                    <a:gd name="T7" fmla="*/ 65 h 128"/>
                    <a:gd name="T8" fmla="*/ 97 w 282"/>
                    <a:gd name="T9" fmla="*/ 87 h 128"/>
                    <a:gd name="T10" fmla="*/ 282 w 282"/>
                    <a:gd name="T11" fmla="*/ 0 h 128"/>
                    <a:gd name="T12" fmla="*/ 280 w 282"/>
                    <a:gd name="T13" fmla="*/ 44 h 128"/>
                    <a:gd name="T14" fmla="*/ 98 w 282"/>
                    <a:gd name="T15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2" h="128">
                      <a:moveTo>
                        <a:pt x="98" y="128"/>
                      </a:moveTo>
                      <a:cubicBezTo>
                        <a:pt x="66" y="128"/>
                        <a:pt x="33" y="121"/>
                        <a:pt x="0" y="106"/>
                      </a:cubicBezTo>
                      <a:lnTo>
                        <a:pt x="0" y="104"/>
                      </a:lnTo>
                      <a:cubicBezTo>
                        <a:pt x="0" y="91"/>
                        <a:pt x="0" y="78"/>
                        <a:pt x="0" y="65"/>
                      </a:cubicBezTo>
                      <a:cubicBezTo>
                        <a:pt x="32" y="80"/>
                        <a:pt x="65" y="87"/>
                        <a:pt x="97" y="87"/>
                      </a:cubicBezTo>
                      <a:cubicBezTo>
                        <a:pt x="164" y="87"/>
                        <a:pt x="229" y="55"/>
                        <a:pt x="282" y="0"/>
                      </a:cubicBezTo>
                      <a:cubicBezTo>
                        <a:pt x="281" y="15"/>
                        <a:pt x="281" y="29"/>
                        <a:pt x="280" y="44"/>
                      </a:cubicBezTo>
                      <a:cubicBezTo>
                        <a:pt x="227" y="97"/>
                        <a:pt x="164" y="128"/>
                        <a:pt x="98" y="128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107">
                  <a:extLst>
                    <a:ext uri="{FF2B5EF4-FFF2-40B4-BE49-F238E27FC236}">
                      <a16:creationId xmlns:a16="http://schemas.microsoft.com/office/drawing/2014/main" id="{BEBC001A-C3E6-C48F-2D52-24A55C992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1676"/>
                  <a:ext cx="451" cy="579"/>
                </a:xfrm>
                <a:custGeom>
                  <a:avLst/>
                  <a:gdLst>
                    <a:gd name="T0" fmla="*/ 588 w 630"/>
                    <a:gd name="T1" fmla="*/ 532 h 878"/>
                    <a:gd name="T2" fmla="*/ 490 w 630"/>
                    <a:gd name="T3" fmla="*/ 712 h 878"/>
                    <a:gd name="T4" fmla="*/ 131 w 630"/>
                    <a:gd name="T5" fmla="*/ 786 h 878"/>
                    <a:gd name="T6" fmla="*/ 4 w 630"/>
                    <a:gd name="T7" fmla="*/ 453 h 878"/>
                    <a:gd name="T8" fmla="*/ 86 w 630"/>
                    <a:gd name="T9" fmla="*/ 119 h 878"/>
                    <a:gd name="T10" fmla="*/ 157 w 630"/>
                    <a:gd name="T11" fmla="*/ 59 h 878"/>
                    <a:gd name="T12" fmla="*/ 229 w 630"/>
                    <a:gd name="T13" fmla="*/ 26 h 878"/>
                    <a:gd name="T14" fmla="*/ 472 w 630"/>
                    <a:gd name="T15" fmla="*/ 77 h 878"/>
                    <a:gd name="T16" fmla="*/ 611 w 630"/>
                    <a:gd name="T17" fmla="*/ 432 h 878"/>
                    <a:gd name="T18" fmla="*/ 588 w 630"/>
                    <a:gd name="T19" fmla="*/ 532 h 8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0" h="878">
                      <a:moveTo>
                        <a:pt x="588" y="532"/>
                      </a:moveTo>
                      <a:cubicBezTo>
                        <a:pt x="567" y="599"/>
                        <a:pt x="531" y="657"/>
                        <a:pt x="490" y="712"/>
                      </a:cubicBezTo>
                      <a:cubicBezTo>
                        <a:pt x="399" y="834"/>
                        <a:pt x="261" y="878"/>
                        <a:pt x="131" y="786"/>
                      </a:cubicBezTo>
                      <a:cubicBezTo>
                        <a:pt x="30" y="715"/>
                        <a:pt x="7" y="573"/>
                        <a:pt x="4" y="453"/>
                      </a:cubicBezTo>
                      <a:cubicBezTo>
                        <a:pt x="0" y="340"/>
                        <a:pt x="16" y="208"/>
                        <a:pt x="86" y="119"/>
                      </a:cubicBezTo>
                      <a:cubicBezTo>
                        <a:pt x="106" y="94"/>
                        <a:pt x="131" y="75"/>
                        <a:pt x="157" y="59"/>
                      </a:cubicBezTo>
                      <a:cubicBezTo>
                        <a:pt x="180" y="45"/>
                        <a:pt x="204" y="34"/>
                        <a:pt x="229" y="26"/>
                      </a:cubicBezTo>
                      <a:cubicBezTo>
                        <a:pt x="311" y="0"/>
                        <a:pt x="401" y="20"/>
                        <a:pt x="472" y="77"/>
                      </a:cubicBezTo>
                      <a:cubicBezTo>
                        <a:pt x="569" y="154"/>
                        <a:pt x="630" y="293"/>
                        <a:pt x="611" y="432"/>
                      </a:cubicBezTo>
                      <a:cubicBezTo>
                        <a:pt x="607" y="465"/>
                        <a:pt x="599" y="499"/>
                        <a:pt x="588" y="532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08">
                  <a:extLst>
                    <a:ext uri="{FF2B5EF4-FFF2-40B4-BE49-F238E27FC236}">
                      <a16:creationId xmlns:a16="http://schemas.microsoft.com/office/drawing/2014/main" id="{9383CA92-377C-7961-F1AB-D333CA48CD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1" y="2017"/>
                  <a:ext cx="58" cy="29"/>
                </a:xfrm>
                <a:custGeom>
                  <a:avLst/>
                  <a:gdLst>
                    <a:gd name="T0" fmla="*/ 82 w 82"/>
                    <a:gd name="T1" fmla="*/ 45 h 45"/>
                    <a:gd name="T2" fmla="*/ 62 w 82"/>
                    <a:gd name="T3" fmla="*/ 27 h 45"/>
                    <a:gd name="T4" fmla="*/ 43 w 82"/>
                    <a:gd name="T5" fmla="*/ 17 h 45"/>
                    <a:gd name="T6" fmla="*/ 35 w 82"/>
                    <a:gd name="T7" fmla="*/ 16 h 45"/>
                    <a:gd name="T8" fmla="*/ 0 w 82"/>
                    <a:gd name="T9" fmla="*/ 32 h 45"/>
                    <a:gd name="T10" fmla="*/ 15 w 82"/>
                    <a:gd name="T11" fmla="*/ 7 h 45"/>
                    <a:gd name="T12" fmla="*/ 38 w 82"/>
                    <a:gd name="T13" fmla="*/ 0 h 45"/>
                    <a:gd name="T14" fmla="*/ 46 w 82"/>
                    <a:gd name="T15" fmla="*/ 1 h 45"/>
                    <a:gd name="T16" fmla="*/ 72 w 82"/>
                    <a:gd name="T17" fmla="*/ 18 h 45"/>
                    <a:gd name="T18" fmla="*/ 82 w 82"/>
                    <a:gd name="T1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" h="45">
                      <a:moveTo>
                        <a:pt x="82" y="45"/>
                      </a:moveTo>
                      <a:cubicBezTo>
                        <a:pt x="74" y="39"/>
                        <a:pt x="68" y="32"/>
                        <a:pt x="62" y="27"/>
                      </a:cubicBezTo>
                      <a:cubicBezTo>
                        <a:pt x="57" y="22"/>
                        <a:pt x="50" y="19"/>
                        <a:pt x="43" y="17"/>
                      </a:cubicBezTo>
                      <a:cubicBezTo>
                        <a:pt x="40" y="17"/>
                        <a:pt x="37" y="16"/>
                        <a:pt x="35" y="16"/>
                      </a:cubicBezTo>
                      <a:cubicBezTo>
                        <a:pt x="23" y="16"/>
                        <a:pt x="11" y="21"/>
                        <a:pt x="0" y="32"/>
                      </a:cubicBezTo>
                      <a:cubicBezTo>
                        <a:pt x="0" y="22"/>
                        <a:pt x="7" y="13"/>
                        <a:pt x="15" y="7"/>
                      </a:cubicBezTo>
                      <a:cubicBezTo>
                        <a:pt x="22" y="2"/>
                        <a:pt x="30" y="0"/>
                        <a:pt x="38" y="0"/>
                      </a:cubicBezTo>
                      <a:cubicBezTo>
                        <a:pt x="41" y="0"/>
                        <a:pt x="43" y="0"/>
                        <a:pt x="46" y="1"/>
                      </a:cubicBezTo>
                      <a:cubicBezTo>
                        <a:pt x="57" y="3"/>
                        <a:pt x="66" y="9"/>
                        <a:pt x="72" y="18"/>
                      </a:cubicBezTo>
                      <a:cubicBezTo>
                        <a:pt x="78" y="27"/>
                        <a:pt x="80" y="36"/>
                        <a:pt x="82" y="45"/>
                      </a:cubicBezTo>
                      <a:close/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109">
                  <a:extLst>
                    <a:ext uri="{FF2B5EF4-FFF2-40B4-BE49-F238E27FC236}">
                      <a16:creationId xmlns:a16="http://schemas.microsoft.com/office/drawing/2014/main" id="{F4AF0310-E1D5-FC82-6455-06C22096E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" y="1923"/>
                  <a:ext cx="36" cy="59"/>
                </a:xfrm>
                <a:custGeom>
                  <a:avLst/>
                  <a:gdLst>
                    <a:gd name="T0" fmla="*/ 49 w 49"/>
                    <a:gd name="T1" fmla="*/ 44 h 89"/>
                    <a:gd name="T2" fmla="*/ 25 w 49"/>
                    <a:gd name="T3" fmla="*/ 89 h 89"/>
                    <a:gd name="T4" fmla="*/ 0 w 49"/>
                    <a:gd name="T5" fmla="*/ 45 h 89"/>
                    <a:gd name="T6" fmla="*/ 24 w 49"/>
                    <a:gd name="T7" fmla="*/ 0 h 89"/>
                    <a:gd name="T8" fmla="*/ 49 w 49"/>
                    <a:gd name="T9" fmla="*/ 44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89">
                      <a:moveTo>
                        <a:pt x="49" y="44"/>
                      </a:moveTo>
                      <a:cubicBezTo>
                        <a:pt x="49" y="69"/>
                        <a:pt x="38" y="89"/>
                        <a:pt x="25" y="89"/>
                      </a:cubicBezTo>
                      <a:cubicBezTo>
                        <a:pt x="11" y="89"/>
                        <a:pt x="0" y="69"/>
                        <a:pt x="0" y="45"/>
                      </a:cubicBezTo>
                      <a:cubicBezTo>
                        <a:pt x="0" y="20"/>
                        <a:pt x="10" y="0"/>
                        <a:pt x="24" y="0"/>
                      </a:cubicBezTo>
                      <a:cubicBezTo>
                        <a:pt x="38" y="0"/>
                        <a:pt x="49" y="20"/>
                        <a:pt x="49" y="44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10">
                  <a:extLst>
                    <a:ext uri="{FF2B5EF4-FFF2-40B4-BE49-F238E27FC236}">
                      <a16:creationId xmlns:a16="http://schemas.microsoft.com/office/drawing/2014/main" id="{EF4E46DF-373B-3B75-0670-05BF34433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1940"/>
                  <a:ext cx="40" cy="60"/>
                </a:xfrm>
                <a:custGeom>
                  <a:avLst/>
                  <a:gdLst>
                    <a:gd name="T0" fmla="*/ 3 w 56"/>
                    <a:gd name="T1" fmla="*/ 42 h 91"/>
                    <a:gd name="T2" fmla="*/ 21 w 56"/>
                    <a:gd name="T3" fmla="*/ 90 h 91"/>
                    <a:gd name="T4" fmla="*/ 52 w 56"/>
                    <a:gd name="T5" fmla="*/ 49 h 91"/>
                    <a:gd name="T6" fmla="*/ 34 w 56"/>
                    <a:gd name="T7" fmla="*/ 1 h 91"/>
                    <a:gd name="T8" fmla="*/ 3 w 56"/>
                    <a:gd name="T9" fmla="*/ 42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1">
                      <a:moveTo>
                        <a:pt x="3" y="42"/>
                      </a:moveTo>
                      <a:cubicBezTo>
                        <a:pt x="0" y="66"/>
                        <a:pt x="8" y="88"/>
                        <a:pt x="21" y="90"/>
                      </a:cubicBezTo>
                      <a:cubicBezTo>
                        <a:pt x="35" y="91"/>
                        <a:pt x="49" y="73"/>
                        <a:pt x="52" y="49"/>
                      </a:cubicBezTo>
                      <a:cubicBezTo>
                        <a:pt x="56" y="25"/>
                        <a:pt x="47" y="3"/>
                        <a:pt x="34" y="1"/>
                      </a:cubicBezTo>
                      <a:cubicBezTo>
                        <a:pt x="21" y="0"/>
                        <a:pt x="7" y="18"/>
                        <a:pt x="3" y="42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111">
                  <a:extLst>
                    <a:ext uri="{FF2B5EF4-FFF2-40B4-BE49-F238E27FC236}">
                      <a16:creationId xmlns:a16="http://schemas.microsoft.com/office/drawing/2014/main" id="{5D53BC3A-C012-0D68-D62A-80B5C1648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1857"/>
                  <a:ext cx="106" cy="46"/>
                </a:xfrm>
                <a:custGeom>
                  <a:avLst/>
                  <a:gdLst>
                    <a:gd name="T0" fmla="*/ 137 w 149"/>
                    <a:gd name="T1" fmla="*/ 29 h 71"/>
                    <a:gd name="T2" fmla="*/ 10 w 149"/>
                    <a:gd name="T3" fmla="*/ 41 h 71"/>
                    <a:gd name="T4" fmla="*/ 28 w 149"/>
                    <a:gd name="T5" fmla="*/ 58 h 71"/>
                    <a:gd name="T6" fmla="*/ 119 w 149"/>
                    <a:gd name="T7" fmla="*/ 47 h 71"/>
                    <a:gd name="T8" fmla="*/ 137 w 149"/>
                    <a:gd name="T9" fmla="*/ 2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9" h="71">
                      <a:moveTo>
                        <a:pt x="137" y="29"/>
                      </a:moveTo>
                      <a:cubicBezTo>
                        <a:pt x="99" y="0"/>
                        <a:pt x="41" y="3"/>
                        <a:pt x="10" y="41"/>
                      </a:cubicBezTo>
                      <a:cubicBezTo>
                        <a:pt x="0" y="53"/>
                        <a:pt x="18" y="71"/>
                        <a:pt x="28" y="58"/>
                      </a:cubicBezTo>
                      <a:cubicBezTo>
                        <a:pt x="50" y="32"/>
                        <a:pt x="92" y="26"/>
                        <a:pt x="119" y="47"/>
                      </a:cubicBezTo>
                      <a:cubicBezTo>
                        <a:pt x="132" y="57"/>
                        <a:pt x="149" y="39"/>
                        <a:pt x="137" y="29"/>
                      </a:cubicBezTo>
                    </a:path>
                  </a:pathLst>
                </a:custGeom>
                <a:solidFill>
                  <a:srgbClr val="E0BC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12">
                  <a:extLst>
                    <a:ext uri="{FF2B5EF4-FFF2-40B4-BE49-F238E27FC236}">
                      <a16:creationId xmlns:a16="http://schemas.microsoft.com/office/drawing/2014/main" id="{A3B82F69-59BC-16C4-782A-DF3EFE935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1871"/>
                  <a:ext cx="96" cy="50"/>
                </a:xfrm>
                <a:custGeom>
                  <a:avLst/>
                  <a:gdLst>
                    <a:gd name="T0" fmla="*/ 21 w 134"/>
                    <a:gd name="T1" fmla="*/ 38 h 75"/>
                    <a:gd name="T2" fmla="*/ 103 w 134"/>
                    <a:gd name="T3" fmla="*/ 60 h 75"/>
                    <a:gd name="T4" fmla="*/ 128 w 134"/>
                    <a:gd name="T5" fmla="*/ 54 h 75"/>
                    <a:gd name="T6" fmla="*/ 15 w 134"/>
                    <a:gd name="T7" fmla="*/ 14 h 75"/>
                    <a:gd name="T8" fmla="*/ 21 w 134"/>
                    <a:gd name="T9" fmla="*/ 3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4" h="75">
                      <a:moveTo>
                        <a:pt x="21" y="38"/>
                      </a:moveTo>
                      <a:cubicBezTo>
                        <a:pt x="48" y="29"/>
                        <a:pt x="91" y="30"/>
                        <a:pt x="103" y="60"/>
                      </a:cubicBezTo>
                      <a:cubicBezTo>
                        <a:pt x="110" y="75"/>
                        <a:pt x="134" y="68"/>
                        <a:pt x="128" y="54"/>
                      </a:cubicBezTo>
                      <a:cubicBezTo>
                        <a:pt x="109" y="10"/>
                        <a:pt x="56" y="0"/>
                        <a:pt x="15" y="14"/>
                      </a:cubicBezTo>
                      <a:cubicBezTo>
                        <a:pt x="0" y="19"/>
                        <a:pt x="6" y="43"/>
                        <a:pt x="21" y="38"/>
                      </a:cubicBezTo>
                      <a:close/>
                    </a:path>
                  </a:pathLst>
                </a:custGeom>
                <a:solidFill>
                  <a:srgbClr val="E0BC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13">
                  <a:extLst>
                    <a:ext uri="{FF2B5EF4-FFF2-40B4-BE49-F238E27FC236}">
                      <a16:creationId xmlns:a16="http://schemas.microsoft.com/office/drawing/2014/main" id="{4F13D3ED-E24E-BFB6-5370-2ABF28F34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6" y="2700"/>
                  <a:ext cx="261" cy="132"/>
                </a:xfrm>
                <a:custGeom>
                  <a:avLst/>
                  <a:gdLst>
                    <a:gd name="T0" fmla="*/ 37 w 365"/>
                    <a:gd name="T1" fmla="*/ 21 h 200"/>
                    <a:gd name="T2" fmla="*/ 20 w 365"/>
                    <a:gd name="T3" fmla="*/ 22 h 200"/>
                    <a:gd name="T4" fmla="*/ 0 w 365"/>
                    <a:gd name="T5" fmla="*/ 102 h 200"/>
                    <a:gd name="T6" fmla="*/ 8 w 365"/>
                    <a:gd name="T7" fmla="*/ 143 h 200"/>
                    <a:gd name="T8" fmla="*/ 59 w 365"/>
                    <a:gd name="T9" fmla="*/ 188 h 200"/>
                    <a:gd name="T10" fmla="*/ 128 w 365"/>
                    <a:gd name="T11" fmla="*/ 198 h 200"/>
                    <a:gd name="T12" fmla="*/ 358 w 365"/>
                    <a:gd name="T13" fmla="*/ 165 h 200"/>
                    <a:gd name="T14" fmla="*/ 363 w 365"/>
                    <a:gd name="T15" fmla="*/ 162 h 200"/>
                    <a:gd name="T16" fmla="*/ 365 w 365"/>
                    <a:gd name="T17" fmla="*/ 154 h 200"/>
                    <a:gd name="T18" fmla="*/ 365 w 365"/>
                    <a:gd name="T19" fmla="*/ 86 h 200"/>
                    <a:gd name="T20" fmla="*/ 357 w 365"/>
                    <a:gd name="T21" fmla="*/ 53 h 200"/>
                    <a:gd name="T22" fmla="*/ 304 w 365"/>
                    <a:gd name="T23" fmla="*/ 37 h 200"/>
                    <a:gd name="T24" fmla="*/ 233 w 365"/>
                    <a:gd name="T25" fmla="*/ 0 h 200"/>
                    <a:gd name="T26" fmla="*/ 230 w 365"/>
                    <a:gd name="T27" fmla="*/ 35 h 200"/>
                    <a:gd name="T28" fmla="*/ 188 w 365"/>
                    <a:gd name="T29" fmla="*/ 33 h 200"/>
                    <a:gd name="T30" fmla="*/ 37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7" y="21"/>
                      </a:moveTo>
                      <a:cubicBezTo>
                        <a:pt x="31" y="20"/>
                        <a:pt x="25" y="20"/>
                        <a:pt x="20" y="22"/>
                      </a:cubicBezTo>
                      <a:cubicBezTo>
                        <a:pt x="1" y="31"/>
                        <a:pt x="0" y="84"/>
                        <a:pt x="0" y="102"/>
                      </a:cubicBezTo>
                      <a:cubicBezTo>
                        <a:pt x="0" y="116"/>
                        <a:pt x="2" y="131"/>
                        <a:pt x="8" y="143"/>
                      </a:cubicBezTo>
                      <a:cubicBezTo>
                        <a:pt x="17" y="165"/>
                        <a:pt x="37" y="180"/>
                        <a:pt x="59" y="188"/>
                      </a:cubicBezTo>
                      <a:cubicBezTo>
                        <a:pt x="81" y="196"/>
                        <a:pt x="104" y="198"/>
                        <a:pt x="128" y="198"/>
                      </a:cubicBezTo>
                      <a:cubicBezTo>
                        <a:pt x="206" y="200"/>
                        <a:pt x="284" y="189"/>
                        <a:pt x="358" y="165"/>
                      </a:cubicBezTo>
                      <a:cubicBezTo>
                        <a:pt x="360" y="164"/>
                        <a:pt x="362" y="163"/>
                        <a:pt x="363" y="162"/>
                      </a:cubicBezTo>
                      <a:cubicBezTo>
                        <a:pt x="365" y="159"/>
                        <a:pt x="365" y="156"/>
                        <a:pt x="365" y="154"/>
                      </a:cubicBezTo>
                      <a:cubicBezTo>
                        <a:pt x="365" y="131"/>
                        <a:pt x="365" y="109"/>
                        <a:pt x="365" y="86"/>
                      </a:cubicBezTo>
                      <a:cubicBezTo>
                        <a:pt x="365" y="74"/>
                        <a:pt x="364" y="62"/>
                        <a:pt x="357" y="53"/>
                      </a:cubicBezTo>
                      <a:cubicBezTo>
                        <a:pt x="343" y="37"/>
                        <a:pt x="320" y="46"/>
                        <a:pt x="304" y="37"/>
                      </a:cubicBezTo>
                      <a:cubicBezTo>
                        <a:pt x="281" y="25"/>
                        <a:pt x="257" y="13"/>
                        <a:pt x="233" y="0"/>
                      </a:cubicBezTo>
                      <a:cubicBezTo>
                        <a:pt x="232" y="13"/>
                        <a:pt x="231" y="32"/>
                        <a:pt x="230" y="35"/>
                      </a:cubicBezTo>
                      <a:cubicBezTo>
                        <a:pt x="216" y="34"/>
                        <a:pt x="203" y="33"/>
                        <a:pt x="188" y="33"/>
                      </a:cubicBezTo>
                      <a:cubicBezTo>
                        <a:pt x="137" y="32"/>
                        <a:pt x="87" y="27"/>
                        <a:pt x="37" y="21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14">
                  <a:extLst>
                    <a:ext uri="{FF2B5EF4-FFF2-40B4-BE49-F238E27FC236}">
                      <a16:creationId xmlns:a16="http://schemas.microsoft.com/office/drawing/2014/main" id="{BEBD9ADD-1D4A-E2DE-2C0E-C80B2F2F8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3" y="2648"/>
                  <a:ext cx="437" cy="211"/>
                </a:xfrm>
                <a:custGeom>
                  <a:avLst/>
                  <a:gdLst>
                    <a:gd name="T0" fmla="*/ 399 w 612"/>
                    <a:gd name="T1" fmla="*/ 2 h 320"/>
                    <a:gd name="T2" fmla="*/ 279 w 612"/>
                    <a:gd name="T3" fmla="*/ 14 h 320"/>
                    <a:gd name="T4" fmla="*/ 21 w 612"/>
                    <a:gd name="T5" fmla="*/ 66 h 320"/>
                    <a:gd name="T6" fmla="*/ 8 w 612"/>
                    <a:gd name="T7" fmla="*/ 74 h 320"/>
                    <a:gd name="T8" fmla="*/ 2 w 612"/>
                    <a:gd name="T9" fmla="*/ 102 h 320"/>
                    <a:gd name="T10" fmla="*/ 7 w 612"/>
                    <a:gd name="T11" fmla="*/ 265 h 320"/>
                    <a:gd name="T12" fmla="*/ 10 w 612"/>
                    <a:gd name="T13" fmla="*/ 275 h 320"/>
                    <a:gd name="T14" fmla="*/ 20 w 612"/>
                    <a:gd name="T15" fmla="*/ 282 h 320"/>
                    <a:gd name="T16" fmla="*/ 88 w 612"/>
                    <a:gd name="T17" fmla="*/ 298 h 320"/>
                    <a:gd name="T18" fmla="*/ 486 w 612"/>
                    <a:gd name="T19" fmla="*/ 289 h 320"/>
                    <a:gd name="T20" fmla="*/ 527 w 612"/>
                    <a:gd name="T21" fmla="*/ 18 h 320"/>
                    <a:gd name="T22" fmla="*/ 499 w 612"/>
                    <a:gd name="T23" fmla="*/ 8 h 320"/>
                    <a:gd name="T24" fmla="*/ 399 w 612"/>
                    <a:gd name="T25" fmla="*/ 2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2" h="320">
                      <a:moveTo>
                        <a:pt x="399" y="2"/>
                      </a:moveTo>
                      <a:cubicBezTo>
                        <a:pt x="359" y="4"/>
                        <a:pt x="319" y="9"/>
                        <a:pt x="279" y="14"/>
                      </a:cubicBezTo>
                      <a:cubicBezTo>
                        <a:pt x="193" y="24"/>
                        <a:pt x="106" y="44"/>
                        <a:pt x="21" y="66"/>
                      </a:cubicBezTo>
                      <a:cubicBezTo>
                        <a:pt x="16" y="67"/>
                        <a:pt x="11" y="69"/>
                        <a:pt x="8" y="74"/>
                      </a:cubicBezTo>
                      <a:cubicBezTo>
                        <a:pt x="3" y="80"/>
                        <a:pt x="2" y="92"/>
                        <a:pt x="2" y="102"/>
                      </a:cubicBezTo>
                      <a:cubicBezTo>
                        <a:pt x="0" y="156"/>
                        <a:pt x="1" y="211"/>
                        <a:pt x="7" y="265"/>
                      </a:cubicBezTo>
                      <a:cubicBezTo>
                        <a:pt x="8" y="268"/>
                        <a:pt x="8" y="272"/>
                        <a:pt x="10" y="275"/>
                      </a:cubicBezTo>
                      <a:cubicBezTo>
                        <a:pt x="12" y="280"/>
                        <a:pt x="16" y="282"/>
                        <a:pt x="20" y="282"/>
                      </a:cubicBezTo>
                      <a:cubicBezTo>
                        <a:pt x="43" y="288"/>
                        <a:pt x="65" y="294"/>
                        <a:pt x="88" y="298"/>
                      </a:cubicBezTo>
                      <a:cubicBezTo>
                        <a:pt x="219" y="320"/>
                        <a:pt x="355" y="303"/>
                        <a:pt x="486" y="289"/>
                      </a:cubicBezTo>
                      <a:cubicBezTo>
                        <a:pt x="563" y="281"/>
                        <a:pt x="612" y="74"/>
                        <a:pt x="527" y="18"/>
                      </a:cubicBezTo>
                      <a:cubicBezTo>
                        <a:pt x="518" y="12"/>
                        <a:pt x="508" y="10"/>
                        <a:pt x="499" y="8"/>
                      </a:cubicBezTo>
                      <a:cubicBezTo>
                        <a:pt x="465" y="1"/>
                        <a:pt x="432" y="0"/>
                        <a:pt x="399" y="2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115">
                  <a:extLst>
                    <a:ext uri="{FF2B5EF4-FFF2-40B4-BE49-F238E27FC236}">
                      <a16:creationId xmlns:a16="http://schemas.microsoft.com/office/drawing/2014/main" id="{32CA6E66-E458-4192-DFC1-BC13BF6D6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5" y="1679"/>
                  <a:ext cx="521" cy="363"/>
                </a:xfrm>
                <a:custGeom>
                  <a:avLst/>
                  <a:gdLst>
                    <a:gd name="T0" fmla="*/ 668 w 729"/>
                    <a:gd name="T1" fmla="*/ 435 h 550"/>
                    <a:gd name="T2" fmla="*/ 660 w 729"/>
                    <a:gd name="T3" fmla="*/ 109 h 550"/>
                    <a:gd name="T4" fmla="*/ 571 w 729"/>
                    <a:gd name="T5" fmla="*/ 50 h 550"/>
                    <a:gd name="T6" fmla="*/ 467 w 729"/>
                    <a:gd name="T7" fmla="*/ 17 h 550"/>
                    <a:gd name="T8" fmla="*/ 312 w 729"/>
                    <a:gd name="T9" fmla="*/ 2 h 550"/>
                    <a:gd name="T10" fmla="*/ 27 w 729"/>
                    <a:gd name="T11" fmla="*/ 148 h 550"/>
                    <a:gd name="T12" fmla="*/ 10 w 729"/>
                    <a:gd name="T13" fmla="*/ 248 h 550"/>
                    <a:gd name="T14" fmla="*/ 63 w 729"/>
                    <a:gd name="T15" fmla="*/ 477 h 550"/>
                    <a:gd name="T16" fmla="*/ 80 w 729"/>
                    <a:gd name="T17" fmla="*/ 382 h 550"/>
                    <a:gd name="T18" fmla="*/ 75 w 729"/>
                    <a:gd name="T19" fmla="*/ 278 h 550"/>
                    <a:gd name="T20" fmla="*/ 91 w 729"/>
                    <a:gd name="T21" fmla="*/ 178 h 550"/>
                    <a:gd name="T22" fmla="*/ 234 w 729"/>
                    <a:gd name="T23" fmla="*/ 114 h 550"/>
                    <a:gd name="T24" fmla="*/ 393 w 729"/>
                    <a:gd name="T25" fmla="*/ 121 h 550"/>
                    <a:gd name="T26" fmla="*/ 532 w 729"/>
                    <a:gd name="T27" fmla="*/ 154 h 550"/>
                    <a:gd name="T28" fmla="*/ 622 w 729"/>
                    <a:gd name="T29" fmla="*/ 223 h 550"/>
                    <a:gd name="T30" fmla="*/ 622 w 729"/>
                    <a:gd name="T31" fmla="*/ 361 h 550"/>
                    <a:gd name="T32" fmla="*/ 588 w 729"/>
                    <a:gd name="T33" fmla="*/ 550 h 550"/>
                    <a:gd name="T34" fmla="*/ 631 w 729"/>
                    <a:gd name="T35" fmla="*/ 500 h 550"/>
                    <a:gd name="T36" fmla="*/ 668 w 729"/>
                    <a:gd name="T37" fmla="*/ 435 h 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29" h="550">
                      <a:moveTo>
                        <a:pt x="668" y="435"/>
                      </a:moveTo>
                      <a:cubicBezTo>
                        <a:pt x="712" y="333"/>
                        <a:pt x="729" y="205"/>
                        <a:pt x="660" y="109"/>
                      </a:cubicBezTo>
                      <a:cubicBezTo>
                        <a:pt x="639" y="81"/>
                        <a:pt x="603" y="64"/>
                        <a:pt x="571" y="50"/>
                      </a:cubicBezTo>
                      <a:cubicBezTo>
                        <a:pt x="538" y="35"/>
                        <a:pt x="503" y="24"/>
                        <a:pt x="467" y="17"/>
                      </a:cubicBezTo>
                      <a:cubicBezTo>
                        <a:pt x="416" y="7"/>
                        <a:pt x="364" y="3"/>
                        <a:pt x="312" y="2"/>
                      </a:cubicBezTo>
                      <a:cubicBezTo>
                        <a:pt x="203" y="0"/>
                        <a:pt x="61" y="27"/>
                        <a:pt x="27" y="148"/>
                      </a:cubicBezTo>
                      <a:cubicBezTo>
                        <a:pt x="17" y="181"/>
                        <a:pt x="14" y="216"/>
                        <a:pt x="10" y="248"/>
                      </a:cubicBezTo>
                      <a:cubicBezTo>
                        <a:pt x="0" y="328"/>
                        <a:pt x="16" y="410"/>
                        <a:pt x="63" y="477"/>
                      </a:cubicBezTo>
                      <a:cubicBezTo>
                        <a:pt x="78" y="444"/>
                        <a:pt x="85" y="418"/>
                        <a:pt x="80" y="382"/>
                      </a:cubicBezTo>
                      <a:cubicBezTo>
                        <a:pt x="76" y="348"/>
                        <a:pt x="74" y="313"/>
                        <a:pt x="75" y="278"/>
                      </a:cubicBezTo>
                      <a:cubicBezTo>
                        <a:pt x="75" y="244"/>
                        <a:pt x="76" y="209"/>
                        <a:pt x="91" y="178"/>
                      </a:cubicBezTo>
                      <a:cubicBezTo>
                        <a:pt x="115" y="126"/>
                        <a:pt x="183" y="119"/>
                        <a:pt x="234" y="114"/>
                      </a:cubicBezTo>
                      <a:cubicBezTo>
                        <a:pt x="287" y="109"/>
                        <a:pt x="340" y="114"/>
                        <a:pt x="393" y="121"/>
                      </a:cubicBezTo>
                      <a:cubicBezTo>
                        <a:pt x="441" y="128"/>
                        <a:pt x="488" y="136"/>
                        <a:pt x="532" y="154"/>
                      </a:cubicBezTo>
                      <a:cubicBezTo>
                        <a:pt x="566" y="167"/>
                        <a:pt x="606" y="188"/>
                        <a:pt x="622" y="223"/>
                      </a:cubicBezTo>
                      <a:cubicBezTo>
                        <a:pt x="640" y="262"/>
                        <a:pt x="630" y="321"/>
                        <a:pt x="622" y="361"/>
                      </a:cubicBezTo>
                      <a:cubicBezTo>
                        <a:pt x="608" y="424"/>
                        <a:pt x="575" y="484"/>
                        <a:pt x="588" y="550"/>
                      </a:cubicBezTo>
                      <a:cubicBezTo>
                        <a:pt x="587" y="545"/>
                        <a:pt x="625" y="507"/>
                        <a:pt x="631" y="500"/>
                      </a:cubicBezTo>
                      <a:cubicBezTo>
                        <a:pt x="647" y="481"/>
                        <a:pt x="658" y="459"/>
                        <a:pt x="668" y="435"/>
                      </a:cubicBezTo>
                    </a:path>
                  </a:pathLst>
                </a:custGeom>
                <a:solidFill>
                  <a:srgbClr val="EADB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16">
                  <a:extLst>
                    <a:ext uri="{FF2B5EF4-FFF2-40B4-BE49-F238E27FC236}">
                      <a16:creationId xmlns:a16="http://schemas.microsoft.com/office/drawing/2014/main" id="{5BDF8986-D525-B41C-B2F7-EF42A2BEFB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0" y="2087"/>
                  <a:ext cx="140" cy="47"/>
                </a:xfrm>
                <a:custGeom>
                  <a:avLst/>
                  <a:gdLst>
                    <a:gd name="T0" fmla="*/ 67 w 195"/>
                    <a:gd name="T1" fmla="*/ 62 h 70"/>
                    <a:gd name="T2" fmla="*/ 0 w 195"/>
                    <a:gd name="T3" fmla="*/ 0 h 70"/>
                    <a:gd name="T4" fmla="*/ 97 w 195"/>
                    <a:gd name="T5" fmla="*/ 9 h 70"/>
                    <a:gd name="T6" fmla="*/ 195 w 195"/>
                    <a:gd name="T7" fmla="*/ 16 h 70"/>
                    <a:gd name="T8" fmla="*/ 158 w 195"/>
                    <a:gd name="T9" fmla="*/ 54 h 70"/>
                    <a:gd name="T10" fmla="*/ 67 w 195"/>
                    <a:gd name="T11" fmla="*/ 6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5" h="70">
                      <a:moveTo>
                        <a:pt x="67" y="62"/>
                      </a:moveTo>
                      <a:cubicBezTo>
                        <a:pt x="39" y="53"/>
                        <a:pt x="15" y="32"/>
                        <a:pt x="0" y="0"/>
                      </a:cubicBezTo>
                      <a:cubicBezTo>
                        <a:pt x="3" y="8"/>
                        <a:pt x="86" y="8"/>
                        <a:pt x="97" y="9"/>
                      </a:cubicBezTo>
                      <a:cubicBezTo>
                        <a:pt x="130" y="12"/>
                        <a:pt x="162" y="17"/>
                        <a:pt x="195" y="16"/>
                      </a:cubicBezTo>
                      <a:cubicBezTo>
                        <a:pt x="191" y="34"/>
                        <a:pt x="174" y="46"/>
                        <a:pt x="158" y="54"/>
                      </a:cubicBezTo>
                      <a:cubicBezTo>
                        <a:pt x="126" y="68"/>
                        <a:pt x="95" y="70"/>
                        <a:pt x="67" y="6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117">
                  <a:extLst>
                    <a:ext uri="{FF2B5EF4-FFF2-40B4-BE49-F238E27FC236}">
                      <a16:creationId xmlns:a16="http://schemas.microsoft.com/office/drawing/2014/main" id="{E8609E24-F70F-C9F1-0ED4-C9B34BC1B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836"/>
                  <a:ext cx="167" cy="27"/>
                </a:xfrm>
                <a:custGeom>
                  <a:avLst/>
                  <a:gdLst>
                    <a:gd name="T0" fmla="*/ 234 w 234"/>
                    <a:gd name="T1" fmla="*/ 42 h 42"/>
                    <a:gd name="T2" fmla="*/ 117 w 234"/>
                    <a:gd name="T3" fmla="*/ 16 h 42"/>
                    <a:gd name="T4" fmla="*/ 80 w 234"/>
                    <a:gd name="T5" fmla="*/ 12 h 42"/>
                    <a:gd name="T6" fmla="*/ 59 w 234"/>
                    <a:gd name="T7" fmla="*/ 13 h 42"/>
                    <a:gd name="T8" fmla="*/ 0 w 234"/>
                    <a:gd name="T9" fmla="*/ 21 h 42"/>
                    <a:gd name="T10" fmla="*/ 58 w 234"/>
                    <a:gd name="T11" fmla="*/ 3 h 42"/>
                    <a:gd name="T12" fmla="*/ 88 w 234"/>
                    <a:gd name="T13" fmla="*/ 0 h 42"/>
                    <a:gd name="T14" fmla="*/ 120 w 234"/>
                    <a:gd name="T15" fmla="*/ 4 h 42"/>
                    <a:gd name="T16" fmla="*/ 234 w 234"/>
                    <a:gd name="T17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4" h="42">
                      <a:moveTo>
                        <a:pt x="234" y="42"/>
                      </a:moveTo>
                      <a:cubicBezTo>
                        <a:pt x="194" y="33"/>
                        <a:pt x="156" y="24"/>
                        <a:pt x="117" y="16"/>
                      </a:cubicBezTo>
                      <a:cubicBezTo>
                        <a:pt x="105" y="13"/>
                        <a:pt x="92" y="12"/>
                        <a:pt x="80" y="12"/>
                      </a:cubicBezTo>
                      <a:cubicBezTo>
                        <a:pt x="73" y="12"/>
                        <a:pt x="66" y="12"/>
                        <a:pt x="59" y="13"/>
                      </a:cubicBezTo>
                      <a:cubicBezTo>
                        <a:pt x="40" y="14"/>
                        <a:pt x="20" y="17"/>
                        <a:pt x="0" y="21"/>
                      </a:cubicBezTo>
                      <a:cubicBezTo>
                        <a:pt x="19" y="13"/>
                        <a:pt x="38" y="6"/>
                        <a:pt x="58" y="3"/>
                      </a:cubicBezTo>
                      <a:cubicBezTo>
                        <a:pt x="68" y="1"/>
                        <a:pt x="78" y="0"/>
                        <a:pt x="88" y="0"/>
                      </a:cubicBezTo>
                      <a:cubicBezTo>
                        <a:pt x="99" y="0"/>
                        <a:pt x="109" y="1"/>
                        <a:pt x="120" y="4"/>
                      </a:cubicBezTo>
                      <a:cubicBezTo>
                        <a:pt x="159" y="12"/>
                        <a:pt x="198" y="24"/>
                        <a:pt x="234" y="42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18">
                  <a:extLst>
                    <a:ext uri="{FF2B5EF4-FFF2-40B4-BE49-F238E27FC236}">
                      <a16:creationId xmlns:a16="http://schemas.microsoft.com/office/drawing/2014/main" id="{A19C169A-F49F-043F-C107-E2A5D3E71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9" y="1815"/>
                  <a:ext cx="116" cy="15"/>
                </a:xfrm>
                <a:custGeom>
                  <a:avLst/>
                  <a:gdLst>
                    <a:gd name="T0" fmla="*/ 161 w 161"/>
                    <a:gd name="T1" fmla="*/ 23 h 23"/>
                    <a:gd name="T2" fmla="*/ 81 w 161"/>
                    <a:gd name="T3" fmla="*/ 12 h 23"/>
                    <a:gd name="T4" fmla="*/ 54 w 161"/>
                    <a:gd name="T5" fmla="*/ 12 h 23"/>
                    <a:gd name="T6" fmla="*/ 0 w 161"/>
                    <a:gd name="T7" fmla="*/ 14 h 23"/>
                    <a:gd name="T8" fmla="*/ 71 w 161"/>
                    <a:gd name="T9" fmla="*/ 0 h 23"/>
                    <a:gd name="T10" fmla="*/ 82 w 161"/>
                    <a:gd name="T11" fmla="*/ 0 h 23"/>
                    <a:gd name="T12" fmla="*/ 161 w 16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1" h="23">
                      <a:moveTo>
                        <a:pt x="161" y="23"/>
                      </a:moveTo>
                      <a:cubicBezTo>
                        <a:pt x="134" y="18"/>
                        <a:pt x="108" y="14"/>
                        <a:pt x="81" y="12"/>
                      </a:cubicBezTo>
                      <a:cubicBezTo>
                        <a:pt x="72" y="12"/>
                        <a:pt x="63" y="12"/>
                        <a:pt x="54" y="12"/>
                      </a:cubicBezTo>
                      <a:cubicBezTo>
                        <a:pt x="37" y="12"/>
                        <a:pt x="19" y="12"/>
                        <a:pt x="0" y="14"/>
                      </a:cubicBezTo>
                      <a:cubicBezTo>
                        <a:pt x="22" y="4"/>
                        <a:pt x="46" y="0"/>
                        <a:pt x="71" y="0"/>
                      </a:cubicBezTo>
                      <a:cubicBezTo>
                        <a:pt x="74" y="0"/>
                        <a:pt x="78" y="0"/>
                        <a:pt x="82" y="0"/>
                      </a:cubicBezTo>
                      <a:cubicBezTo>
                        <a:pt x="109" y="2"/>
                        <a:pt x="137" y="9"/>
                        <a:pt x="161" y="2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119">
                  <a:extLst>
                    <a:ext uri="{FF2B5EF4-FFF2-40B4-BE49-F238E27FC236}">
                      <a16:creationId xmlns:a16="http://schemas.microsoft.com/office/drawing/2014/main" id="{44540EC5-76CF-3A51-FAAE-B7348F554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7" y="2503"/>
                  <a:ext cx="183" cy="866"/>
                </a:xfrm>
                <a:custGeom>
                  <a:avLst/>
                  <a:gdLst>
                    <a:gd name="T0" fmla="*/ 0 w 183"/>
                    <a:gd name="T1" fmla="*/ 866 h 866"/>
                    <a:gd name="T2" fmla="*/ 75 w 183"/>
                    <a:gd name="T3" fmla="*/ 866 h 866"/>
                    <a:gd name="T4" fmla="*/ 183 w 183"/>
                    <a:gd name="T5" fmla="*/ 0 h 866"/>
                    <a:gd name="T6" fmla="*/ 108 w 183"/>
                    <a:gd name="T7" fmla="*/ 0 h 866"/>
                    <a:gd name="T8" fmla="*/ 0 w 183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3" y="0"/>
                      </a:lnTo>
                      <a:lnTo>
                        <a:pt x="108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20">
                  <a:extLst>
                    <a:ext uri="{FF2B5EF4-FFF2-40B4-BE49-F238E27FC236}">
                      <a16:creationId xmlns:a16="http://schemas.microsoft.com/office/drawing/2014/main" id="{D305CBD1-C3CA-CC42-8F99-DC8442AC8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2503"/>
                  <a:ext cx="182" cy="866"/>
                </a:xfrm>
                <a:custGeom>
                  <a:avLst/>
                  <a:gdLst>
                    <a:gd name="T0" fmla="*/ 182 w 182"/>
                    <a:gd name="T1" fmla="*/ 866 h 866"/>
                    <a:gd name="T2" fmla="*/ 107 w 182"/>
                    <a:gd name="T3" fmla="*/ 866 h 866"/>
                    <a:gd name="T4" fmla="*/ 0 w 182"/>
                    <a:gd name="T5" fmla="*/ 0 h 866"/>
                    <a:gd name="T6" fmla="*/ 75 w 182"/>
                    <a:gd name="T7" fmla="*/ 0 h 866"/>
                    <a:gd name="T8" fmla="*/ 182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182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182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121">
                  <a:extLst>
                    <a:ext uri="{FF2B5EF4-FFF2-40B4-BE49-F238E27FC236}">
                      <a16:creationId xmlns:a16="http://schemas.microsoft.com/office/drawing/2014/main" id="{661B36AF-6EE3-BB14-9EFE-1F898A742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5" y="3319"/>
                  <a:ext cx="702" cy="99"/>
                </a:xfrm>
                <a:custGeom>
                  <a:avLst/>
                  <a:gdLst>
                    <a:gd name="T0" fmla="*/ 981 w 981"/>
                    <a:gd name="T1" fmla="*/ 116 h 150"/>
                    <a:gd name="T2" fmla="*/ 981 w 981"/>
                    <a:gd name="T3" fmla="*/ 33 h 150"/>
                    <a:gd name="T4" fmla="*/ 947 w 981"/>
                    <a:gd name="T5" fmla="*/ 0 h 150"/>
                    <a:gd name="T6" fmla="*/ 33 w 981"/>
                    <a:gd name="T7" fmla="*/ 0 h 150"/>
                    <a:gd name="T8" fmla="*/ 0 w 981"/>
                    <a:gd name="T9" fmla="*/ 33 h 150"/>
                    <a:gd name="T10" fmla="*/ 0 w 981"/>
                    <a:gd name="T11" fmla="*/ 116 h 150"/>
                    <a:gd name="T12" fmla="*/ 33 w 981"/>
                    <a:gd name="T13" fmla="*/ 150 h 150"/>
                    <a:gd name="T14" fmla="*/ 947 w 981"/>
                    <a:gd name="T15" fmla="*/ 150 h 150"/>
                    <a:gd name="T16" fmla="*/ 981 w 981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1" h="150">
                      <a:moveTo>
                        <a:pt x="981" y="116"/>
                      </a:moveTo>
                      <a:lnTo>
                        <a:pt x="981" y="33"/>
                      </a:lnTo>
                      <a:cubicBezTo>
                        <a:pt x="981" y="15"/>
                        <a:pt x="966" y="0"/>
                        <a:pt x="947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3" y="150"/>
                      </a:cubicBezTo>
                      <a:lnTo>
                        <a:pt x="947" y="150"/>
                      </a:lnTo>
                      <a:cubicBezTo>
                        <a:pt x="966" y="150"/>
                        <a:pt x="981" y="135"/>
                        <a:pt x="981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Rectangle 122">
                  <a:extLst>
                    <a:ext uri="{FF2B5EF4-FFF2-40B4-BE49-F238E27FC236}">
                      <a16:creationId xmlns:a16="http://schemas.microsoft.com/office/drawing/2014/main" id="{E0CCD45D-44AC-6010-E171-5404B4060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5" y="3369"/>
                  <a:ext cx="702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123">
                  <a:extLst>
                    <a:ext uri="{FF2B5EF4-FFF2-40B4-BE49-F238E27FC236}">
                      <a16:creationId xmlns:a16="http://schemas.microsoft.com/office/drawing/2014/main" id="{177106C4-036B-072F-41C9-9B6B0B7BB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4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24">
                  <a:extLst>
                    <a:ext uri="{FF2B5EF4-FFF2-40B4-BE49-F238E27FC236}">
                      <a16:creationId xmlns:a16="http://schemas.microsoft.com/office/drawing/2014/main" id="{F498DDF6-2193-143E-D091-3F8BC0EA7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9" y="3457"/>
                  <a:ext cx="214" cy="691"/>
                </a:xfrm>
                <a:custGeom>
                  <a:avLst/>
                  <a:gdLst>
                    <a:gd name="T0" fmla="*/ 134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4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4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25">
                  <a:extLst>
                    <a:ext uri="{FF2B5EF4-FFF2-40B4-BE49-F238E27FC236}">
                      <a16:creationId xmlns:a16="http://schemas.microsoft.com/office/drawing/2014/main" id="{42532858-45AF-4F89-3A22-87F927EB4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4" y="3457"/>
                  <a:ext cx="215" cy="691"/>
                </a:xfrm>
                <a:custGeom>
                  <a:avLst/>
                  <a:gdLst>
                    <a:gd name="T0" fmla="*/ 80 w 215"/>
                    <a:gd name="T1" fmla="*/ 0 h 691"/>
                    <a:gd name="T2" fmla="*/ 215 w 215"/>
                    <a:gd name="T3" fmla="*/ 691 h 691"/>
                    <a:gd name="T4" fmla="*/ 148 w 215"/>
                    <a:gd name="T5" fmla="*/ 691 h 691"/>
                    <a:gd name="T6" fmla="*/ 0 w 215"/>
                    <a:gd name="T7" fmla="*/ 0 h 691"/>
                    <a:gd name="T8" fmla="*/ 80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80" y="0"/>
                      </a:moveTo>
                      <a:lnTo>
                        <a:pt x="215" y="691"/>
                      </a:lnTo>
                      <a:lnTo>
                        <a:pt x="148" y="691"/>
                      </a:lnTo>
                      <a:lnTo>
                        <a:pt x="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26">
                  <a:extLst>
                    <a:ext uri="{FF2B5EF4-FFF2-40B4-BE49-F238E27FC236}">
                      <a16:creationId xmlns:a16="http://schemas.microsoft.com/office/drawing/2014/main" id="{47BDF450-CA12-1E84-8CF4-D869C64F7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127">
                  <a:extLst>
                    <a:ext uri="{FF2B5EF4-FFF2-40B4-BE49-F238E27FC236}">
                      <a16:creationId xmlns:a16="http://schemas.microsoft.com/office/drawing/2014/main" id="{56FDA739-5F5E-C256-A268-0C652177F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3" y="2472"/>
                  <a:ext cx="818" cy="229"/>
                </a:xfrm>
                <a:custGeom>
                  <a:avLst/>
                  <a:gdLst>
                    <a:gd name="T0" fmla="*/ 66 w 1144"/>
                    <a:gd name="T1" fmla="*/ 347 h 347"/>
                    <a:gd name="T2" fmla="*/ 1078 w 1144"/>
                    <a:gd name="T3" fmla="*/ 347 h 347"/>
                    <a:gd name="T4" fmla="*/ 1144 w 1144"/>
                    <a:gd name="T5" fmla="*/ 281 h 347"/>
                    <a:gd name="T6" fmla="*/ 1144 w 1144"/>
                    <a:gd name="T7" fmla="*/ 67 h 347"/>
                    <a:gd name="T8" fmla="*/ 1078 w 1144"/>
                    <a:gd name="T9" fmla="*/ 0 h 347"/>
                    <a:gd name="T10" fmla="*/ 66 w 1144"/>
                    <a:gd name="T11" fmla="*/ 0 h 347"/>
                    <a:gd name="T12" fmla="*/ 0 w 1144"/>
                    <a:gd name="T13" fmla="*/ 67 h 347"/>
                    <a:gd name="T14" fmla="*/ 0 w 1144"/>
                    <a:gd name="T15" fmla="*/ 281 h 347"/>
                    <a:gd name="T16" fmla="*/ 66 w 1144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4" h="347">
                      <a:moveTo>
                        <a:pt x="66" y="347"/>
                      </a:moveTo>
                      <a:lnTo>
                        <a:pt x="1078" y="347"/>
                      </a:lnTo>
                      <a:cubicBezTo>
                        <a:pt x="1115" y="347"/>
                        <a:pt x="1144" y="317"/>
                        <a:pt x="1144" y="281"/>
                      </a:cubicBezTo>
                      <a:lnTo>
                        <a:pt x="1144" y="67"/>
                      </a:lnTo>
                      <a:cubicBezTo>
                        <a:pt x="1144" y="30"/>
                        <a:pt x="1115" y="0"/>
                        <a:pt x="1078" y="0"/>
                      </a:cubicBezTo>
                      <a:lnTo>
                        <a:pt x="66" y="0"/>
                      </a:lnTo>
                      <a:cubicBezTo>
                        <a:pt x="29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29" y="347"/>
                        <a:pt x="66" y="347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28">
                  <a:extLst>
                    <a:ext uri="{FF2B5EF4-FFF2-40B4-BE49-F238E27FC236}">
                      <a16:creationId xmlns:a16="http://schemas.microsoft.com/office/drawing/2014/main" id="{235AF152-F682-4DC6-BBF7-827967B4D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9" y="2302"/>
                  <a:ext cx="452" cy="532"/>
                </a:xfrm>
                <a:custGeom>
                  <a:avLst/>
                  <a:gdLst>
                    <a:gd name="T0" fmla="*/ 303 w 631"/>
                    <a:gd name="T1" fmla="*/ 130 h 808"/>
                    <a:gd name="T2" fmla="*/ 81 w 631"/>
                    <a:gd name="T3" fmla="*/ 511 h 808"/>
                    <a:gd name="T4" fmla="*/ 44 w 631"/>
                    <a:gd name="T5" fmla="*/ 743 h 808"/>
                    <a:gd name="T6" fmla="*/ 128 w 631"/>
                    <a:gd name="T7" fmla="*/ 795 h 808"/>
                    <a:gd name="T8" fmla="*/ 337 w 631"/>
                    <a:gd name="T9" fmla="*/ 652 h 808"/>
                    <a:gd name="T10" fmla="*/ 498 w 631"/>
                    <a:gd name="T11" fmla="*/ 414 h 808"/>
                    <a:gd name="T12" fmla="*/ 622 w 631"/>
                    <a:gd name="T13" fmla="*/ 150 h 808"/>
                    <a:gd name="T14" fmla="*/ 589 w 631"/>
                    <a:gd name="T15" fmla="*/ 35 h 808"/>
                    <a:gd name="T16" fmla="*/ 451 w 631"/>
                    <a:gd name="T17" fmla="*/ 12 h 808"/>
                    <a:gd name="T18" fmla="*/ 303 w 631"/>
                    <a:gd name="T19" fmla="*/ 130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1" h="808">
                      <a:moveTo>
                        <a:pt x="303" y="130"/>
                      </a:moveTo>
                      <a:cubicBezTo>
                        <a:pt x="218" y="250"/>
                        <a:pt x="148" y="380"/>
                        <a:pt x="81" y="511"/>
                      </a:cubicBezTo>
                      <a:cubicBezTo>
                        <a:pt x="47" y="576"/>
                        <a:pt x="0" y="671"/>
                        <a:pt x="44" y="743"/>
                      </a:cubicBezTo>
                      <a:cubicBezTo>
                        <a:pt x="62" y="772"/>
                        <a:pt x="95" y="790"/>
                        <a:pt x="128" y="795"/>
                      </a:cubicBezTo>
                      <a:cubicBezTo>
                        <a:pt x="218" y="808"/>
                        <a:pt x="287" y="711"/>
                        <a:pt x="337" y="652"/>
                      </a:cubicBezTo>
                      <a:cubicBezTo>
                        <a:pt x="400" y="578"/>
                        <a:pt x="451" y="498"/>
                        <a:pt x="498" y="414"/>
                      </a:cubicBezTo>
                      <a:cubicBezTo>
                        <a:pt x="547" y="329"/>
                        <a:pt x="602" y="247"/>
                        <a:pt x="622" y="150"/>
                      </a:cubicBezTo>
                      <a:cubicBezTo>
                        <a:pt x="631" y="105"/>
                        <a:pt x="628" y="64"/>
                        <a:pt x="589" y="35"/>
                      </a:cubicBezTo>
                      <a:cubicBezTo>
                        <a:pt x="551" y="7"/>
                        <a:pt x="496" y="0"/>
                        <a:pt x="451" y="12"/>
                      </a:cubicBezTo>
                      <a:cubicBezTo>
                        <a:pt x="386" y="31"/>
                        <a:pt x="340" y="76"/>
                        <a:pt x="303" y="130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29">
                  <a:extLst>
                    <a:ext uri="{FF2B5EF4-FFF2-40B4-BE49-F238E27FC236}">
                      <a16:creationId xmlns:a16="http://schemas.microsoft.com/office/drawing/2014/main" id="{E0D2D76E-8027-3C88-7C33-178FA2536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8" y="2302"/>
                  <a:ext cx="451" cy="532"/>
                </a:xfrm>
                <a:custGeom>
                  <a:avLst/>
                  <a:gdLst>
                    <a:gd name="T0" fmla="*/ 328 w 631"/>
                    <a:gd name="T1" fmla="*/ 130 h 808"/>
                    <a:gd name="T2" fmla="*/ 550 w 631"/>
                    <a:gd name="T3" fmla="*/ 511 h 808"/>
                    <a:gd name="T4" fmla="*/ 587 w 631"/>
                    <a:gd name="T5" fmla="*/ 743 h 808"/>
                    <a:gd name="T6" fmla="*/ 503 w 631"/>
                    <a:gd name="T7" fmla="*/ 795 h 808"/>
                    <a:gd name="T8" fmla="*/ 294 w 631"/>
                    <a:gd name="T9" fmla="*/ 652 h 808"/>
                    <a:gd name="T10" fmla="*/ 133 w 631"/>
                    <a:gd name="T11" fmla="*/ 414 h 808"/>
                    <a:gd name="T12" fmla="*/ 9 w 631"/>
                    <a:gd name="T13" fmla="*/ 150 h 808"/>
                    <a:gd name="T14" fmla="*/ 42 w 631"/>
                    <a:gd name="T15" fmla="*/ 35 h 808"/>
                    <a:gd name="T16" fmla="*/ 180 w 631"/>
                    <a:gd name="T17" fmla="*/ 12 h 808"/>
                    <a:gd name="T18" fmla="*/ 328 w 631"/>
                    <a:gd name="T19" fmla="*/ 130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1" h="808">
                      <a:moveTo>
                        <a:pt x="328" y="130"/>
                      </a:moveTo>
                      <a:cubicBezTo>
                        <a:pt x="413" y="250"/>
                        <a:pt x="482" y="380"/>
                        <a:pt x="550" y="511"/>
                      </a:cubicBezTo>
                      <a:cubicBezTo>
                        <a:pt x="584" y="576"/>
                        <a:pt x="631" y="671"/>
                        <a:pt x="587" y="743"/>
                      </a:cubicBezTo>
                      <a:cubicBezTo>
                        <a:pt x="569" y="772"/>
                        <a:pt x="536" y="790"/>
                        <a:pt x="503" y="795"/>
                      </a:cubicBezTo>
                      <a:cubicBezTo>
                        <a:pt x="413" y="808"/>
                        <a:pt x="344" y="711"/>
                        <a:pt x="294" y="652"/>
                      </a:cubicBezTo>
                      <a:cubicBezTo>
                        <a:pt x="231" y="578"/>
                        <a:pt x="180" y="498"/>
                        <a:pt x="133" y="414"/>
                      </a:cubicBezTo>
                      <a:cubicBezTo>
                        <a:pt x="84" y="329"/>
                        <a:pt x="29" y="247"/>
                        <a:pt x="9" y="150"/>
                      </a:cubicBezTo>
                      <a:cubicBezTo>
                        <a:pt x="0" y="105"/>
                        <a:pt x="3" y="64"/>
                        <a:pt x="42" y="35"/>
                      </a:cubicBezTo>
                      <a:cubicBezTo>
                        <a:pt x="80" y="7"/>
                        <a:pt x="135" y="0"/>
                        <a:pt x="180" y="12"/>
                      </a:cubicBezTo>
                      <a:cubicBezTo>
                        <a:pt x="245" y="31"/>
                        <a:pt x="291" y="76"/>
                        <a:pt x="328" y="130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30">
                  <a:extLst>
                    <a:ext uri="{FF2B5EF4-FFF2-40B4-BE49-F238E27FC236}">
                      <a16:creationId xmlns:a16="http://schemas.microsoft.com/office/drawing/2014/main" id="{F47E5AE9-C9F6-0F0B-6AD2-ECE7A9F865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" y="4027"/>
                  <a:ext cx="210" cy="134"/>
                </a:xfrm>
                <a:custGeom>
                  <a:avLst/>
                  <a:gdLst>
                    <a:gd name="T0" fmla="*/ 72 w 293"/>
                    <a:gd name="T1" fmla="*/ 28 h 203"/>
                    <a:gd name="T2" fmla="*/ 10 w 293"/>
                    <a:gd name="T3" fmla="*/ 190 h 203"/>
                    <a:gd name="T4" fmla="*/ 13 w 293"/>
                    <a:gd name="T5" fmla="*/ 199 h 203"/>
                    <a:gd name="T6" fmla="*/ 23 w 293"/>
                    <a:gd name="T7" fmla="*/ 203 h 203"/>
                    <a:gd name="T8" fmla="*/ 286 w 293"/>
                    <a:gd name="T9" fmla="*/ 203 h 203"/>
                    <a:gd name="T10" fmla="*/ 293 w 293"/>
                    <a:gd name="T11" fmla="*/ 199 h 203"/>
                    <a:gd name="T12" fmla="*/ 293 w 293"/>
                    <a:gd name="T13" fmla="*/ 193 h 203"/>
                    <a:gd name="T14" fmla="*/ 273 w 293"/>
                    <a:gd name="T15" fmla="*/ 88 h 203"/>
                    <a:gd name="T16" fmla="*/ 154 w 293"/>
                    <a:gd name="T17" fmla="*/ 2 h 203"/>
                    <a:gd name="T18" fmla="*/ 72 w 293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3" h="203">
                      <a:moveTo>
                        <a:pt x="72" y="28"/>
                      </a:moveTo>
                      <a:cubicBezTo>
                        <a:pt x="35" y="57"/>
                        <a:pt x="0" y="129"/>
                        <a:pt x="10" y="190"/>
                      </a:cubicBezTo>
                      <a:cubicBezTo>
                        <a:pt x="11" y="193"/>
                        <a:pt x="12" y="197"/>
                        <a:pt x="13" y="199"/>
                      </a:cubicBezTo>
                      <a:cubicBezTo>
                        <a:pt x="16" y="203"/>
                        <a:pt x="20" y="203"/>
                        <a:pt x="23" y="203"/>
                      </a:cubicBezTo>
                      <a:cubicBezTo>
                        <a:pt x="111" y="203"/>
                        <a:pt x="198" y="203"/>
                        <a:pt x="286" y="203"/>
                      </a:cubicBezTo>
                      <a:cubicBezTo>
                        <a:pt x="288" y="203"/>
                        <a:pt x="291" y="203"/>
                        <a:pt x="293" y="199"/>
                      </a:cubicBezTo>
                      <a:cubicBezTo>
                        <a:pt x="293" y="197"/>
                        <a:pt x="293" y="195"/>
                        <a:pt x="293" y="193"/>
                      </a:cubicBezTo>
                      <a:cubicBezTo>
                        <a:pt x="290" y="157"/>
                        <a:pt x="285" y="120"/>
                        <a:pt x="273" y="88"/>
                      </a:cubicBezTo>
                      <a:cubicBezTo>
                        <a:pt x="250" y="26"/>
                        <a:pt x="201" y="0"/>
                        <a:pt x="154" y="2"/>
                      </a:cubicBezTo>
                      <a:cubicBezTo>
                        <a:pt x="126" y="3"/>
                        <a:pt x="96" y="8"/>
                        <a:pt x="72" y="28"/>
                      </a:cubicBezTo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31">
                  <a:extLst>
                    <a:ext uri="{FF2B5EF4-FFF2-40B4-BE49-F238E27FC236}">
                      <a16:creationId xmlns:a16="http://schemas.microsoft.com/office/drawing/2014/main" id="{94D8C406-E518-B21A-50EF-78DE232D4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068"/>
                  <a:ext cx="612" cy="275"/>
                </a:xfrm>
                <a:custGeom>
                  <a:avLst/>
                  <a:gdLst>
                    <a:gd name="T0" fmla="*/ 92 w 856"/>
                    <a:gd name="T1" fmla="*/ 375 h 418"/>
                    <a:gd name="T2" fmla="*/ 15 w 856"/>
                    <a:gd name="T3" fmla="*/ 150 h 418"/>
                    <a:gd name="T4" fmla="*/ 86 w 856"/>
                    <a:gd name="T5" fmla="*/ 32 h 418"/>
                    <a:gd name="T6" fmla="*/ 253 w 856"/>
                    <a:gd name="T7" fmla="*/ 1 h 418"/>
                    <a:gd name="T8" fmla="*/ 768 w 856"/>
                    <a:gd name="T9" fmla="*/ 39 h 418"/>
                    <a:gd name="T10" fmla="*/ 823 w 856"/>
                    <a:gd name="T11" fmla="*/ 57 h 418"/>
                    <a:gd name="T12" fmla="*/ 840 w 856"/>
                    <a:gd name="T13" fmla="*/ 99 h 418"/>
                    <a:gd name="T14" fmla="*/ 852 w 856"/>
                    <a:gd name="T15" fmla="*/ 234 h 418"/>
                    <a:gd name="T16" fmla="*/ 795 w 856"/>
                    <a:gd name="T17" fmla="*/ 356 h 418"/>
                    <a:gd name="T18" fmla="*/ 557 w 856"/>
                    <a:gd name="T19" fmla="*/ 417 h 418"/>
                    <a:gd name="T20" fmla="*/ 248 w 856"/>
                    <a:gd name="T21" fmla="*/ 410 h 418"/>
                    <a:gd name="T22" fmla="*/ 92 w 856"/>
                    <a:gd name="T23" fmla="*/ 375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6" h="418">
                      <a:moveTo>
                        <a:pt x="92" y="375"/>
                      </a:moveTo>
                      <a:cubicBezTo>
                        <a:pt x="9" y="329"/>
                        <a:pt x="0" y="232"/>
                        <a:pt x="15" y="150"/>
                      </a:cubicBezTo>
                      <a:cubicBezTo>
                        <a:pt x="23" y="104"/>
                        <a:pt x="46" y="59"/>
                        <a:pt x="86" y="32"/>
                      </a:cubicBezTo>
                      <a:cubicBezTo>
                        <a:pt x="133" y="1"/>
                        <a:pt x="195" y="0"/>
                        <a:pt x="253" y="1"/>
                      </a:cubicBezTo>
                      <a:cubicBezTo>
                        <a:pt x="426" y="5"/>
                        <a:pt x="597" y="22"/>
                        <a:pt x="768" y="39"/>
                      </a:cubicBezTo>
                      <a:cubicBezTo>
                        <a:pt x="788" y="41"/>
                        <a:pt x="810" y="43"/>
                        <a:pt x="823" y="57"/>
                      </a:cubicBezTo>
                      <a:cubicBezTo>
                        <a:pt x="834" y="68"/>
                        <a:pt x="837" y="84"/>
                        <a:pt x="840" y="99"/>
                      </a:cubicBezTo>
                      <a:cubicBezTo>
                        <a:pt x="848" y="143"/>
                        <a:pt x="856" y="189"/>
                        <a:pt x="852" y="234"/>
                      </a:cubicBezTo>
                      <a:cubicBezTo>
                        <a:pt x="848" y="279"/>
                        <a:pt x="830" y="325"/>
                        <a:pt x="795" y="356"/>
                      </a:cubicBezTo>
                      <a:cubicBezTo>
                        <a:pt x="725" y="416"/>
                        <a:pt x="645" y="415"/>
                        <a:pt x="557" y="417"/>
                      </a:cubicBezTo>
                      <a:cubicBezTo>
                        <a:pt x="454" y="418"/>
                        <a:pt x="351" y="418"/>
                        <a:pt x="248" y="410"/>
                      </a:cubicBezTo>
                      <a:cubicBezTo>
                        <a:pt x="194" y="407"/>
                        <a:pt x="139" y="401"/>
                        <a:pt x="92" y="375"/>
                      </a:cubicBezTo>
                    </a:path>
                  </a:pathLst>
                </a:custGeom>
                <a:solidFill>
                  <a:srgbClr val="5E51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32">
                  <a:extLst>
                    <a:ext uri="{FF2B5EF4-FFF2-40B4-BE49-F238E27FC236}">
                      <a16:creationId xmlns:a16="http://schemas.microsoft.com/office/drawing/2014/main" id="{E16D5C40-2757-8BDE-A246-A753C172B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2254"/>
                  <a:ext cx="547" cy="918"/>
                </a:xfrm>
                <a:custGeom>
                  <a:avLst/>
                  <a:gdLst>
                    <a:gd name="T0" fmla="*/ 5 w 765"/>
                    <a:gd name="T1" fmla="*/ 739 h 1392"/>
                    <a:gd name="T2" fmla="*/ 10 w 765"/>
                    <a:gd name="T3" fmla="*/ 590 h 1392"/>
                    <a:gd name="T4" fmla="*/ 26 w 765"/>
                    <a:gd name="T5" fmla="*/ 293 h 1392"/>
                    <a:gd name="T6" fmla="*/ 122 w 765"/>
                    <a:gd name="T7" fmla="*/ 90 h 1392"/>
                    <a:gd name="T8" fmla="*/ 298 w 765"/>
                    <a:gd name="T9" fmla="*/ 18 h 1392"/>
                    <a:gd name="T10" fmla="*/ 639 w 765"/>
                    <a:gd name="T11" fmla="*/ 113 h 1392"/>
                    <a:gd name="T12" fmla="*/ 739 w 765"/>
                    <a:gd name="T13" fmla="*/ 381 h 1392"/>
                    <a:gd name="T14" fmla="*/ 758 w 765"/>
                    <a:gd name="T15" fmla="*/ 732 h 1392"/>
                    <a:gd name="T16" fmla="*/ 761 w 765"/>
                    <a:gd name="T17" fmla="*/ 1186 h 1392"/>
                    <a:gd name="T18" fmla="*/ 746 w 765"/>
                    <a:gd name="T19" fmla="*/ 1286 h 1392"/>
                    <a:gd name="T20" fmla="*/ 638 w 765"/>
                    <a:gd name="T21" fmla="*/ 1365 h 1392"/>
                    <a:gd name="T22" fmla="*/ 355 w 765"/>
                    <a:gd name="T23" fmla="*/ 1386 h 1392"/>
                    <a:gd name="T24" fmla="*/ 84 w 765"/>
                    <a:gd name="T25" fmla="*/ 1357 h 1392"/>
                    <a:gd name="T26" fmla="*/ 2 w 765"/>
                    <a:gd name="T27" fmla="*/ 1186 h 1392"/>
                    <a:gd name="T28" fmla="*/ 5 w 765"/>
                    <a:gd name="T29" fmla="*/ 739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65" h="1392">
                      <a:moveTo>
                        <a:pt x="5" y="739"/>
                      </a:moveTo>
                      <a:cubicBezTo>
                        <a:pt x="7" y="690"/>
                        <a:pt x="8" y="640"/>
                        <a:pt x="10" y="590"/>
                      </a:cubicBezTo>
                      <a:cubicBezTo>
                        <a:pt x="14" y="491"/>
                        <a:pt x="19" y="392"/>
                        <a:pt x="26" y="293"/>
                      </a:cubicBezTo>
                      <a:cubicBezTo>
                        <a:pt x="31" y="205"/>
                        <a:pt x="48" y="142"/>
                        <a:pt x="122" y="90"/>
                      </a:cubicBezTo>
                      <a:cubicBezTo>
                        <a:pt x="174" y="54"/>
                        <a:pt x="236" y="28"/>
                        <a:pt x="298" y="18"/>
                      </a:cubicBezTo>
                      <a:cubicBezTo>
                        <a:pt x="414" y="0"/>
                        <a:pt x="543" y="45"/>
                        <a:pt x="639" y="113"/>
                      </a:cubicBezTo>
                      <a:cubicBezTo>
                        <a:pt x="727" y="174"/>
                        <a:pt x="734" y="280"/>
                        <a:pt x="739" y="381"/>
                      </a:cubicBezTo>
                      <a:cubicBezTo>
                        <a:pt x="744" y="498"/>
                        <a:pt x="753" y="614"/>
                        <a:pt x="758" y="732"/>
                      </a:cubicBezTo>
                      <a:cubicBezTo>
                        <a:pt x="763" y="882"/>
                        <a:pt x="765" y="1035"/>
                        <a:pt x="761" y="1186"/>
                      </a:cubicBezTo>
                      <a:cubicBezTo>
                        <a:pt x="760" y="1220"/>
                        <a:pt x="758" y="1254"/>
                        <a:pt x="746" y="1286"/>
                      </a:cubicBezTo>
                      <a:cubicBezTo>
                        <a:pt x="726" y="1336"/>
                        <a:pt x="686" y="1355"/>
                        <a:pt x="638" y="1365"/>
                      </a:cubicBezTo>
                      <a:cubicBezTo>
                        <a:pt x="545" y="1384"/>
                        <a:pt x="450" y="1388"/>
                        <a:pt x="355" y="1386"/>
                      </a:cubicBezTo>
                      <a:cubicBezTo>
                        <a:pt x="271" y="1384"/>
                        <a:pt x="162" y="1392"/>
                        <a:pt x="84" y="1357"/>
                      </a:cubicBezTo>
                      <a:cubicBezTo>
                        <a:pt x="13" y="1326"/>
                        <a:pt x="2" y="1257"/>
                        <a:pt x="2" y="1186"/>
                      </a:cubicBezTo>
                      <a:cubicBezTo>
                        <a:pt x="0" y="1037"/>
                        <a:pt x="1" y="888"/>
                        <a:pt x="5" y="739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33">
                  <a:extLst>
                    <a:ext uri="{FF2B5EF4-FFF2-40B4-BE49-F238E27FC236}">
                      <a16:creationId xmlns:a16="http://schemas.microsoft.com/office/drawing/2014/main" id="{8C0D55D9-0D40-ED8F-95AD-41022A460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" y="3054"/>
                  <a:ext cx="226" cy="1007"/>
                </a:xfrm>
                <a:custGeom>
                  <a:avLst/>
                  <a:gdLst>
                    <a:gd name="T0" fmla="*/ 316 w 316"/>
                    <a:gd name="T1" fmla="*/ 309 h 1527"/>
                    <a:gd name="T2" fmla="*/ 316 w 316"/>
                    <a:gd name="T3" fmla="*/ 358 h 1527"/>
                    <a:gd name="T4" fmla="*/ 312 w 316"/>
                    <a:gd name="T5" fmla="*/ 946 h 1527"/>
                    <a:gd name="T6" fmla="*/ 291 w 316"/>
                    <a:gd name="T7" fmla="*/ 1527 h 1527"/>
                    <a:gd name="T8" fmla="*/ 110 w 316"/>
                    <a:gd name="T9" fmla="*/ 1526 h 1527"/>
                    <a:gd name="T10" fmla="*/ 92 w 316"/>
                    <a:gd name="T11" fmla="*/ 1521 h 1527"/>
                    <a:gd name="T12" fmla="*/ 79 w 316"/>
                    <a:gd name="T13" fmla="*/ 1483 h 1527"/>
                    <a:gd name="T14" fmla="*/ 10 w 316"/>
                    <a:gd name="T15" fmla="*/ 402 h 1527"/>
                    <a:gd name="T16" fmla="*/ 35 w 316"/>
                    <a:gd name="T17" fmla="*/ 118 h 1527"/>
                    <a:gd name="T18" fmla="*/ 228 w 316"/>
                    <a:gd name="T19" fmla="*/ 35 h 1527"/>
                    <a:gd name="T20" fmla="*/ 316 w 316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6" h="1527">
                      <a:moveTo>
                        <a:pt x="316" y="309"/>
                      </a:moveTo>
                      <a:cubicBezTo>
                        <a:pt x="316" y="326"/>
                        <a:pt x="316" y="342"/>
                        <a:pt x="316" y="358"/>
                      </a:cubicBezTo>
                      <a:cubicBezTo>
                        <a:pt x="315" y="554"/>
                        <a:pt x="313" y="750"/>
                        <a:pt x="312" y="946"/>
                      </a:cubicBezTo>
                      <a:cubicBezTo>
                        <a:pt x="311" y="1055"/>
                        <a:pt x="298" y="1440"/>
                        <a:pt x="291" y="1527"/>
                      </a:cubicBezTo>
                      <a:cubicBezTo>
                        <a:pt x="231" y="1526"/>
                        <a:pt x="170" y="1526"/>
                        <a:pt x="110" y="1526"/>
                      </a:cubicBezTo>
                      <a:cubicBezTo>
                        <a:pt x="104" y="1526"/>
                        <a:pt x="97" y="1526"/>
                        <a:pt x="92" y="1521"/>
                      </a:cubicBezTo>
                      <a:cubicBezTo>
                        <a:pt x="83" y="1514"/>
                        <a:pt x="81" y="1497"/>
                        <a:pt x="79" y="1483"/>
                      </a:cubicBezTo>
                      <a:cubicBezTo>
                        <a:pt x="47" y="1124"/>
                        <a:pt x="21" y="764"/>
                        <a:pt x="10" y="402"/>
                      </a:cubicBezTo>
                      <a:cubicBezTo>
                        <a:pt x="7" y="308"/>
                        <a:pt x="0" y="201"/>
                        <a:pt x="35" y="118"/>
                      </a:cubicBezTo>
                      <a:cubicBezTo>
                        <a:pt x="73" y="30"/>
                        <a:pt x="166" y="0"/>
                        <a:pt x="228" y="35"/>
                      </a:cubicBezTo>
                      <a:cubicBezTo>
                        <a:pt x="300" y="75"/>
                        <a:pt x="314" y="202"/>
                        <a:pt x="316" y="309"/>
                      </a:cubicBezTo>
                    </a:path>
                  </a:pathLst>
                </a:custGeom>
                <a:solidFill>
                  <a:srgbClr val="7E6E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34">
                  <a:extLst>
                    <a:ext uri="{FF2B5EF4-FFF2-40B4-BE49-F238E27FC236}">
                      <a16:creationId xmlns:a16="http://schemas.microsoft.com/office/drawing/2014/main" id="{E70FF67D-5EBB-18B6-52D8-76F2F7E23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9" y="4027"/>
                  <a:ext cx="210" cy="134"/>
                </a:xfrm>
                <a:custGeom>
                  <a:avLst/>
                  <a:gdLst>
                    <a:gd name="T0" fmla="*/ 222 w 293"/>
                    <a:gd name="T1" fmla="*/ 28 h 203"/>
                    <a:gd name="T2" fmla="*/ 283 w 293"/>
                    <a:gd name="T3" fmla="*/ 190 h 203"/>
                    <a:gd name="T4" fmla="*/ 280 w 293"/>
                    <a:gd name="T5" fmla="*/ 199 h 203"/>
                    <a:gd name="T6" fmla="*/ 270 w 293"/>
                    <a:gd name="T7" fmla="*/ 203 h 203"/>
                    <a:gd name="T8" fmla="*/ 8 w 293"/>
                    <a:gd name="T9" fmla="*/ 203 h 203"/>
                    <a:gd name="T10" fmla="*/ 1 w 293"/>
                    <a:gd name="T11" fmla="*/ 199 h 203"/>
                    <a:gd name="T12" fmla="*/ 0 w 293"/>
                    <a:gd name="T13" fmla="*/ 193 h 203"/>
                    <a:gd name="T14" fmla="*/ 20 w 293"/>
                    <a:gd name="T15" fmla="*/ 88 h 203"/>
                    <a:gd name="T16" fmla="*/ 139 w 293"/>
                    <a:gd name="T17" fmla="*/ 2 h 203"/>
                    <a:gd name="T18" fmla="*/ 222 w 293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3" h="203">
                      <a:moveTo>
                        <a:pt x="222" y="28"/>
                      </a:moveTo>
                      <a:cubicBezTo>
                        <a:pt x="258" y="57"/>
                        <a:pt x="293" y="129"/>
                        <a:pt x="283" y="190"/>
                      </a:cubicBezTo>
                      <a:cubicBezTo>
                        <a:pt x="282" y="193"/>
                        <a:pt x="282" y="197"/>
                        <a:pt x="280" y="199"/>
                      </a:cubicBezTo>
                      <a:cubicBezTo>
                        <a:pt x="277" y="203"/>
                        <a:pt x="273" y="203"/>
                        <a:pt x="270" y="203"/>
                      </a:cubicBezTo>
                      <a:cubicBezTo>
                        <a:pt x="182" y="203"/>
                        <a:pt x="95" y="203"/>
                        <a:pt x="8" y="203"/>
                      </a:cubicBezTo>
                      <a:cubicBezTo>
                        <a:pt x="5" y="203"/>
                        <a:pt x="2" y="203"/>
                        <a:pt x="1" y="199"/>
                      </a:cubicBezTo>
                      <a:cubicBezTo>
                        <a:pt x="0" y="197"/>
                        <a:pt x="0" y="195"/>
                        <a:pt x="0" y="193"/>
                      </a:cubicBezTo>
                      <a:cubicBezTo>
                        <a:pt x="3" y="157"/>
                        <a:pt x="8" y="120"/>
                        <a:pt x="20" y="88"/>
                      </a:cubicBezTo>
                      <a:cubicBezTo>
                        <a:pt x="44" y="26"/>
                        <a:pt x="93" y="0"/>
                        <a:pt x="139" y="2"/>
                      </a:cubicBezTo>
                      <a:cubicBezTo>
                        <a:pt x="168" y="3"/>
                        <a:pt x="197" y="8"/>
                        <a:pt x="222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35">
                  <a:extLst>
                    <a:ext uri="{FF2B5EF4-FFF2-40B4-BE49-F238E27FC236}">
                      <a16:creationId xmlns:a16="http://schemas.microsoft.com/office/drawing/2014/main" id="{D8D8FF4C-1DF2-5557-5434-4EA3A8ACF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2164"/>
                  <a:ext cx="151" cy="148"/>
                </a:xfrm>
                <a:custGeom>
                  <a:avLst/>
                  <a:gdLst>
                    <a:gd name="T0" fmla="*/ 192 w 211"/>
                    <a:gd name="T1" fmla="*/ 174 h 225"/>
                    <a:gd name="T2" fmla="*/ 188 w 211"/>
                    <a:gd name="T3" fmla="*/ 195 h 225"/>
                    <a:gd name="T4" fmla="*/ 166 w 211"/>
                    <a:gd name="T5" fmla="*/ 209 h 225"/>
                    <a:gd name="T6" fmla="*/ 12 w 211"/>
                    <a:gd name="T7" fmla="*/ 201 h 225"/>
                    <a:gd name="T8" fmla="*/ 4 w 211"/>
                    <a:gd name="T9" fmla="*/ 195 h 225"/>
                    <a:gd name="T10" fmla="*/ 1 w 211"/>
                    <a:gd name="T11" fmla="*/ 182 h 225"/>
                    <a:gd name="T12" fmla="*/ 0 w 211"/>
                    <a:gd name="T13" fmla="*/ 52 h 225"/>
                    <a:gd name="T14" fmla="*/ 3 w 211"/>
                    <a:gd name="T15" fmla="*/ 32 h 225"/>
                    <a:gd name="T16" fmla="*/ 42 w 211"/>
                    <a:gd name="T17" fmla="*/ 11 h 225"/>
                    <a:gd name="T18" fmla="*/ 181 w 211"/>
                    <a:gd name="T19" fmla="*/ 28 h 225"/>
                    <a:gd name="T20" fmla="*/ 192 w 211"/>
                    <a:gd name="T21" fmla="*/ 174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1" h="225">
                      <a:moveTo>
                        <a:pt x="192" y="174"/>
                      </a:moveTo>
                      <a:cubicBezTo>
                        <a:pt x="192" y="181"/>
                        <a:pt x="192" y="189"/>
                        <a:pt x="188" y="195"/>
                      </a:cubicBezTo>
                      <a:cubicBezTo>
                        <a:pt x="183" y="202"/>
                        <a:pt x="175" y="206"/>
                        <a:pt x="166" y="209"/>
                      </a:cubicBezTo>
                      <a:cubicBezTo>
                        <a:pt x="116" y="225"/>
                        <a:pt x="61" y="222"/>
                        <a:pt x="12" y="201"/>
                      </a:cubicBezTo>
                      <a:cubicBezTo>
                        <a:pt x="9" y="200"/>
                        <a:pt x="6" y="198"/>
                        <a:pt x="4" y="195"/>
                      </a:cubicBezTo>
                      <a:cubicBezTo>
                        <a:pt x="1" y="192"/>
                        <a:pt x="1" y="187"/>
                        <a:pt x="1" y="182"/>
                      </a:cubicBezTo>
                      <a:cubicBezTo>
                        <a:pt x="1" y="139"/>
                        <a:pt x="1" y="95"/>
                        <a:pt x="0" y="52"/>
                      </a:cubicBezTo>
                      <a:cubicBezTo>
                        <a:pt x="0" y="45"/>
                        <a:pt x="0" y="38"/>
                        <a:pt x="3" y="32"/>
                      </a:cubicBezTo>
                      <a:cubicBezTo>
                        <a:pt x="9" y="17"/>
                        <a:pt x="27" y="13"/>
                        <a:pt x="42" y="11"/>
                      </a:cubicBezTo>
                      <a:cubicBezTo>
                        <a:pt x="78" y="6"/>
                        <a:pt x="151" y="0"/>
                        <a:pt x="181" y="28"/>
                      </a:cubicBezTo>
                      <a:cubicBezTo>
                        <a:pt x="211" y="56"/>
                        <a:pt x="193" y="137"/>
                        <a:pt x="192" y="174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36">
                  <a:extLst>
                    <a:ext uri="{FF2B5EF4-FFF2-40B4-BE49-F238E27FC236}">
                      <a16:creationId xmlns:a16="http://schemas.microsoft.com/office/drawing/2014/main" id="{D3488099-BA10-CB23-2DC6-E9AF162D7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3" y="3054"/>
                  <a:ext cx="227" cy="1007"/>
                </a:xfrm>
                <a:custGeom>
                  <a:avLst/>
                  <a:gdLst>
                    <a:gd name="T0" fmla="*/ 0 w 317"/>
                    <a:gd name="T1" fmla="*/ 309 h 1527"/>
                    <a:gd name="T2" fmla="*/ 0 w 317"/>
                    <a:gd name="T3" fmla="*/ 358 h 1527"/>
                    <a:gd name="T4" fmla="*/ 4 w 317"/>
                    <a:gd name="T5" fmla="*/ 946 h 1527"/>
                    <a:gd name="T6" fmla="*/ 25 w 317"/>
                    <a:gd name="T7" fmla="*/ 1527 h 1527"/>
                    <a:gd name="T8" fmla="*/ 206 w 317"/>
                    <a:gd name="T9" fmla="*/ 1526 h 1527"/>
                    <a:gd name="T10" fmla="*/ 225 w 317"/>
                    <a:gd name="T11" fmla="*/ 1521 h 1527"/>
                    <a:gd name="T12" fmla="*/ 237 w 317"/>
                    <a:gd name="T13" fmla="*/ 1483 h 1527"/>
                    <a:gd name="T14" fmla="*/ 306 w 317"/>
                    <a:gd name="T15" fmla="*/ 402 h 1527"/>
                    <a:gd name="T16" fmla="*/ 281 w 317"/>
                    <a:gd name="T17" fmla="*/ 118 h 1527"/>
                    <a:gd name="T18" fmla="*/ 88 w 317"/>
                    <a:gd name="T19" fmla="*/ 35 h 1527"/>
                    <a:gd name="T20" fmla="*/ 0 w 317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1527">
                      <a:moveTo>
                        <a:pt x="0" y="309"/>
                      </a:moveTo>
                      <a:cubicBezTo>
                        <a:pt x="0" y="326"/>
                        <a:pt x="0" y="342"/>
                        <a:pt x="0" y="358"/>
                      </a:cubicBezTo>
                      <a:cubicBezTo>
                        <a:pt x="1" y="554"/>
                        <a:pt x="3" y="750"/>
                        <a:pt x="4" y="946"/>
                      </a:cubicBezTo>
                      <a:cubicBezTo>
                        <a:pt x="5" y="1055"/>
                        <a:pt x="18" y="1440"/>
                        <a:pt x="25" y="1527"/>
                      </a:cubicBezTo>
                      <a:cubicBezTo>
                        <a:pt x="85" y="1526"/>
                        <a:pt x="146" y="1526"/>
                        <a:pt x="206" y="1526"/>
                      </a:cubicBezTo>
                      <a:cubicBezTo>
                        <a:pt x="213" y="1526"/>
                        <a:pt x="219" y="1526"/>
                        <a:pt x="225" y="1521"/>
                      </a:cubicBezTo>
                      <a:cubicBezTo>
                        <a:pt x="233" y="1514"/>
                        <a:pt x="236" y="1497"/>
                        <a:pt x="237" y="1483"/>
                      </a:cubicBezTo>
                      <a:cubicBezTo>
                        <a:pt x="269" y="1124"/>
                        <a:pt x="295" y="764"/>
                        <a:pt x="306" y="402"/>
                      </a:cubicBezTo>
                      <a:cubicBezTo>
                        <a:pt x="309" y="308"/>
                        <a:pt x="317" y="201"/>
                        <a:pt x="281" y="118"/>
                      </a:cubicBezTo>
                      <a:cubicBezTo>
                        <a:pt x="243" y="30"/>
                        <a:pt x="151" y="0"/>
                        <a:pt x="88" y="35"/>
                      </a:cubicBezTo>
                      <a:cubicBezTo>
                        <a:pt x="17" y="75"/>
                        <a:pt x="3" y="202"/>
                        <a:pt x="0" y="309"/>
                      </a:cubicBezTo>
                    </a:path>
                  </a:pathLst>
                </a:custGeom>
                <a:solidFill>
                  <a:srgbClr val="7E6E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37">
                  <a:extLst>
                    <a:ext uri="{FF2B5EF4-FFF2-40B4-BE49-F238E27FC236}">
                      <a16:creationId xmlns:a16="http://schemas.microsoft.com/office/drawing/2014/main" id="{CCBF5F77-7435-33AC-84A9-ED4213E19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3" y="1870"/>
                  <a:ext cx="112" cy="201"/>
                </a:xfrm>
                <a:custGeom>
                  <a:avLst/>
                  <a:gdLst>
                    <a:gd name="T0" fmla="*/ 147 w 156"/>
                    <a:gd name="T1" fmla="*/ 207 h 305"/>
                    <a:gd name="T2" fmla="*/ 149 w 156"/>
                    <a:gd name="T3" fmla="*/ 96 h 305"/>
                    <a:gd name="T4" fmla="*/ 102 w 156"/>
                    <a:gd name="T5" fmla="*/ 14 h 305"/>
                    <a:gd name="T6" fmla="*/ 40 w 156"/>
                    <a:gd name="T7" fmla="*/ 1 h 305"/>
                    <a:gd name="T8" fmla="*/ 27 w 156"/>
                    <a:gd name="T9" fmla="*/ 2 h 305"/>
                    <a:gd name="T10" fmla="*/ 15 w 156"/>
                    <a:gd name="T11" fmla="*/ 23 h 305"/>
                    <a:gd name="T12" fmla="*/ 49 w 156"/>
                    <a:gd name="T13" fmla="*/ 255 h 305"/>
                    <a:gd name="T14" fmla="*/ 74 w 156"/>
                    <a:gd name="T15" fmla="*/ 291 h 305"/>
                    <a:gd name="T16" fmla="*/ 105 w 156"/>
                    <a:gd name="T17" fmla="*/ 304 h 305"/>
                    <a:gd name="T18" fmla="*/ 126 w 156"/>
                    <a:gd name="T19" fmla="*/ 281 h 305"/>
                    <a:gd name="T20" fmla="*/ 147 w 156"/>
                    <a:gd name="T21" fmla="*/ 207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" h="305">
                      <a:moveTo>
                        <a:pt x="147" y="207"/>
                      </a:moveTo>
                      <a:cubicBezTo>
                        <a:pt x="156" y="171"/>
                        <a:pt x="156" y="133"/>
                        <a:pt x="149" y="96"/>
                      </a:cubicBezTo>
                      <a:cubicBezTo>
                        <a:pt x="143" y="64"/>
                        <a:pt x="130" y="30"/>
                        <a:pt x="102" y="14"/>
                      </a:cubicBezTo>
                      <a:cubicBezTo>
                        <a:pt x="83" y="3"/>
                        <a:pt x="61" y="2"/>
                        <a:pt x="40" y="1"/>
                      </a:cubicBezTo>
                      <a:cubicBezTo>
                        <a:pt x="35" y="1"/>
                        <a:pt x="31" y="0"/>
                        <a:pt x="27" y="2"/>
                      </a:cubicBezTo>
                      <a:cubicBezTo>
                        <a:pt x="20" y="6"/>
                        <a:pt x="17" y="15"/>
                        <a:pt x="15" y="23"/>
                      </a:cubicBezTo>
                      <a:cubicBezTo>
                        <a:pt x="0" y="101"/>
                        <a:pt x="12" y="184"/>
                        <a:pt x="49" y="255"/>
                      </a:cubicBezTo>
                      <a:cubicBezTo>
                        <a:pt x="56" y="268"/>
                        <a:pt x="63" y="281"/>
                        <a:pt x="74" y="291"/>
                      </a:cubicBezTo>
                      <a:cubicBezTo>
                        <a:pt x="82" y="297"/>
                        <a:pt x="95" y="305"/>
                        <a:pt x="105" y="304"/>
                      </a:cubicBezTo>
                      <a:cubicBezTo>
                        <a:pt x="118" y="303"/>
                        <a:pt x="121" y="293"/>
                        <a:pt x="126" y="281"/>
                      </a:cubicBezTo>
                      <a:cubicBezTo>
                        <a:pt x="137" y="258"/>
                        <a:pt x="141" y="232"/>
                        <a:pt x="147" y="207"/>
                      </a:cubicBezTo>
                    </a:path>
                  </a:pathLst>
                </a:custGeom>
                <a:solidFill>
                  <a:srgbClr val="3331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38">
                  <a:extLst>
                    <a:ext uri="{FF2B5EF4-FFF2-40B4-BE49-F238E27FC236}">
                      <a16:creationId xmlns:a16="http://schemas.microsoft.com/office/drawing/2014/main" id="{56FE2470-9E9D-15F7-909D-3540693DE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6" y="2700"/>
                  <a:ext cx="261" cy="132"/>
                </a:xfrm>
                <a:custGeom>
                  <a:avLst/>
                  <a:gdLst>
                    <a:gd name="T0" fmla="*/ 36 w 365"/>
                    <a:gd name="T1" fmla="*/ 21 h 200"/>
                    <a:gd name="T2" fmla="*/ 20 w 365"/>
                    <a:gd name="T3" fmla="*/ 22 h 200"/>
                    <a:gd name="T4" fmla="*/ 0 w 365"/>
                    <a:gd name="T5" fmla="*/ 102 h 200"/>
                    <a:gd name="T6" fmla="*/ 7 w 365"/>
                    <a:gd name="T7" fmla="*/ 143 h 200"/>
                    <a:gd name="T8" fmla="*/ 59 w 365"/>
                    <a:gd name="T9" fmla="*/ 188 h 200"/>
                    <a:gd name="T10" fmla="*/ 127 w 365"/>
                    <a:gd name="T11" fmla="*/ 198 h 200"/>
                    <a:gd name="T12" fmla="*/ 358 w 365"/>
                    <a:gd name="T13" fmla="*/ 165 h 200"/>
                    <a:gd name="T14" fmla="*/ 363 w 365"/>
                    <a:gd name="T15" fmla="*/ 162 h 200"/>
                    <a:gd name="T16" fmla="*/ 365 w 365"/>
                    <a:gd name="T17" fmla="*/ 154 h 200"/>
                    <a:gd name="T18" fmla="*/ 365 w 365"/>
                    <a:gd name="T19" fmla="*/ 86 h 200"/>
                    <a:gd name="T20" fmla="*/ 356 w 365"/>
                    <a:gd name="T21" fmla="*/ 53 h 200"/>
                    <a:gd name="T22" fmla="*/ 303 w 365"/>
                    <a:gd name="T23" fmla="*/ 37 h 200"/>
                    <a:gd name="T24" fmla="*/ 233 w 365"/>
                    <a:gd name="T25" fmla="*/ 0 h 200"/>
                    <a:gd name="T26" fmla="*/ 230 w 365"/>
                    <a:gd name="T27" fmla="*/ 35 h 200"/>
                    <a:gd name="T28" fmla="*/ 188 w 365"/>
                    <a:gd name="T29" fmla="*/ 33 h 200"/>
                    <a:gd name="T30" fmla="*/ 36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6" y="21"/>
                      </a:moveTo>
                      <a:cubicBezTo>
                        <a:pt x="31" y="20"/>
                        <a:pt x="25" y="20"/>
                        <a:pt x="20" y="22"/>
                      </a:cubicBezTo>
                      <a:cubicBezTo>
                        <a:pt x="1" y="31"/>
                        <a:pt x="0" y="84"/>
                        <a:pt x="0" y="102"/>
                      </a:cubicBezTo>
                      <a:cubicBezTo>
                        <a:pt x="0" y="116"/>
                        <a:pt x="1" y="131"/>
                        <a:pt x="7" y="143"/>
                      </a:cubicBezTo>
                      <a:cubicBezTo>
                        <a:pt x="17" y="165"/>
                        <a:pt x="37" y="180"/>
                        <a:pt x="59" y="188"/>
                      </a:cubicBezTo>
                      <a:cubicBezTo>
                        <a:pt x="80" y="196"/>
                        <a:pt x="104" y="198"/>
                        <a:pt x="127" y="198"/>
                      </a:cubicBezTo>
                      <a:cubicBezTo>
                        <a:pt x="205" y="200"/>
                        <a:pt x="283" y="189"/>
                        <a:pt x="358" y="165"/>
                      </a:cubicBezTo>
                      <a:cubicBezTo>
                        <a:pt x="360" y="164"/>
                        <a:pt x="362" y="163"/>
                        <a:pt x="363" y="162"/>
                      </a:cubicBezTo>
                      <a:cubicBezTo>
                        <a:pt x="365" y="159"/>
                        <a:pt x="365" y="156"/>
                        <a:pt x="365" y="154"/>
                      </a:cubicBezTo>
                      <a:cubicBezTo>
                        <a:pt x="365" y="131"/>
                        <a:pt x="365" y="109"/>
                        <a:pt x="365" y="86"/>
                      </a:cubicBezTo>
                      <a:cubicBezTo>
                        <a:pt x="364" y="74"/>
                        <a:pt x="364" y="62"/>
                        <a:pt x="356" y="53"/>
                      </a:cubicBezTo>
                      <a:cubicBezTo>
                        <a:pt x="342" y="37"/>
                        <a:pt x="320" y="46"/>
                        <a:pt x="303" y="37"/>
                      </a:cubicBezTo>
                      <a:cubicBezTo>
                        <a:pt x="280" y="25"/>
                        <a:pt x="256" y="13"/>
                        <a:pt x="233" y="0"/>
                      </a:cubicBezTo>
                      <a:cubicBezTo>
                        <a:pt x="232" y="13"/>
                        <a:pt x="231" y="32"/>
                        <a:pt x="230" y="35"/>
                      </a:cubicBezTo>
                      <a:cubicBezTo>
                        <a:pt x="216" y="34"/>
                        <a:pt x="202" y="33"/>
                        <a:pt x="188" y="33"/>
                      </a:cubicBezTo>
                      <a:cubicBezTo>
                        <a:pt x="137" y="32"/>
                        <a:pt x="87" y="27"/>
                        <a:pt x="36" y="2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39">
                  <a:extLst>
                    <a:ext uri="{FF2B5EF4-FFF2-40B4-BE49-F238E27FC236}">
                      <a16:creationId xmlns:a16="http://schemas.microsoft.com/office/drawing/2014/main" id="{AC1E6B1F-46EB-5F48-A3D4-F381A2963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" y="2672"/>
                  <a:ext cx="438" cy="162"/>
                </a:xfrm>
                <a:custGeom>
                  <a:avLst/>
                  <a:gdLst>
                    <a:gd name="T0" fmla="*/ 400 w 612"/>
                    <a:gd name="T1" fmla="*/ 2 h 246"/>
                    <a:gd name="T2" fmla="*/ 280 w 612"/>
                    <a:gd name="T3" fmla="*/ 11 h 246"/>
                    <a:gd name="T4" fmla="*/ 21 w 612"/>
                    <a:gd name="T5" fmla="*/ 51 h 246"/>
                    <a:gd name="T6" fmla="*/ 8 w 612"/>
                    <a:gd name="T7" fmla="*/ 57 h 246"/>
                    <a:gd name="T8" fmla="*/ 2 w 612"/>
                    <a:gd name="T9" fmla="*/ 78 h 246"/>
                    <a:gd name="T10" fmla="*/ 8 w 612"/>
                    <a:gd name="T11" fmla="*/ 203 h 246"/>
                    <a:gd name="T12" fmla="*/ 10 w 612"/>
                    <a:gd name="T13" fmla="*/ 211 h 246"/>
                    <a:gd name="T14" fmla="*/ 21 w 612"/>
                    <a:gd name="T15" fmla="*/ 217 h 246"/>
                    <a:gd name="T16" fmla="*/ 89 w 612"/>
                    <a:gd name="T17" fmla="*/ 229 h 246"/>
                    <a:gd name="T18" fmla="*/ 487 w 612"/>
                    <a:gd name="T19" fmla="*/ 222 h 246"/>
                    <a:gd name="T20" fmla="*/ 528 w 612"/>
                    <a:gd name="T21" fmla="*/ 14 h 246"/>
                    <a:gd name="T22" fmla="*/ 499 w 612"/>
                    <a:gd name="T23" fmla="*/ 6 h 246"/>
                    <a:gd name="T24" fmla="*/ 400 w 612"/>
                    <a:gd name="T25" fmla="*/ 2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2" h="246">
                      <a:moveTo>
                        <a:pt x="400" y="2"/>
                      </a:moveTo>
                      <a:cubicBezTo>
                        <a:pt x="360" y="3"/>
                        <a:pt x="320" y="7"/>
                        <a:pt x="280" y="11"/>
                      </a:cubicBezTo>
                      <a:cubicBezTo>
                        <a:pt x="193" y="19"/>
                        <a:pt x="107" y="34"/>
                        <a:pt x="21" y="51"/>
                      </a:cubicBezTo>
                      <a:cubicBezTo>
                        <a:pt x="17" y="52"/>
                        <a:pt x="12" y="53"/>
                        <a:pt x="8" y="57"/>
                      </a:cubicBezTo>
                      <a:cubicBezTo>
                        <a:pt x="4" y="62"/>
                        <a:pt x="3" y="70"/>
                        <a:pt x="2" y="78"/>
                      </a:cubicBezTo>
                      <a:cubicBezTo>
                        <a:pt x="0" y="120"/>
                        <a:pt x="2" y="162"/>
                        <a:pt x="8" y="203"/>
                      </a:cubicBezTo>
                      <a:cubicBezTo>
                        <a:pt x="9" y="206"/>
                        <a:pt x="9" y="209"/>
                        <a:pt x="10" y="211"/>
                      </a:cubicBezTo>
                      <a:cubicBezTo>
                        <a:pt x="13" y="215"/>
                        <a:pt x="17" y="216"/>
                        <a:pt x="21" y="217"/>
                      </a:cubicBezTo>
                      <a:cubicBezTo>
                        <a:pt x="43" y="221"/>
                        <a:pt x="66" y="226"/>
                        <a:pt x="89" y="229"/>
                      </a:cubicBezTo>
                      <a:cubicBezTo>
                        <a:pt x="220" y="246"/>
                        <a:pt x="355" y="232"/>
                        <a:pt x="487" y="222"/>
                      </a:cubicBezTo>
                      <a:cubicBezTo>
                        <a:pt x="564" y="215"/>
                        <a:pt x="612" y="57"/>
                        <a:pt x="528" y="14"/>
                      </a:cubicBezTo>
                      <a:cubicBezTo>
                        <a:pt x="519" y="9"/>
                        <a:pt x="509" y="8"/>
                        <a:pt x="499" y="6"/>
                      </a:cubicBezTo>
                      <a:cubicBezTo>
                        <a:pt x="466" y="1"/>
                        <a:pt x="433" y="0"/>
                        <a:pt x="400" y="2"/>
                      </a:cubicBezTo>
                      <a:close/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40">
                  <a:extLst>
                    <a:ext uri="{FF2B5EF4-FFF2-40B4-BE49-F238E27FC236}">
                      <a16:creationId xmlns:a16="http://schemas.microsoft.com/office/drawing/2014/main" id="{99D26B82-A56E-F235-D0F7-B2315E9AA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7" y="2267"/>
                  <a:ext cx="2" cy="7"/>
                </a:xfrm>
                <a:custGeom>
                  <a:avLst/>
                  <a:gdLst>
                    <a:gd name="T0" fmla="*/ 2 w 3"/>
                    <a:gd name="T1" fmla="*/ 10 h 10"/>
                    <a:gd name="T2" fmla="*/ 0 w 3"/>
                    <a:gd name="T3" fmla="*/ 10 h 10"/>
                    <a:gd name="T4" fmla="*/ 1 w 3"/>
                    <a:gd name="T5" fmla="*/ 0 h 10"/>
                    <a:gd name="T6" fmla="*/ 3 w 3"/>
                    <a:gd name="T7" fmla="*/ 0 h 10"/>
                    <a:gd name="T8" fmla="*/ 2 w 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0">
                      <a:moveTo>
                        <a:pt x="2" y="10"/>
                      </a:moveTo>
                      <a:cubicBezTo>
                        <a:pt x="1" y="10"/>
                        <a:pt x="1" y="10"/>
                        <a:pt x="0" y="10"/>
                      </a:cubicBezTo>
                      <a:cubicBezTo>
                        <a:pt x="0" y="7"/>
                        <a:pt x="1" y="3"/>
                        <a:pt x="1" y="0"/>
                      </a:cubicBez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2" y="3"/>
                        <a:pt x="2" y="7"/>
                        <a:pt x="2" y="10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41">
                  <a:extLst>
                    <a:ext uri="{FF2B5EF4-FFF2-40B4-BE49-F238E27FC236}">
                      <a16:creationId xmlns:a16="http://schemas.microsoft.com/office/drawing/2014/main" id="{1E53207A-B7FA-C8A3-E405-3D12ED445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5" y="2274"/>
                  <a:ext cx="4" cy="16"/>
                </a:xfrm>
                <a:custGeom>
                  <a:avLst/>
                  <a:gdLst>
                    <a:gd name="T0" fmla="*/ 0 w 5"/>
                    <a:gd name="T1" fmla="*/ 25 h 25"/>
                    <a:gd name="T2" fmla="*/ 3 w 5"/>
                    <a:gd name="T3" fmla="*/ 7 h 25"/>
                    <a:gd name="T4" fmla="*/ 3 w 5"/>
                    <a:gd name="T5" fmla="*/ 0 h 25"/>
                    <a:gd name="T6" fmla="*/ 5 w 5"/>
                    <a:gd name="T7" fmla="*/ 0 h 25"/>
                    <a:gd name="T8" fmla="*/ 5 w 5"/>
                    <a:gd name="T9" fmla="*/ 7 h 25"/>
                    <a:gd name="T10" fmla="*/ 2 w 5"/>
                    <a:gd name="T11" fmla="*/ 24 h 25"/>
                    <a:gd name="T12" fmla="*/ 0 w 5"/>
                    <a:gd name="T1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5">
                      <a:moveTo>
                        <a:pt x="0" y="25"/>
                      </a:moveTo>
                      <a:cubicBezTo>
                        <a:pt x="3" y="19"/>
                        <a:pt x="3" y="13"/>
                        <a:pt x="3" y="7"/>
                      </a:cubicBezTo>
                      <a:cubicBezTo>
                        <a:pt x="3" y="5"/>
                        <a:pt x="3" y="2"/>
                        <a:pt x="3" y="0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5" y="3"/>
                        <a:pt x="5" y="5"/>
                        <a:pt x="5" y="7"/>
                      </a:cubicBezTo>
                      <a:cubicBezTo>
                        <a:pt x="4" y="13"/>
                        <a:pt x="4" y="19"/>
                        <a:pt x="2" y="24"/>
                      </a:cubicBezTo>
                      <a:cubicBezTo>
                        <a:pt x="2" y="24"/>
                        <a:pt x="1" y="25"/>
                        <a:pt x="0" y="25"/>
                      </a:cubicBezTo>
                    </a:path>
                  </a:pathLst>
                </a:custGeom>
                <a:solidFill>
                  <a:srgbClr val="DE35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42">
                  <a:extLst>
                    <a:ext uri="{FF2B5EF4-FFF2-40B4-BE49-F238E27FC236}">
                      <a16:creationId xmlns:a16="http://schemas.microsoft.com/office/drawing/2014/main" id="{C943B565-9150-FDD2-B1B7-65BBC90B7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1" y="2237"/>
                  <a:ext cx="137" cy="55"/>
                </a:xfrm>
                <a:custGeom>
                  <a:avLst/>
                  <a:gdLst>
                    <a:gd name="T0" fmla="*/ 150 w 191"/>
                    <a:gd name="T1" fmla="*/ 83 h 83"/>
                    <a:gd name="T2" fmla="*/ 26 w 191"/>
                    <a:gd name="T3" fmla="*/ 53 h 83"/>
                    <a:gd name="T4" fmla="*/ 0 w 191"/>
                    <a:gd name="T5" fmla="*/ 38 h 83"/>
                    <a:gd name="T6" fmla="*/ 0 w 191"/>
                    <a:gd name="T7" fmla="*/ 0 h 83"/>
                    <a:gd name="T8" fmla="*/ 31 w 191"/>
                    <a:gd name="T9" fmla="*/ 19 h 83"/>
                    <a:gd name="T10" fmla="*/ 155 w 191"/>
                    <a:gd name="T11" fmla="*/ 48 h 83"/>
                    <a:gd name="T12" fmla="*/ 191 w 191"/>
                    <a:gd name="T13" fmla="*/ 46 h 83"/>
                    <a:gd name="T14" fmla="*/ 190 w 191"/>
                    <a:gd name="T15" fmla="*/ 56 h 83"/>
                    <a:gd name="T16" fmla="*/ 190 w 191"/>
                    <a:gd name="T17" fmla="*/ 63 h 83"/>
                    <a:gd name="T18" fmla="*/ 187 w 191"/>
                    <a:gd name="T19" fmla="*/ 81 h 83"/>
                    <a:gd name="T20" fmla="*/ 150 w 191"/>
                    <a:gd name="T21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1" h="83">
                      <a:moveTo>
                        <a:pt x="150" y="83"/>
                      </a:moveTo>
                      <a:cubicBezTo>
                        <a:pt x="107" y="83"/>
                        <a:pt x="64" y="73"/>
                        <a:pt x="26" y="53"/>
                      </a:cubicBezTo>
                      <a:cubicBezTo>
                        <a:pt x="17" y="49"/>
                        <a:pt x="9" y="44"/>
                        <a:pt x="0" y="38"/>
                      </a:cubicBezTo>
                      <a:cubicBezTo>
                        <a:pt x="0" y="25"/>
                        <a:pt x="0" y="12"/>
                        <a:pt x="0" y="0"/>
                      </a:cubicBezTo>
                      <a:cubicBezTo>
                        <a:pt x="10" y="7"/>
                        <a:pt x="21" y="13"/>
                        <a:pt x="31" y="19"/>
                      </a:cubicBezTo>
                      <a:cubicBezTo>
                        <a:pt x="69" y="38"/>
                        <a:pt x="112" y="48"/>
                        <a:pt x="155" y="48"/>
                      </a:cubicBezTo>
                      <a:cubicBezTo>
                        <a:pt x="167" y="48"/>
                        <a:pt x="179" y="48"/>
                        <a:pt x="191" y="46"/>
                      </a:cubicBezTo>
                      <a:cubicBezTo>
                        <a:pt x="191" y="49"/>
                        <a:pt x="190" y="53"/>
                        <a:pt x="190" y="56"/>
                      </a:cubicBezTo>
                      <a:cubicBezTo>
                        <a:pt x="190" y="58"/>
                        <a:pt x="190" y="61"/>
                        <a:pt x="190" y="63"/>
                      </a:cubicBezTo>
                      <a:cubicBezTo>
                        <a:pt x="190" y="69"/>
                        <a:pt x="190" y="75"/>
                        <a:pt x="187" y="81"/>
                      </a:cubicBezTo>
                      <a:cubicBezTo>
                        <a:pt x="175" y="82"/>
                        <a:pt x="163" y="83"/>
                        <a:pt x="150" y="8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43">
                  <a:extLst>
                    <a:ext uri="{FF2B5EF4-FFF2-40B4-BE49-F238E27FC236}">
                      <a16:creationId xmlns:a16="http://schemas.microsoft.com/office/drawing/2014/main" id="{17018A0A-5FBF-3677-784C-6B0B39AF9A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5" y="1827"/>
                  <a:ext cx="425" cy="455"/>
                </a:xfrm>
                <a:custGeom>
                  <a:avLst/>
                  <a:gdLst>
                    <a:gd name="T0" fmla="*/ 2 w 595"/>
                    <a:gd name="T1" fmla="*/ 360 h 691"/>
                    <a:gd name="T2" fmla="*/ 166 w 595"/>
                    <a:gd name="T3" fmla="*/ 641 h 691"/>
                    <a:gd name="T4" fmla="*/ 473 w 595"/>
                    <a:gd name="T5" fmla="*/ 579 h 691"/>
                    <a:gd name="T6" fmla="*/ 537 w 595"/>
                    <a:gd name="T7" fmla="*/ 157 h 691"/>
                    <a:gd name="T8" fmla="*/ 488 w 595"/>
                    <a:gd name="T9" fmla="*/ 92 h 691"/>
                    <a:gd name="T10" fmla="*/ 431 w 595"/>
                    <a:gd name="T11" fmla="*/ 47 h 691"/>
                    <a:gd name="T12" fmla="*/ 205 w 595"/>
                    <a:gd name="T13" fmla="*/ 27 h 691"/>
                    <a:gd name="T14" fmla="*/ 3 w 595"/>
                    <a:gd name="T15" fmla="*/ 274 h 691"/>
                    <a:gd name="T16" fmla="*/ 2 w 595"/>
                    <a:gd name="T17" fmla="*/ 36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5" h="691">
                      <a:moveTo>
                        <a:pt x="2" y="360"/>
                      </a:moveTo>
                      <a:cubicBezTo>
                        <a:pt x="10" y="475"/>
                        <a:pt x="66" y="589"/>
                        <a:pt x="166" y="641"/>
                      </a:cubicBezTo>
                      <a:cubicBezTo>
                        <a:pt x="264" y="691"/>
                        <a:pt x="402" y="682"/>
                        <a:pt x="473" y="579"/>
                      </a:cubicBezTo>
                      <a:cubicBezTo>
                        <a:pt x="547" y="472"/>
                        <a:pt x="595" y="277"/>
                        <a:pt x="537" y="157"/>
                      </a:cubicBezTo>
                      <a:cubicBezTo>
                        <a:pt x="525" y="132"/>
                        <a:pt x="507" y="111"/>
                        <a:pt x="488" y="92"/>
                      </a:cubicBezTo>
                      <a:cubicBezTo>
                        <a:pt x="471" y="75"/>
                        <a:pt x="452" y="60"/>
                        <a:pt x="431" y="47"/>
                      </a:cubicBezTo>
                      <a:cubicBezTo>
                        <a:pt x="365" y="6"/>
                        <a:pt x="280" y="0"/>
                        <a:pt x="205" y="27"/>
                      </a:cubicBezTo>
                      <a:cubicBezTo>
                        <a:pt x="102" y="64"/>
                        <a:pt x="17" y="159"/>
                        <a:pt x="3" y="274"/>
                      </a:cubicBezTo>
                      <a:cubicBezTo>
                        <a:pt x="0" y="301"/>
                        <a:pt x="0" y="330"/>
                        <a:pt x="2" y="36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44">
                  <a:extLst>
                    <a:ext uri="{FF2B5EF4-FFF2-40B4-BE49-F238E27FC236}">
                      <a16:creationId xmlns:a16="http://schemas.microsoft.com/office/drawing/2014/main" id="{C7062A83-2CA0-B5A9-7ACF-303AF5393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775"/>
                  <a:ext cx="521" cy="381"/>
                </a:xfrm>
                <a:custGeom>
                  <a:avLst/>
                  <a:gdLst>
                    <a:gd name="T0" fmla="*/ 639 w 728"/>
                    <a:gd name="T1" fmla="*/ 34 h 578"/>
                    <a:gd name="T2" fmla="*/ 715 w 728"/>
                    <a:gd name="T3" fmla="*/ 95 h 578"/>
                    <a:gd name="T4" fmla="*/ 702 w 728"/>
                    <a:gd name="T5" fmla="*/ 185 h 578"/>
                    <a:gd name="T6" fmla="*/ 617 w 728"/>
                    <a:gd name="T7" fmla="*/ 220 h 578"/>
                    <a:gd name="T8" fmla="*/ 522 w 728"/>
                    <a:gd name="T9" fmla="*/ 212 h 578"/>
                    <a:gd name="T10" fmla="*/ 319 w 728"/>
                    <a:gd name="T11" fmla="*/ 235 h 578"/>
                    <a:gd name="T12" fmla="*/ 163 w 728"/>
                    <a:gd name="T13" fmla="*/ 338 h 578"/>
                    <a:gd name="T14" fmla="*/ 155 w 728"/>
                    <a:gd name="T15" fmla="*/ 382 h 578"/>
                    <a:gd name="T16" fmla="*/ 156 w 728"/>
                    <a:gd name="T17" fmla="*/ 488 h 578"/>
                    <a:gd name="T18" fmla="*/ 157 w 728"/>
                    <a:gd name="T19" fmla="*/ 526 h 578"/>
                    <a:gd name="T20" fmla="*/ 148 w 728"/>
                    <a:gd name="T21" fmla="*/ 578 h 578"/>
                    <a:gd name="T22" fmla="*/ 35 w 728"/>
                    <a:gd name="T23" fmla="*/ 430 h 578"/>
                    <a:gd name="T24" fmla="*/ 14 w 728"/>
                    <a:gd name="T25" fmla="*/ 207 h 578"/>
                    <a:gd name="T26" fmla="*/ 127 w 728"/>
                    <a:gd name="T27" fmla="*/ 53 h 578"/>
                    <a:gd name="T28" fmla="*/ 378 w 728"/>
                    <a:gd name="T29" fmla="*/ 1 h 578"/>
                    <a:gd name="T30" fmla="*/ 639 w 728"/>
                    <a:gd name="T31" fmla="*/ 34 h 5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28" h="578">
                      <a:moveTo>
                        <a:pt x="639" y="34"/>
                      </a:moveTo>
                      <a:cubicBezTo>
                        <a:pt x="670" y="46"/>
                        <a:pt x="701" y="65"/>
                        <a:pt x="715" y="95"/>
                      </a:cubicBezTo>
                      <a:cubicBezTo>
                        <a:pt x="728" y="124"/>
                        <a:pt x="723" y="161"/>
                        <a:pt x="702" y="185"/>
                      </a:cubicBezTo>
                      <a:cubicBezTo>
                        <a:pt x="681" y="209"/>
                        <a:pt x="648" y="218"/>
                        <a:pt x="617" y="220"/>
                      </a:cubicBezTo>
                      <a:cubicBezTo>
                        <a:pt x="585" y="221"/>
                        <a:pt x="554" y="215"/>
                        <a:pt x="522" y="212"/>
                      </a:cubicBezTo>
                      <a:cubicBezTo>
                        <a:pt x="454" y="205"/>
                        <a:pt x="385" y="214"/>
                        <a:pt x="319" y="235"/>
                      </a:cubicBezTo>
                      <a:cubicBezTo>
                        <a:pt x="267" y="253"/>
                        <a:pt x="184" y="282"/>
                        <a:pt x="163" y="338"/>
                      </a:cubicBezTo>
                      <a:cubicBezTo>
                        <a:pt x="157" y="352"/>
                        <a:pt x="156" y="367"/>
                        <a:pt x="155" y="382"/>
                      </a:cubicBezTo>
                      <a:cubicBezTo>
                        <a:pt x="154" y="417"/>
                        <a:pt x="156" y="453"/>
                        <a:pt x="156" y="488"/>
                      </a:cubicBezTo>
                      <a:cubicBezTo>
                        <a:pt x="156" y="501"/>
                        <a:pt x="159" y="512"/>
                        <a:pt x="157" y="526"/>
                      </a:cubicBezTo>
                      <a:cubicBezTo>
                        <a:pt x="156" y="531"/>
                        <a:pt x="145" y="577"/>
                        <a:pt x="148" y="578"/>
                      </a:cubicBezTo>
                      <a:cubicBezTo>
                        <a:pt x="94" y="545"/>
                        <a:pt x="56" y="489"/>
                        <a:pt x="35" y="430"/>
                      </a:cubicBezTo>
                      <a:cubicBezTo>
                        <a:pt x="11" y="359"/>
                        <a:pt x="0" y="280"/>
                        <a:pt x="14" y="207"/>
                      </a:cubicBezTo>
                      <a:cubicBezTo>
                        <a:pt x="27" y="134"/>
                        <a:pt x="63" y="86"/>
                        <a:pt x="127" y="53"/>
                      </a:cubicBezTo>
                      <a:cubicBezTo>
                        <a:pt x="205" y="14"/>
                        <a:pt x="292" y="2"/>
                        <a:pt x="378" y="1"/>
                      </a:cubicBezTo>
                      <a:cubicBezTo>
                        <a:pt x="464" y="0"/>
                        <a:pt x="558" y="2"/>
                        <a:pt x="639" y="34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145">
                  <a:extLst>
                    <a:ext uri="{FF2B5EF4-FFF2-40B4-BE49-F238E27FC236}">
                      <a16:creationId xmlns:a16="http://schemas.microsoft.com/office/drawing/2014/main" id="{F0C5BCAC-012A-3CA1-BE9A-314F6DFF3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6" y="2103"/>
                  <a:ext cx="60" cy="25"/>
                </a:xfrm>
                <a:custGeom>
                  <a:avLst/>
                  <a:gdLst>
                    <a:gd name="T0" fmla="*/ 83 w 84"/>
                    <a:gd name="T1" fmla="*/ 38 h 38"/>
                    <a:gd name="T2" fmla="*/ 45 w 84"/>
                    <a:gd name="T3" fmla="*/ 17 h 38"/>
                    <a:gd name="T4" fmla="*/ 43 w 84"/>
                    <a:gd name="T5" fmla="*/ 17 h 38"/>
                    <a:gd name="T6" fmla="*/ 22 w 84"/>
                    <a:gd name="T7" fmla="*/ 23 h 38"/>
                    <a:gd name="T8" fmla="*/ 0 w 84"/>
                    <a:gd name="T9" fmla="*/ 38 h 38"/>
                    <a:gd name="T10" fmla="*/ 14 w 84"/>
                    <a:gd name="T11" fmla="*/ 13 h 38"/>
                    <a:gd name="T12" fmla="*/ 42 w 84"/>
                    <a:gd name="T13" fmla="*/ 0 h 38"/>
                    <a:gd name="T14" fmla="*/ 44 w 84"/>
                    <a:gd name="T15" fmla="*/ 0 h 38"/>
                    <a:gd name="T16" fmla="*/ 72 w 84"/>
                    <a:gd name="T17" fmla="*/ 11 h 38"/>
                    <a:gd name="T18" fmla="*/ 83 w 84"/>
                    <a:gd name="T1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38">
                      <a:moveTo>
                        <a:pt x="83" y="38"/>
                      </a:moveTo>
                      <a:cubicBezTo>
                        <a:pt x="72" y="23"/>
                        <a:pt x="58" y="17"/>
                        <a:pt x="45" y="17"/>
                      </a:cubicBezTo>
                      <a:cubicBezTo>
                        <a:pt x="44" y="17"/>
                        <a:pt x="44" y="17"/>
                        <a:pt x="43" y="17"/>
                      </a:cubicBezTo>
                      <a:cubicBezTo>
                        <a:pt x="36" y="17"/>
                        <a:pt x="29" y="19"/>
                        <a:pt x="22" y="23"/>
                      </a:cubicBezTo>
                      <a:cubicBezTo>
                        <a:pt x="15" y="27"/>
                        <a:pt x="8" y="34"/>
                        <a:pt x="0" y="38"/>
                      </a:cubicBezTo>
                      <a:cubicBezTo>
                        <a:pt x="3" y="29"/>
                        <a:pt x="7" y="21"/>
                        <a:pt x="14" y="13"/>
                      </a:cubicBezTo>
                      <a:cubicBezTo>
                        <a:pt x="21" y="5"/>
                        <a:pt x="32" y="1"/>
                        <a:pt x="42" y="0"/>
                      </a:cubicBezTo>
                      <a:cubicBezTo>
                        <a:pt x="43" y="0"/>
                        <a:pt x="43" y="0"/>
                        <a:pt x="44" y="0"/>
                      </a:cubicBezTo>
                      <a:cubicBezTo>
                        <a:pt x="54" y="0"/>
                        <a:pt x="65" y="4"/>
                        <a:pt x="72" y="11"/>
                      </a:cubicBezTo>
                      <a:cubicBezTo>
                        <a:pt x="79" y="18"/>
                        <a:pt x="84" y="28"/>
                        <a:pt x="83" y="38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46">
                  <a:extLst>
                    <a:ext uri="{FF2B5EF4-FFF2-40B4-BE49-F238E27FC236}">
                      <a16:creationId xmlns:a16="http://schemas.microsoft.com/office/drawing/2014/main" id="{2901EE39-F3C0-2449-40F8-DF741852E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6" y="2056"/>
                  <a:ext cx="104" cy="111"/>
                </a:xfrm>
                <a:custGeom>
                  <a:avLst/>
                  <a:gdLst>
                    <a:gd name="T0" fmla="*/ 83 w 145"/>
                    <a:gd name="T1" fmla="*/ 162 h 168"/>
                    <a:gd name="T2" fmla="*/ 144 w 145"/>
                    <a:gd name="T3" fmla="*/ 121 h 168"/>
                    <a:gd name="T4" fmla="*/ 133 w 145"/>
                    <a:gd name="T5" fmla="*/ 71 h 168"/>
                    <a:gd name="T6" fmla="*/ 96 w 145"/>
                    <a:gd name="T7" fmla="*/ 20 h 168"/>
                    <a:gd name="T8" fmla="*/ 36 w 145"/>
                    <a:gd name="T9" fmla="*/ 6 h 168"/>
                    <a:gd name="T10" fmla="*/ 8 w 145"/>
                    <a:gd name="T11" fmla="*/ 41 h 168"/>
                    <a:gd name="T12" fmla="*/ 51 w 145"/>
                    <a:gd name="T13" fmla="*/ 147 h 168"/>
                    <a:gd name="T14" fmla="*/ 83 w 145"/>
                    <a:gd name="T15" fmla="*/ 162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5" h="168">
                      <a:moveTo>
                        <a:pt x="83" y="162"/>
                      </a:moveTo>
                      <a:cubicBezTo>
                        <a:pt x="111" y="168"/>
                        <a:pt x="140" y="158"/>
                        <a:pt x="144" y="121"/>
                      </a:cubicBezTo>
                      <a:cubicBezTo>
                        <a:pt x="145" y="104"/>
                        <a:pt x="140" y="87"/>
                        <a:pt x="133" y="71"/>
                      </a:cubicBezTo>
                      <a:cubicBezTo>
                        <a:pt x="124" y="51"/>
                        <a:pt x="113" y="33"/>
                        <a:pt x="96" y="20"/>
                      </a:cubicBezTo>
                      <a:cubicBezTo>
                        <a:pt x="79" y="7"/>
                        <a:pt x="56" y="0"/>
                        <a:pt x="36" y="6"/>
                      </a:cubicBezTo>
                      <a:cubicBezTo>
                        <a:pt x="18" y="10"/>
                        <a:pt x="11" y="24"/>
                        <a:pt x="8" y="41"/>
                      </a:cubicBezTo>
                      <a:cubicBezTo>
                        <a:pt x="0" y="80"/>
                        <a:pt x="17" y="124"/>
                        <a:pt x="51" y="147"/>
                      </a:cubicBezTo>
                      <a:cubicBezTo>
                        <a:pt x="60" y="154"/>
                        <a:pt x="71" y="159"/>
                        <a:pt x="83" y="16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47">
                  <a:extLst>
                    <a:ext uri="{FF2B5EF4-FFF2-40B4-BE49-F238E27FC236}">
                      <a16:creationId xmlns:a16="http://schemas.microsoft.com/office/drawing/2014/main" id="{793A9D90-7100-EBC0-F61A-C6ED4683F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6" y="2033"/>
                  <a:ext cx="41" cy="61"/>
                </a:xfrm>
                <a:custGeom>
                  <a:avLst/>
                  <a:gdLst>
                    <a:gd name="T0" fmla="*/ 4 w 57"/>
                    <a:gd name="T1" fmla="*/ 42 h 92"/>
                    <a:gd name="T2" fmla="*/ 21 w 57"/>
                    <a:gd name="T3" fmla="*/ 90 h 92"/>
                    <a:gd name="T4" fmla="*/ 53 w 57"/>
                    <a:gd name="T5" fmla="*/ 50 h 92"/>
                    <a:gd name="T6" fmla="*/ 36 w 57"/>
                    <a:gd name="T7" fmla="*/ 2 h 92"/>
                    <a:gd name="T8" fmla="*/ 4 w 57"/>
                    <a:gd name="T9" fmla="*/ 4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92">
                      <a:moveTo>
                        <a:pt x="4" y="42"/>
                      </a:moveTo>
                      <a:cubicBezTo>
                        <a:pt x="0" y="66"/>
                        <a:pt x="8" y="87"/>
                        <a:pt x="21" y="90"/>
                      </a:cubicBezTo>
                      <a:cubicBezTo>
                        <a:pt x="34" y="92"/>
                        <a:pt x="48" y="74"/>
                        <a:pt x="53" y="50"/>
                      </a:cubicBezTo>
                      <a:cubicBezTo>
                        <a:pt x="57" y="26"/>
                        <a:pt x="49" y="4"/>
                        <a:pt x="36" y="2"/>
                      </a:cubicBezTo>
                      <a:cubicBezTo>
                        <a:pt x="22" y="0"/>
                        <a:pt x="8" y="17"/>
                        <a:pt x="4" y="42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48">
                  <a:extLst>
                    <a:ext uri="{FF2B5EF4-FFF2-40B4-BE49-F238E27FC236}">
                      <a16:creationId xmlns:a16="http://schemas.microsoft.com/office/drawing/2014/main" id="{0C0264EA-F971-179F-B973-1D5AF77DC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2" y="2022"/>
                  <a:ext cx="36" cy="59"/>
                </a:xfrm>
                <a:custGeom>
                  <a:avLst/>
                  <a:gdLst>
                    <a:gd name="T0" fmla="*/ 50 w 50"/>
                    <a:gd name="T1" fmla="*/ 45 h 90"/>
                    <a:gd name="T2" fmla="*/ 25 w 50"/>
                    <a:gd name="T3" fmla="*/ 89 h 90"/>
                    <a:gd name="T4" fmla="*/ 1 w 50"/>
                    <a:gd name="T5" fmla="*/ 45 h 90"/>
                    <a:gd name="T6" fmla="*/ 26 w 50"/>
                    <a:gd name="T7" fmla="*/ 0 h 90"/>
                    <a:gd name="T8" fmla="*/ 50 w 50"/>
                    <a:gd name="T9" fmla="*/ 45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90">
                      <a:moveTo>
                        <a:pt x="50" y="45"/>
                      </a:moveTo>
                      <a:cubicBezTo>
                        <a:pt x="49" y="70"/>
                        <a:pt x="38" y="90"/>
                        <a:pt x="25" y="89"/>
                      </a:cubicBezTo>
                      <a:cubicBezTo>
                        <a:pt x="11" y="89"/>
                        <a:pt x="0" y="69"/>
                        <a:pt x="1" y="45"/>
                      </a:cubicBezTo>
                      <a:cubicBezTo>
                        <a:pt x="1" y="20"/>
                        <a:pt x="12" y="0"/>
                        <a:pt x="26" y="0"/>
                      </a:cubicBezTo>
                      <a:cubicBezTo>
                        <a:pt x="39" y="1"/>
                        <a:pt x="50" y="21"/>
                        <a:pt x="50" y="45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49">
                  <a:extLst>
                    <a:ext uri="{FF2B5EF4-FFF2-40B4-BE49-F238E27FC236}">
                      <a16:creationId xmlns:a16="http://schemas.microsoft.com/office/drawing/2014/main" id="{AFFE5451-9E18-15A8-C524-FC03EB4D9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5" y="2167"/>
                  <a:ext cx="113" cy="37"/>
                </a:xfrm>
                <a:custGeom>
                  <a:avLst/>
                  <a:gdLst>
                    <a:gd name="T0" fmla="*/ 0 w 158"/>
                    <a:gd name="T1" fmla="*/ 0 h 56"/>
                    <a:gd name="T2" fmla="*/ 35 w 158"/>
                    <a:gd name="T3" fmla="*/ 25 h 56"/>
                    <a:gd name="T4" fmla="*/ 76 w 158"/>
                    <a:gd name="T5" fmla="*/ 37 h 56"/>
                    <a:gd name="T6" fmla="*/ 118 w 158"/>
                    <a:gd name="T7" fmla="*/ 37 h 56"/>
                    <a:gd name="T8" fmla="*/ 158 w 158"/>
                    <a:gd name="T9" fmla="*/ 20 h 56"/>
                    <a:gd name="T10" fmla="*/ 122 w 158"/>
                    <a:gd name="T11" fmla="*/ 49 h 56"/>
                    <a:gd name="T12" fmla="*/ 73 w 158"/>
                    <a:gd name="T13" fmla="*/ 53 h 56"/>
                    <a:gd name="T14" fmla="*/ 29 w 158"/>
                    <a:gd name="T15" fmla="*/ 36 h 56"/>
                    <a:gd name="T16" fmla="*/ 10 w 158"/>
                    <a:gd name="T17" fmla="*/ 22 h 56"/>
                    <a:gd name="T18" fmla="*/ 0 w 158"/>
                    <a:gd name="T19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" h="56">
                      <a:moveTo>
                        <a:pt x="0" y="0"/>
                      </a:moveTo>
                      <a:cubicBezTo>
                        <a:pt x="7" y="14"/>
                        <a:pt x="21" y="19"/>
                        <a:pt x="35" y="25"/>
                      </a:cubicBezTo>
                      <a:cubicBezTo>
                        <a:pt x="48" y="30"/>
                        <a:pt x="62" y="35"/>
                        <a:pt x="76" y="37"/>
                      </a:cubicBezTo>
                      <a:cubicBezTo>
                        <a:pt x="90" y="39"/>
                        <a:pt x="104" y="39"/>
                        <a:pt x="118" y="37"/>
                      </a:cubicBezTo>
                      <a:cubicBezTo>
                        <a:pt x="132" y="34"/>
                        <a:pt x="146" y="29"/>
                        <a:pt x="158" y="20"/>
                      </a:cubicBezTo>
                      <a:cubicBezTo>
                        <a:pt x="151" y="33"/>
                        <a:pt x="137" y="44"/>
                        <a:pt x="122" y="49"/>
                      </a:cubicBezTo>
                      <a:cubicBezTo>
                        <a:pt x="107" y="55"/>
                        <a:pt x="89" y="56"/>
                        <a:pt x="73" y="53"/>
                      </a:cubicBezTo>
                      <a:cubicBezTo>
                        <a:pt x="57" y="51"/>
                        <a:pt x="42" y="45"/>
                        <a:pt x="29" y="36"/>
                      </a:cubicBezTo>
                      <a:cubicBezTo>
                        <a:pt x="22" y="32"/>
                        <a:pt x="16" y="28"/>
                        <a:pt x="10" y="22"/>
                      </a:cubicBezTo>
                      <a:cubicBezTo>
                        <a:pt x="4" y="16"/>
                        <a:pt x="0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E658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50">
                  <a:extLst>
                    <a:ext uri="{FF2B5EF4-FFF2-40B4-BE49-F238E27FC236}">
                      <a16:creationId xmlns:a16="http://schemas.microsoft.com/office/drawing/2014/main" id="{263233E7-A38B-208D-5604-7E7187984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5" y="1983"/>
                  <a:ext cx="82" cy="50"/>
                </a:xfrm>
                <a:custGeom>
                  <a:avLst/>
                  <a:gdLst>
                    <a:gd name="T0" fmla="*/ 107 w 114"/>
                    <a:gd name="T1" fmla="*/ 49 h 76"/>
                    <a:gd name="T2" fmla="*/ 17 w 114"/>
                    <a:gd name="T3" fmla="*/ 2 h 76"/>
                    <a:gd name="T4" fmla="*/ 17 w 114"/>
                    <a:gd name="T5" fmla="*/ 27 h 76"/>
                    <a:gd name="T6" fmla="*/ 86 w 114"/>
                    <a:gd name="T7" fmla="*/ 61 h 76"/>
                    <a:gd name="T8" fmla="*/ 107 w 114"/>
                    <a:gd name="T9" fmla="*/ 4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76">
                      <a:moveTo>
                        <a:pt x="107" y="49"/>
                      </a:moveTo>
                      <a:cubicBezTo>
                        <a:pt x="92" y="14"/>
                        <a:pt x="52" y="0"/>
                        <a:pt x="17" y="2"/>
                      </a:cubicBezTo>
                      <a:cubicBezTo>
                        <a:pt x="0" y="2"/>
                        <a:pt x="0" y="27"/>
                        <a:pt x="17" y="27"/>
                      </a:cubicBezTo>
                      <a:cubicBezTo>
                        <a:pt x="44" y="25"/>
                        <a:pt x="74" y="34"/>
                        <a:pt x="86" y="61"/>
                      </a:cubicBezTo>
                      <a:cubicBezTo>
                        <a:pt x="92" y="76"/>
                        <a:pt x="114" y="63"/>
                        <a:pt x="107" y="49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151">
                  <a:extLst>
                    <a:ext uri="{FF2B5EF4-FFF2-40B4-BE49-F238E27FC236}">
                      <a16:creationId xmlns:a16="http://schemas.microsoft.com/office/drawing/2014/main" id="{279E892E-E726-D721-F5BC-E2CEB38701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70"/>
                  <a:ext cx="89" cy="53"/>
                </a:xfrm>
                <a:custGeom>
                  <a:avLst/>
                  <a:gdLst>
                    <a:gd name="T0" fmla="*/ 108 w 124"/>
                    <a:gd name="T1" fmla="*/ 11 h 81"/>
                    <a:gd name="T2" fmla="*/ 5 w 124"/>
                    <a:gd name="T3" fmla="*/ 59 h 81"/>
                    <a:gd name="T4" fmla="*/ 29 w 124"/>
                    <a:gd name="T5" fmla="*/ 66 h 81"/>
                    <a:gd name="T6" fmla="*/ 102 w 124"/>
                    <a:gd name="T7" fmla="*/ 35 h 81"/>
                    <a:gd name="T8" fmla="*/ 108 w 124"/>
                    <a:gd name="T9" fmla="*/ 1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81">
                      <a:moveTo>
                        <a:pt x="108" y="11"/>
                      </a:moveTo>
                      <a:cubicBezTo>
                        <a:pt x="66" y="0"/>
                        <a:pt x="20" y="16"/>
                        <a:pt x="5" y="59"/>
                      </a:cubicBezTo>
                      <a:cubicBezTo>
                        <a:pt x="0" y="75"/>
                        <a:pt x="24" y="81"/>
                        <a:pt x="29" y="66"/>
                      </a:cubicBezTo>
                      <a:cubicBezTo>
                        <a:pt x="40" y="36"/>
                        <a:pt x="73" y="28"/>
                        <a:pt x="102" y="35"/>
                      </a:cubicBezTo>
                      <a:cubicBezTo>
                        <a:pt x="117" y="40"/>
                        <a:pt x="124" y="16"/>
                        <a:pt x="108" y="11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152">
                  <a:extLst>
                    <a:ext uri="{FF2B5EF4-FFF2-40B4-BE49-F238E27FC236}">
                      <a16:creationId xmlns:a16="http://schemas.microsoft.com/office/drawing/2014/main" id="{D3721E76-35B7-D387-6DCC-F8FCDB7E7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2172"/>
                  <a:ext cx="274" cy="278"/>
                </a:xfrm>
                <a:custGeom>
                  <a:avLst/>
                  <a:gdLst>
                    <a:gd name="T0" fmla="*/ 99 w 383"/>
                    <a:gd name="T1" fmla="*/ 183 h 421"/>
                    <a:gd name="T2" fmla="*/ 187 w 383"/>
                    <a:gd name="T3" fmla="*/ 266 h 421"/>
                    <a:gd name="T4" fmla="*/ 212 w 383"/>
                    <a:gd name="T5" fmla="*/ 294 h 421"/>
                    <a:gd name="T6" fmla="*/ 231 w 383"/>
                    <a:gd name="T7" fmla="*/ 338 h 421"/>
                    <a:gd name="T8" fmla="*/ 243 w 383"/>
                    <a:gd name="T9" fmla="*/ 421 h 421"/>
                    <a:gd name="T10" fmla="*/ 340 w 383"/>
                    <a:gd name="T11" fmla="*/ 413 h 421"/>
                    <a:gd name="T12" fmla="*/ 347 w 383"/>
                    <a:gd name="T13" fmla="*/ 411 h 421"/>
                    <a:gd name="T14" fmla="*/ 350 w 383"/>
                    <a:gd name="T15" fmla="*/ 404 h 421"/>
                    <a:gd name="T16" fmla="*/ 352 w 383"/>
                    <a:gd name="T17" fmla="*/ 321 h 421"/>
                    <a:gd name="T18" fmla="*/ 372 w 383"/>
                    <a:gd name="T19" fmla="*/ 263 h 421"/>
                    <a:gd name="T20" fmla="*/ 369 w 383"/>
                    <a:gd name="T21" fmla="*/ 161 h 421"/>
                    <a:gd name="T22" fmla="*/ 309 w 383"/>
                    <a:gd name="T23" fmla="*/ 61 h 421"/>
                    <a:gd name="T24" fmla="*/ 254 w 383"/>
                    <a:gd name="T25" fmla="*/ 24 h 421"/>
                    <a:gd name="T26" fmla="*/ 244 w 383"/>
                    <a:gd name="T27" fmla="*/ 29 h 421"/>
                    <a:gd name="T28" fmla="*/ 244 w 383"/>
                    <a:gd name="T29" fmla="*/ 39 h 421"/>
                    <a:gd name="T30" fmla="*/ 268 w 383"/>
                    <a:gd name="T31" fmla="*/ 107 h 421"/>
                    <a:gd name="T32" fmla="*/ 203 w 383"/>
                    <a:gd name="T33" fmla="*/ 53 h 421"/>
                    <a:gd name="T34" fmla="*/ 87 w 383"/>
                    <a:gd name="T35" fmla="*/ 0 h 421"/>
                    <a:gd name="T36" fmla="*/ 77 w 383"/>
                    <a:gd name="T37" fmla="*/ 1 h 421"/>
                    <a:gd name="T38" fmla="*/ 72 w 383"/>
                    <a:gd name="T39" fmla="*/ 22 h 421"/>
                    <a:gd name="T40" fmla="*/ 37 w 383"/>
                    <a:gd name="T41" fmla="*/ 17 h 421"/>
                    <a:gd name="T42" fmla="*/ 26 w 383"/>
                    <a:gd name="T43" fmla="*/ 19 h 421"/>
                    <a:gd name="T44" fmla="*/ 18 w 383"/>
                    <a:gd name="T45" fmla="*/ 34 h 421"/>
                    <a:gd name="T46" fmla="*/ 20 w 383"/>
                    <a:gd name="T47" fmla="*/ 52 h 421"/>
                    <a:gd name="T48" fmla="*/ 1 w 383"/>
                    <a:gd name="T49" fmla="*/ 61 h 421"/>
                    <a:gd name="T50" fmla="*/ 3 w 383"/>
                    <a:gd name="T51" fmla="*/ 77 h 421"/>
                    <a:gd name="T52" fmla="*/ 15 w 383"/>
                    <a:gd name="T53" fmla="*/ 97 h 421"/>
                    <a:gd name="T54" fmla="*/ 7 w 383"/>
                    <a:gd name="T55" fmla="*/ 104 h 421"/>
                    <a:gd name="T56" fmla="*/ 9 w 383"/>
                    <a:gd name="T57" fmla="*/ 115 h 421"/>
                    <a:gd name="T58" fmla="*/ 39 w 383"/>
                    <a:gd name="T59" fmla="*/ 143 h 421"/>
                    <a:gd name="T60" fmla="*/ 99 w 383"/>
                    <a:gd name="T61" fmla="*/ 183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83" h="421">
                      <a:moveTo>
                        <a:pt x="99" y="183"/>
                      </a:moveTo>
                      <a:cubicBezTo>
                        <a:pt x="132" y="206"/>
                        <a:pt x="163" y="230"/>
                        <a:pt x="187" y="266"/>
                      </a:cubicBezTo>
                      <a:cubicBezTo>
                        <a:pt x="194" y="277"/>
                        <a:pt x="204" y="284"/>
                        <a:pt x="212" y="294"/>
                      </a:cubicBezTo>
                      <a:cubicBezTo>
                        <a:pt x="223" y="306"/>
                        <a:pt x="227" y="323"/>
                        <a:pt x="231" y="338"/>
                      </a:cubicBezTo>
                      <a:cubicBezTo>
                        <a:pt x="237" y="365"/>
                        <a:pt x="239" y="393"/>
                        <a:pt x="243" y="421"/>
                      </a:cubicBezTo>
                      <a:cubicBezTo>
                        <a:pt x="276" y="418"/>
                        <a:pt x="308" y="416"/>
                        <a:pt x="340" y="413"/>
                      </a:cubicBezTo>
                      <a:cubicBezTo>
                        <a:pt x="343" y="413"/>
                        <a:pt x="345" y="413"/>
                        <a:pt x="347" y="411"/>
                      </a:cubicBezTo>
                      <a:cubicBezTo>
                        <a:pt x="349" y="410"/>
                        <a:pt x="350" y="407"/>
                        <a:pt x="350" y="404"/>
                      </a:cubicBezTo>
                      <a:cubicBezTo>
                        <a:pt x="354" y="377"/>
                        <a:pt x="351" y="349"/>
                        <a:pt x="352" y="321"/>
                      </a:cubicBezTo>
                      <a:cubicBezTo>
                        <a:pt x="353" y="300"/>
                        <a:pt x="363" y="283"/>
                        <a:pt x="372" y="263"/>
                      </a:cubicBezTo>
                      <a:cubicBezTo>
                        <a:pt x="383" y="235"/>
                        <a:pt x="377" y="190"/>
                        <a:pt x="369" y="161"/>
                      </a:cubicBezTo>
                      <a:cubicBezTo>
                        <a:pt x="358" y="124"/>
                        <a:pt x="334" y="92"/>
                        <a:pt x="309" y="61"/>
                      </a:cubicBezTo>
                      <a:cubicBezTo>
                        <a:pt x="295" y="42"/>
                        <a:pt x="277" y="22"/>
                        <a:pt x="254" y="24"/>
                      </a:cubicBezTo>
                      <a:cubicBezTo>
                        <a:pt x="250" y="24"/>
                        <a:pt x="245" y="25"/>
                        <a:pt x="244" y="29"/>
                      </a:cubicBezTo>
                      <a:cubicBezTo>
                        <a:pt x="242" y="32"/>
                        <a:pt x="243" y="35"/>
                        <a:pt x="244" y="39"/>
                      </a:cubicBezTo>
                      <a:cubicBezTo>
                        <a:pt x="250" y="62"/>
                        <a:pt x="258" y="85"/>
                        <a:pt x="268" y="107"/>
                      </a:cubicBezTo>
                      <a:cubicBezTo>
                        <a:pt x="256" y="81"/>
                        <a:pt x="227" y="67"/>
                        <a:pt x="203" y="53"/>
                      </a:cubicBezTo>
                      <a:cubicBezTo>
                        <a:pt x="167" y="31"/>
                        <a:pt x="130" y="1"/>
                        <a:pt x="87" y="0"/>
                      </a:cubicBezTo>
                      <a:cubicBezTo>
                        <a:pt x="83" y="0"/>
                        <a:pt x="80" y="0"/>
                        <a:pt x="77" y="1"/>
                      </a:cubicBezTo>
                      <a:cubicBezTo>
                        <a:pt x="71" y="5"/>
                        <a:pt x="71" y="14"/>
                        <a:pt x="72" y="22"/>
                      </a:cubicBezTo>
                      <a:cubicBezTo>
                        <a:pt x="61" y="18"/>
                        <a:pt x="49" y="16"/>
                        <a:pt x="37" y="17"/>
                      </a:cubicBezTo>
                      <a:cubicBezTo>
                        <a:pt x="33" y="17"/>
                        <a:pt x="29" y="18"/>
                        <a:pt x="26" y="19"/>
                      </a:cubicBezTo>
                      <a:cubicBezTo>
                        <a:pt x="21" y="22"/>
                        <a:pt x="18" y="29"/>
                        <a:pt x="18" y="34"/>
                      </a:cubicBezTo>
                      <a:cubicBezTo>
                        <a:pt x="17" y="40"/>
                        <a:pt x="19" y="46"/>
                        <a:pt x="20" y="52"/>
                      </a:cubicBezTo>
                      <a:cubicBezTo>
                        <a:pt x="13" y="49"/>
                        <a:pt x="4" y="54"/>
                        <a:pt x="1" y="61"/>
                      </a:cubicBezTo>
                      <a:cubicBezTo>
                        <a:pt x="0" y="66"/>
                        <a:pt x="1" y="72"/>
                        <a:pt x="3" y="77"/>
                      </a:cubicBezTo>
                      <a:cubicBezTo>
                        <a:pt x="6" y="84"/>
                        <a:pt x="10" y="91"/>
                        <a:pt x="15" y="97"/>
                      </a:cubicBezTo>
                      <a:cubicBezTo>
                        <a:pt x="11" y="97"/>
                        <a:pt x="8" y="100"/>
                        <a:pt x="7" y="104"/>
                      </a:cubicBezTo>
                      <a:cubicBezTo>
                        <a:pt x="6" y="108"/>
                        <a:pt x="8" y="112"/>
                        <a:pt x="9" y="115"/>
                      </a:cubicBezTo>
                      <a:cubicBezTo>
                        <a:pt x="13" y="130"/>
                        <a:pt x="26" y="135"/>
                        <a:pt x="39" y="143"/>
                      </a:cubicBezTo>
                      <a:cubicBezTo>
                        <a:pt x="59" y="157"/>
                        <a:pt x="80" y="169"/>
                        <a:pt x="99" y="18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153">
                  <a:extLst>
                    <a:ext uri="{FF2B5EF4-FFF2-40B4-BE49-F238E27FC236}">
                      <a16:creationId xmlns:a16="http://schemas.microsoft.com/office/drawing/2014/main" id="{133ED39D-AD52-6F84-FFBA-037B02F19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2380"/>
                  <a:ext cx="198" cy="458"/>
                </a:xfrm>
                <a:custGeom>
                  <a:avLst/>
                  <a:gdLst>
                    <a:gd name="T0" fmla="*/ 190 w 277"/>
                    <a:gd name="T1" fmla="*/ 86 h 694"/>
                    <a:gd name="T2" fmla="*/ 186 w 277"/>
                    <a:gd name="T3" fmla="*/ 70 h 694"/>
                    <a:gd name="T4" fmla="*/ 176 w 277"/>
                    <a:gd name="T5" fmla="*/ 26 h 694"/>
                    <a:gd name="T6" fmla="*/ 160 w 277"/>
                    <a:gd name="T7" fmla="*/ 3 h 694"/>
                    <a:gd name="T8" fmla="*/ 3 w 277"/>
                    <a:gd name="T9" fmla="*/ 24 h 694"/>
                    <a:gd name="T10" fmla="*/ 28 w 277"/>
                    <a:gd name="T11" fmla="*/ 452 h 694"/>
                    <a:gd name="T12" fmla="*/ 98 w 277"/>
                    <a:gd name="T13" fmla="*/ 625 h 694"/>
                    <a:gd name="T14" fmla="*/ 239 w 277"/>
                    <a:gd name="T15" fmla="*/ 662 h 694"/>
                    <a:gd name="T16" fmla="*/ 265 w 277"/>
                    <a:gd name="T17" fmla="*/ 525 h 694"/>
                    <a:gd name="T18" fmla="*/ 190 w 277"/>
                    <a:gd name="T19" fmla="*/ 86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7" h="694">
                      <a:moveTo>
                        <a:pt x="190" y="86"/>
                      </a:moveTo>
                      <a:cubicBezTo>
                        <a:pt x="189" y="81"/>
                        <a:pt x="188" y="75"/>
                        <a:pt x="186" y="70"/>
                      </a:cubicBezTo>
                      <a:cubicBezTo>
                        <a:pt x="183" y="55"/>
                        <a:pt x="179" y="41"/>
                        <a:pt x="176" y="26"/>
                      </a:cubicBezTo>
                      <a:cubicBezTo>
                        <a:pt x="172" y="12"/>
                        <a:pt x="173" y="6"/>
                        <a:pt x="160" y="3"/>
                      </a:cubicBezTo>
                      <a:cubicBezTo>
                        <a:pt x="145" y="0"/>
                        <a:pt x="3" y="9"/>
                        <a:pt x="3" y="24"/>
                      </a:cubicBezTo>
                      <a:cubicBezTo>
                        <a:pt x="3" y="169"/>
                        <a:pt x="0" y="310"/>
                        <a:pt x="28" y="452"/>
                      </a:cubicBezTo>
                      <a:cubicBezTo>
                        <a:pt x="39" y="514"/>
                        <a:pt x="55" y="578"/>
                        <a:pt x="98" y="625"/>
                      </a:cubicBezTo>
                      <a:cubicBezTo>
                        <a:pt x="128" y="658"/>
                        <a:pt x="196" y="694"/>
                        <a:pt x="239" y="662"/>
                      </a:cubicBezTo>
                      <a:cubicBezTo>
                        <a:pt x="277" y="633"/>
                        <a:pt x="269" y="566"/>
                        <a:pt x="265" y="525"/>
                      </a:cubicBezTo>
                      <a:cubicBezTo>
                        <a:pt x="253" y="376"/>
                        <a:pt x="225" y="232"/>
                        <a:pt x="190" y="86"/>
                      </a:cubicBezTo>
                      <a:close/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154">
                  <a:extLst>
                    <a:ext uri="{FF2B5EF4-FFF2-40B4-BE49-F238E27FC236}">
                      <a16:creationId xmlns:a16="http://schemas.microsoft.com/office/drawing/2014/main" id="{B7DC76DB-8A59-EBA8-7CBC-CF38B319F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" y="2700"/>
                  <a:ext cx="663" cy="94"/>
                </a:xfrm>
                <a:custGeom>
                  <a:avLst/>
                  <a:gdLst>
                    <a:gd name="T0" fmla="*/ 142 w 927"/>
                    <a:gd name="T1" fmla="*/ 142 h 142"/>
                    <a:gd name="T2" fmla="*/ 785 w 927"/>
                    <a:gd name="T3" fmla="*/ 142 h 142"/>
                    <a:gd name="T4" fmla="*/ 927 w 927"/>
                    <a:gd name="T5" fmla="*/ 0 h 142"/>
                    <a:gd name="T6" fmla="*/ 0 w 927"/>
                    <a:gd name="T7" fmla="*/ 0 h 142"/>
                    <a:gd name="T8" fmla="*/ 142 w 927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7" h="142">
                      <a:moveTo>
                        <a:pt x="142" y="142"/>
                      </a:moveTo>
                      <a:lnTo>
                        <a:pt x="785" y="142"/>
                      </a:lnTo>
                      <a:cubicBezTo>
                        <a:pt x="863" y="142"/>
                        <a:pt x="927" y="79"/>
                        <a:pt x="927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155">
                  <a:extLst>
                    <a:ext uri="{FF2B5EF4-FFF2-40B4-BE49-F238E27FC236}">
                      <a16:creationId xmlns:a16="http://schemas.microsoft.com/office/drawing/2014/main" id="{5F06B4F6-4550-ACA7-AEA1-A601406C5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" y="2700"/>
                  <a:ext cx="663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2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3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156">
                  <a:extLst>
                    <a:ext uri="{FF2B5EF4-FFF2-40B4-BE49-F238E27FC236}">
                      <a16:creationId xmlns:a16="http://schemas.microsoft.com/office/drawing/2014/main" id="{944D2128-61BA-E6FC-E3FE-63D1E7B6B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7" y="3457"/>
                  <a:ext cx="215" cy="691"/>
                </a:xfrm>
                <a:custGeom>
                  <a:avLst/>
                  <a:gdLst>
                    <a:gd name="T0" fmla="*/ 80 w 215"/>
                    <a:gd name="T1" fmla="*/ 0 h 691"/>
                    <a:gd name="T2" fmla="*/ 215 w 215"/>
                    <a:gd name="T3" fmla="*/ 691 h 691"/>
                    <a:gd name="T4" fmla="*/ 147 w 215"/>
                    <a:gd name="T5" fmla="*/ 691 h 691"/>
                    <a:gd name="T6" fmla="*/ 0 w 215"/>
                    <a:gd name="T7" fmla="*/ 0 h 691"/>
                    <a:gd name="T8" fmla="*/ 80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80" y="0"/>
                      </a:moveTo>
                      <a:lnTo>
                        <a:pt x="215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157">
                  <a:extLst>
                    <a:ext uri="{FF2B5EF4-FFF2-40B4-BE49-F238E27FC236}">
                      <a16:creationId xmlns:a16="http://schemas.microsoft.com/office/drawing/2014/main" id="{13C1AB15-B4DD-7955-1822-A436AA0DC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2097"/>
                  <a:ext cx="279" cy="258"/>
                </a:xfrm>
                <a:custGeom>
                  <a:avLst/>
                  <a:gdLst>
                    <a:gd name="T0" fmla="*/ 0 w 390"/>
                    <a:gd name="T1" fmla="*/ 12 h 392"/>
                    <a:gd name="T2" fmla="*/ 378 w 390"/>
                    <a:gd name="T3" fmla="*/ 392 h 392"/>
                    <a:gd name="T4" fmla="*/ 390 w 390"/>
                    <a:gd name="T5" fmla="*/ 380 h 392"/>
                    <a:gd name="T6" fmla="*/ 12 w 390"/>
                    <a:gd name="T7" fmla="*/ 0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90" h="392">
                      <a:moveTo>
                        <a:pt x="0" y="12"/>
                      </a:moveTo>
                      <a:lnTo>
                        <a:pt x="378" y="392"/>
                      </a:lnTo>
                      <a:lnTo>
                        <a:pt x="390" y="380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158">
                  <a:extLst>
                    <a:ext uri="{FF2B5EF4-FFF2-40B4-BE49-F238E27FC236}">
                      <a16:creationId xmlns:a16="http://schemas.microsoft.com/office/drawing/2014/main" id="{C5E6E5F4-41A0-A8C3-9AF0-1EA18B5EE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9" y="2079"/>
                  <a:ext cx="97" cy="87"/>
                </a:xfrm>
                <a:custGeom>
                  <a:avLst/>
                  <a:gdLst>
                    <a:gd name="T0" fmla="*/ 54 w 135"/>
                    <a:gd name="T1" fmla="*/ 12 h 133"/>
                    <a:gd name="T2" fmla="*/ 77 w 135"/>
                    <a:gd name="T3" fmla="*/ 33 h 133"/>
                    <a:gd name="T4" fmla="*/ 117 w 135"/>
                    <a:gd name="T5" fmla="*/ 86 h 133"/>
                    <a:gd name="T6" fmla="*/ 119 w 135"/>
                    <a:gd name="T7" fmla="*/ 95 h 133"/>
                    <a:gd name="T8" fmla="*/ 112 w 135"/>
                    <a:gd name="T9" fmla="*/ 111 h 133"/>
                    <a:gd name="T10" fmla="*/ 96 w 135"/>
                    <a:gd name="T11" fmla="*/ 117 h 133"/>
                    <a:gd name="T12" fmla="*/ 89 w 135"/>
                    <a:gd name="T13" fmla="*/ 116 h 133"/>
                    <a:gd name="T14" fmla="*/ 59 w 135"/>
                    <a:gd name="T15" fmla="*/ 101 h 133"/>
                    <a:gd name="T16" fmla="*/ 59 w 135"/>
                    <a:gd name="T17" fmla="*/ 101 h 133"/>
                    <a:gd name="T18" fmla="*/ 12 w 135"/>
                    <a:gd name="T19" fmla="*/ 59 h 133"/>
                    <a:gd name="T20" fmla="*/ 0 w 135"/>
                    <a:gd name="T21" fmla="*/ 70 h 133"/>
                    <a:gd name="T22" fmla="*/ 49 w 135"/>
                    <a:gd name="T23" fmla="*/ 115 h 133"/>
                    <a:gd name="T24" fmla="*/ 49 w 135"/>
                    <a:gd name="T25" fmla="*/ 115 h 133"/>
                    <a:gd name="T26" fmla="*/ 86 w 135"/>
                    <a:gd name="T27" fmla="*/ 132 h 133"/>
                    <a:gd name="T28" fmla="*/ 96 w 135"/>
                    <a:gd name="T29" fmla="*/ 133 h 133"/>
                    <a:gd name="T30" fmla="*/ 124 w 135"/>
                    <a:gd name="T31" fmla="*/ 123 h 133"/>
                    <a:gd name="T32" fmla="*/ 135 w 135"/>
                    <a:gd name="T33" fmla="*/ 95 h 133"/>
                    <a:gd name="T34" fmla="*/ 133 w 135"/>
                    <a:gd name="T35" fmla="*/ 81 h 133"/>
                    <a:gd name="T36" fmla="*/ 88 w 135"/>
                    <a:gd name="T37" fmla="*/ 21 h 133"/>
                    <a:gd name="T38" fmla="*/ 66 w 135"/>
                    <a:gd name="T39" fmla="*/ 0 h 133"/>
                    <a:gd name="T40" fmla="*/ 54 w 135"/>
                    <a:gd name="T41" fmla="*/ 12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33">
                      <a:moveTo>
                        <a:pt x="54" y="12"/>
                      </a:moveTo>
                      <a:cubicBezTo>
                        <a:pt x="62" y="19"/>
                        <a:pt x="69" y="26"/>
                        <a:pt x="77" y="33"/>
                      </a:cubicBezTo>
                      <a:cubicBezTo>
                        <a:pt x="94" y="50"/>
                        <a:pt x="111" y="66"/>
                        <a:pt x="117" y="86"/>
                      </a:cubicBezTo>
                      <a:cubicBezTo>
                        <a:pt x="118" y="89"/>
                        <a:pt x="119" y="92"/>
                        <a:pt x="119" y="95"/>
                      </a:cubicBezTo>
                      <a:cubicBezTo>
                        <a:pt x="119" y="102"/>
                        <a:pt x="116" y="107"/>
                        <a:pt x="112" y="111"/>
                      </a:cubicBezTo>
                      <a:cubicBezTo>
                        <a:pt x="109" y="114"/>
                        <a:pt x="103" y="117"/>
                        <a:pt x="96" y="117"/>
                      </a:cubicBezTo>
                      <a:cubicBezTo>
                        <a:pt x="94" y="117"/>
                        <a:pt x="91" y="116"/>
                        <a:pt x="89" y="116"/>
                      </a:cubicBezTo>
                      <a:cubicBezTo>
                        <a:pt x="79" y="114"/>
                        <a:pt x="69" y="108"/>
                        <a:pt x="59" y="101"/>
                      </a:cubicBezTo>
                      <a:lnTo>
                        <a:pt x="59" y="101"/>
                      </a:lnTo>
                      <a:cubicBezTo>
                        <a:pt x="42" y="89"/>
                        <a:pt x="26" y="75"/>
                        <a:pt x="12" y="59"/>
                      </a:cubicBezTo>
                      <a:lnTo>
                        <a:pt x="0" y="70"/>
                      </a:lnTo>
                      <a:cubicBezTo>
                        <a:pt x="15" y="87"/>
                        <a:pt x="31" y="102"/>
                        <a:pt x="49" y="115"/>
                      </a:cubicBezTo>
                      <a:lnTo>
                        <a:pt x="49" y="115"/>
                      </a:lnTo>
                      <a:cubicBezTo>
                        <a:pt x="60" y="122"/>
                        <a:pt x="72" y="130"/>
                        <a:pt x="86" y="132"/>
                      </a:cubicBezTo>
                      <a:cubicBezTo>
                        <a:pt x="89" y="133"/>
                        <a:pt x="92" y="133"/>
                        <a:pt x="96" y="133"/>
                      </a:cubicBezTo>
                      <a:cubicBezTo>
                        <a:pt x="107" y="133"/>
                        <a:pt x="117" y="129"/>
                        <a:pt x="124" y="123"/>
                      </a:cubicBezTo>
                      <a:cubicBezTo>
                        <a:pt x="131" y="116"/>
                        <a:pt x="135" y="106"/>
                        <a:pt x="135" y="95"/>
                      </a:cubicBezTo>
                      <a:cubicBezTo>
                        <a:pt x="135" y="91"/>
                        <a:pt x="135" y="86"/>
                        <a:pt x="133" y="81"/>
                      </a:cubicBezTo>
                      <a:cubicBezTo>
                        <a:pt x="125" y="56"/>
                        <a:pt x="105" y="38"/>
                        <a:pt x="88" y="21"/>
                      </a:cubicBezTo>
                      <a:cubicBezTo>
                        <a:pt x="81" y="14"/>
                        <a:pt x="73" y="7"/>
                        <a:pt x="66" y="0"/>
                      </a:cubicBezTo>
                      <a:lnTo>
                        <a:pt x="54" y="12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159">
                  <a:extLst>
                    <a:ext uri="{FF2B5EF4-FFF2-40B4-BE49-F238E27FC236}">
                      <a16:creationId xmlns:a16="http://schemas.microsoft.com/office/drawing/2014/main" id="{D4FD711E-0A32-0DC3-2682-6E105E33B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2055"/>
                  <a:ext cx="77" cy="85"/>
                </a:xfrm>
                <a:custGeom>
                  <a:avLst/>
                  <a:gdLst>
                    <a:gd name="T0" fmla="*/ 104 w 107"/>
                    <a:gd name="T1" fmla="*/ 24 h 129"/>
                    <a:gd name="T2" fmla="*/ 103 w 107"/>
                    <a:gd name="T3" fmla="*/ 48 h 129"/>
                    <a:gd name="T4" fmla="*/ 95 w 107"/>
                    <a:gd name="T5" fmla="*/ 71 h 129"/>
                    <a:gd name="T6" fmla="*/ 91 w 107"/>
                    <a:gd name="T7" fmla="*/ 88 h 129"/>
                    <a:gd name="T8" fmla="*/ 39 w 107"/>
                    <a:gd name="T9" fmla="*/ 125 h 129"/>
                    <a:gd name="T10" fmla="*/ 1 w 107"/>
                    <a:gd name="T11" fmla="*/ 76 h 129"/>
                    <a:gd name="T12" fmla="*/ 44 w 107"/>
                    <a:gd name="T13" fmla="*/ 16 h 129"/>
                    <a:gd name="T14" fmla="*/ 104 w 107"/>
                    <a:gd name="T15" fmla="*/ 24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7" h="129">
                      <a:moveTo>
                        <a:pt x="104" y="24"/>
                      </a:moveTo>
                      <a:cubicBezTo>
                        <a:pt x="107" y="31"/>
                        <a:pt x="106" y="40"/>
                        <a:pt x="103" y="48"/>
                      </a:cubicBezTo>
                      <a:cubicBezTo>
                        <a:pt x="101" y="56"/>
                        <a:pt x="97" y="63"/>
                        <a:pt x="95" y="71"/>
                      </a:cubicBezTo>
                      <a:cubicBezTo>
                        <a:pt x="93" y="76"/>
                        <a:pt x="92" y="82"/>
                        <a:pt x="91" y="88"/>
                      </a:cubicBezTo>
                      <a:cubicBezTo>
                        <a:pt x="85" y="110"/>
                        <a:pt x="62" y="129"/>
                        <a:pt x="39" y="125"/>
                      </a:cubicBezTo>
                      <a:cubicBezTo>
                        <a:pt x="17" y="122"/>
                        <a:pt x="0" y="99"/>
                        <a:pt x="1" y="76"/>
                      </a:cubicBezTo>
                      <a:cubicBezTo>
                        <a:pt x="2" y="47"/>
                        <a:pt x="23" y="32"/>
                        <a:pt x="44" y="16"/>
                      </a:cubicBezTo>
                      <a:cubicBezTo>
                        <a:pt x="62" y="2"/>
                        <a:pt x="93" y="0"/>
                        <a:pt x="104" y="24"/>
                      </a:cubicBezTo>
                    </a:path>
                  </a:pathLst>
                </a:custGeom>
                <a:solidFill>
                  <a:srgbClr val="DC8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160">
                  <a:extLst>
                    <a:ext uri="{FF2B5EF4-FFF2-40B4-BE49-F238E27FC236}">
                      <a16:creationId xmlns:a16="http://schemas.microsoft.com/office/drawing/2014/main" id="{2D6DD67A-A68E-6FA1-3116-D7930E9913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3319"/>
                  <a:ext cx="768" cy="99"/>
                </a:xfrm>
                <a:custGeom>
                  <a:avLst/>
                  <a:gdLst>
                    <a:gd name="T0" fmla="*/ 0 w 1073"/>
                    <a:gd name="T1" fmla="*/ 116 h 150"/>
                    <a:gd name="T2" fmla="*/ 0 w 1073"/>
                    <a:gd name="T3" fmla="*/ 33 h 150"/>
                    <a:gd name="T4" fmla="*/ 33 w 1073"/>
                    <a:gd name="T5" fmla="*/ 0 h 150"/>
                    <a:gd name="T6" fmla="*/ 1040 w 1073"/>
                    <a:gd name="T7" fmla="*/ 0 h 150"/>
                    <a:gd name="T8" fmla="*/ 1073 w 1073"/>
                    <a:gd name="T9" fmla="*/ 33 h 150"/>
                    <a:gd name="T10" fmla="*/ 1073 w 1073"/>
                    <a:gd name="T11" fmla="*/ 116 h 150"/>
                    <a:gd name="T12" fmla="*/ 1040 w 1073"/>
                    <a:gd name="T13" fmla="*/ 150 h 150"/>
                    <a:gd name="T14" fmla="*/ 33 w 1073"/>
                    <a:gd name="T15" fmla="*/ 150 h 150"/>
                    <a:gd name="T16" fmla="*/ 0 w 1073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73" h="150">
                      <a:moveTo>
                        <a:pt x="0" y="116"/>
                      </a:moveTo>
                      <a:lnTo>
                        <a:pt x="0" y="33"/>
                      </a:lnTo>
                      <a:cubicBezTo>
                        <a:pt x="0" y="15"/>
                        <a:pt x="15" y="0"/>
                        <a:pt x="33" y="0"/>
                      </a:cubicBezTo>
                      <a:lnTo>
                        <a:pt x="1040" y="0"/>
                      </a:lnTo>
                      <a:cubicBezTo>
                        <a:pt x="1058" y="0"/>
                        <a:pt x="1073" y="15"/>
                        <a:pt x="1073" y="33"/>
                      </a:cubicBezTo>
                      <a:lnTo>
                        <a:pt x="1073" y="116"/>
                      </a:lnTo>
                      <a:cubicBezTo>
                        <a:pt x="1073" y="135"/>
                        <a:pt x="1058" y="150"/>
                        <a:pt x="1040" y="150"/>
                      </a:cubicBezTo>
                      <a:lnTo>
                        <a:pt x="33" y="150"/>
                      </a:lnTo>
                      <a:cubicBezTo>
                        <a:pt x="15" y="150"/>
                        <a:pt x="0" y="135"/>
                        <a:pt x="0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Rectangle 161">
                  <a:extLst>
                    <a:ext uri="{FF2B5EF4-FFF2-40B4-BE49-F238E27FC236}">
                      <a16:creationId xmlns:a16="http://schemas.microsoft.com/office/drawing/2014/main" id="{6E961D97-B407-6E10-0514-4B0A76FB0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8" y="3369"/>
                  <a:ext cx="856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162">
                  <a:extLst>
                    <a:ext uri="{FF2B5EF4-FFF2-40B4-BE49-F238E27FC236}">
                      <a16:creationId xmlns:a16="http://schemas.microsoft.com/office/drawing/2014/main" id="{7983DC65-4F05-A154-A95E-33E7CDA5D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3" y="2472"/>
                  <a:ext cx="107" cy="215"/>
                </a:xfrm>
                <a:custGeom>
                  <a:avLst/>
                  <a:gdLst>
                    <a:gd name="T0" fmla="*/ 116 w 150"/>
                    <a:gd name="T1" fmla="*/ 326 h 326"/>
                    <a:gd name="T2" fmla="*/ 33 w 150"/>
                    <a:gd name="T3" fmla="*/ 326 h 326"/>
                    <a:gd name="T4" fmla="*/ 0 w 150"/>
                    <a:gd name="T5" fmla="*/ 293 h 326"/>
                    <a:gd name="T6" fmla="*/ 0 w 150"/>
                    <a:gd name="T7" fmla="*/ 33 h 326"/>
                    <a:gd name="T8" fmla="*/ 33 w 150"/>
                    <a:gd name="T9" fmla="*/ 0 h 326"/>
                    <a:gd name="T10" fmla="*/ 116 w 150"/>
                    <a:gd name="T11" fmla="*/ 0 h 326"/>
                    <a:gd name="T12" fmla="*/ 150 w 150"/>
                    <a:gd name="T13" fmla="*/ 33 h 326"/>
                    <a:gd name="T14" fmla="*/ 150 w 150"/>
                    <a:gd name="T15" fmla="*/ 293 h 326"/>
                    <a:gd name="T16" fmla="*/ 116 w 150"/>
                    <a:gd name="T17" fmla="*/ 326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326">
                      <a:moveTo>
                        <a:pt x="116" y="326"/>
                      </a:moveTo>
                      <a:lnTo>
                        <a:pt x="33" y="326"/>
                      </a:lnTo>
                      <a:cubicBezTo>
                        <a:pt x="15" y="326"/>
                        <a:pt x="0" y="311"/>
                        <a:pt x="0" y="293"/>
                      </a:cubicBezTo>
                      <a:lnTo>
                        <a:pt x="0" y="33"/>
                      </a:lnTo>
                      <a:cubicBezTo>
                        <a:pt x="0" y="15"/>
                        <a:pt x="15" y="0"/>
                        <a:pt x="33" y="0"/>
                      </a:cubicBezTo>
                      <a:lnTo>
                        <a:pt x="116" y="0"/>
                      </a:lnTo>
                      <a:cubicBezTo>
                        <a:pt x="135" y="0"/>
                        <a:pt x="150" y="15"/>
                        <a:pt x="150" y="33"/>
                      </a:cubicBezTo>
                      <a:lnTo>
                        <a:pt x="150" y="293"/>
                      </a:lnTo>
                      <a:cubicBezTo>
                        <a:pt x="150" y="311"/>
                        <a:pt x="135" y="326"/>
                        <a:pt x="116" y="32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163">
                  <a:extLst>
                    <a:ext uri="{FF2B5EF4-FFF2-40B4-BE49-F238E27FC236}">
                      <a16:creationId xmlns:a16="http://schemas.microsoft.com/office/drawing/2014/main" id="{5616539C-02CB-9623-EAF3-9AA3CA2E7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0" y="3002"/>
                  <a:ext cx="508" cy="716"/>
                </a:xfrm>
                <a:custGeom>
                  <a:avLst/>
                  <a:gdLst>
                    <a:gd name="T0" fmla="*/ 0 w 710"/>
                    <a:gd name="T1" fmla="*/ 970 h 1086"/>
                    <a:gd name="T2" fmla="*/ 146 w 710"/>
                    <a:gd name="T3" fmla="*/ 535 h 1086"/>
                    <a:gd name="T4" fmla="*/ 188 w 710"/>
                    <a:gd name="T5" fmla="*/ 425 h 1086"/>
                    <a:gd name="T6" fmla="*/ 574 w 710"/>
                    <a:gd name="T7" fmla="*/ 134 h 1086"/>
                    <a:gd name="T8" fmla="*/ 526 w 710"/>
                    <a:gd name="T9" fmla="*/ 538 h 1086"/>
                    <a:gd name="T10" fmla="*/ 196 w 710"/>
                    <a:gd name="T11" fmla="*/ 1086 h 1086"/>
                    <a:gd name="T12" fmla="*/ 0 w 710"/>
                    <a:gd name="T13" fmla="*/ 970 h 10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0" h="1086">
                      <a:moveTo>
                        <a:pt x="0" y="970"/>
                      </a:moveTo>
                      <a:cubicBezTo>
                        <a:pt x="45" y="824"/>
                        <a:pt x="94" y="679"/>
                        <a:pt x="146" y="535"/>
                      </a:cubicBezTo>
                      <a:cubicBezTo>
                        <a:pt x="159" y="498"/>
                        <a:pt x="173" y="461"/>
                        <a:pt x="188" y="425"/>
                      </a:cubicBezTo>
                      <a:cubicBezTo>
                        <a:pt x="246" y="290"/>
                        <a:pt x="385" y="0"/>
                        <a:pt x="574" y="134"/>
                      </a:cubicBezTo>
                      <a:cubicBezTo>
                        <a:pt x="710" y="231"/>
                        <a:pt x="588" y="436"/>
                        <a:pt x="526" y="538"/>
                      </a:cubicBezTo>
                      <a:cubicBezTo>
                        <a:pt x="465" y="637"/>
                        <a:pt x="322" y="876"/>
                        <a:pt x="196" y="1086"/>
                      </a:cubicBezTo>
                      <a:lnTo>
                        <a:pt x="0" y="970"/>
                      </a:lnTo>
                      <a:close/>
                    </a:path>
                  </a:pathLst>
                </a:custGeom>
                <a:solidFill>
                  <a:srgbClr val="356A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164">
                  <a:extLst>
                    <a:ext uri="{FF2B5EF4-FFF2-40B4-BE49-F238E27FC236}">
                      <a16:creationId xmlns:a16="http://schemas.microsoft.com/office/drawing/2014/main" id="{4989337F-06E3-10E3-B84C-243970A67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3642"/>
                  <a:ext cx="241" cy="324"/>
                </a:xfrm>
                <a:custGeom>
                  <a:avLst/>
                  <a:gdLst>
                    <a:gd name="T0" fmla="*/ 338 w 338"/>
                    <a:gd name="T1" fmla="*/ 116 h 492"/>
                    <a:gd name="T2" fmla="*/ 116 w 338"/>
                    <a:gd name="T3" fmla="*/ 492 h 492"/>
                    <a:gd name="T4" fmla="*/ 0 w 338"/>
                    <a:gd name="T5" fmla="*/ 412 h 492"/>
                    <a:gd name="T6" fmla="*/ 75 w 338"/>
                    <a:gd name="T7" fmla="*/ 221 h 492"/>
                    <a:gd name="T8" fmla="*/ 136 w 338"/>
                    <a:gd name="T9" fmla="*/ 21 h 492"/>
                    <a:gd name="T10" fmla="*/ 142 w 338"/>
                    <a:gd name="T11" fmla="*/ 0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8" h="492">
                      <a:moveTo>
                        <a:pt x="338" y="116"/>
                      </a:moveTo>
                      <a:cubicBezTo>
                        <a:pt x="218" y="316"/>
                        <a:pt x="114" y="491"/>
                        <a:pt x="116" y="492"/>
                      </a:cubicBezTo>
                      <a:cubicBezTo>
                        <a:pt x="76" y="467"/>
                        <a:pt x="38" y="441"/>
                        <a:pt x="0" y="412"/>
                      </a:cubicBezTo>
                      <a:cubicBezTo>
                        <a:pt x="9" y="418"/>
                        <a:pt x="71" y="236"/>
                        <a:pt x="75" y="221"/>
                      </a:cubicBezTo>
                      <a:cubicBezTo>
                        <a:pt x="95" y="154"/>
                        <a:pt x="116" y="88"/>
                        <a:pt x="136" y="21"/>
                      </a:cubicBezTo>
                      <a:cubicBezTo>
                        <a:pt x="138" y="14"/>
                        <a:pt x="140" y="7"/>
                        <a:pt x="142" y="0"/>
                      </a:cubicBezTo>
                    </a:path>
                  </a:pathLst>
                </a:custGeom>
                <a:solidFill>
                  <a:srgbClr val="D28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165">
                  <a:extLst>
                    <a:ext uri="{FF2B5EF4-FFF2-40B4-BE49-F238E27FC236}">
                      <a16:creationId xmlns:a16="http://schemas.microsoft.com/office/drawing/2014/main" id="{14EBFD51-7575-428E-776A-74C2EAA40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6" y="3913"/>
                  <a:ext cx="216" cy="240"/>
                </a:xfrm>
                <a:custGeom>
                  <a:avLst/>
                  <a:gdLst>
                    <a:gd name="T0" fmla="*/ 172 w 301"/>
                    <a:gd name="T1" fmla="*/ 50 h 364"/>
                    <a:gd name="T2" fmla="*/ 101 w 301"/>
                    <a:gd name="T3" fmla="*/ 4 h 364"/>
                    <a:gd name="T4" fmla="*/ 92 w 301"/>
                    <a:gd name="T5" fmla="*/ 0 h 364"/>
                    <a:gd name="T6" fmla="*/ 80 w 301"/>
                    <a:gd name="T7" fmla="*/ 2 h 364"/>
                    <a:gd name="T8" fmla="*/ 17 w 301"/>
                    <a:gd name="T9" fmla="*/ 62 h 364"/>
                    <a:gd name="T10" fmla="*/ 63 w 301"/>
                    <a:gd name="T11" fmla="*/ 173 h 364"/>
                    <a:gd name="T12" fmla="*/ 155 w 301"/>
                    <a:gd name="T13" fmla="*/ 301 h 364"/>
                    <a:gd name="T14" fmla="*/ 183 w 301"/>
                    <a:gd name="T15" fmla="*/ 352 h 364"/>
                    <a:gd name="T16" fmla="*/ 194 w 301"/>
                    <a:gd name="T17" fmla="*/ 362 h 364"/>
                    <a:gd name="T18" fmla="*/ 206 w 301"/>
                    <a:gd name="T19" fmla="*/ 364 h 364"/>
                    <a:gd name="T20" fmla="*/ 250 w 301"/>
                    <a:gd name="T21" fmla="*/ 364 h 364"/>
                    <a:gd name="T22" fmla="*/ 282 w 301"/>
                    <a:gd name="T23" fmla="*/ 360 h 364"/>
                    <a:gd name="T24" fmla="*/ 300 w 301"/>
                    <a:gd name="T25" fmla="*/ 336 h 364"/>
                    <a:gd name="T26" fmla="*/ 279 w 301"/>
                    <a:gd name="T27" fmla="*/ 309 h 364"/>
                    <a:gd name="T28" fmla="*/ 247 w 301"/>
                    <a:gd name="T29" fmla="*/ 292 h 364"/>
                    <a:gd name="T30" fmla="*/ 225 w 301"/>
                    <a:gd name="T31" fmla="*/ 209 h 364"/>
                    <a:gd name="T32" fmla="*/ 207 w 301"/>
                    <a:gd name="T33" fmla="*/ 102 h 364"/>
                    <a:gd name="T34" fmla="*/ 172 w 301"/>
                    <a:gd name="T35" fmla="*/ 50 h 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01" h="364">
                      <a:moveTo>
                        <a:pt x="172" y="50"/>
                      </a:moveTo>
                      <a:cubicBezTo>
                        <a:pt x="149" y="34"/>
                        <a:pt x="125" y="19"/>
                        <a:pt x="101" y="4"/>
                      </a:cubicBezTo>
                      <a:cubicBezTo>
                        <a:pt x="98" y="3"/>
                        <a:pt x="95" y="1"/>
                        <a:pt x="92" y="0"/>
                      </a:cubicBezTo>
                      <a:cubicBezTo>
                        <a:pt x="88" y="0"/>
                        <a:pt x="84" y="0"/>
                        <a:pt x="80" y="2"/>
                      </a:cubicBezTo>
                      <a:cubicBezTo>
                        <a:pt x="53" y="10"/>
                        <a:pt x="28" y="36"/>
                        <a:pt x="17" y="62"/>
                      </a:cubicBezTo>
                      <a:cubicBezTo>
                        <a:pt x="0" y="103"/>
                        <a:pt x="38" y="145"/>
                        <a:pt x="63" y="173"/>
                      </a:cubicBezTo>
                      <a:cubicBezTo>
                        <a:pt x="98" y="213"/>
                        <a:pt x="130" y="254"/>
                        <a:pt x="155" y="301"/>
                      </a:cubicBezTo>
                      <a:cubicBezTo>
                        <a:pt x="164" y="318"/>
                        <a:pt x="172" y="336"/>
                        <a:pt x="183" y="352"/>
                      </a:cubicBezTo>
                      <a:cubicBezTo>
                        <a:pt x="186" y="356"/>
                        <a:pt x="189" y="360"/>
                        <a:pt x="194" y="362"/>
                      </a:cubicBezTo>
                      <a:cubicBezTo>
                        <a:pt x="198" y="364"/>
                        <a:pt x="202" y="364"/>
                        <a:pt x="206" y="364"/>
                      </a:cubicBezTo>
                      <a:cubicBezTo>
                        <a:pt x="221" y="364"/>
                        <a:pt x="236" y="364"/>
                        <a:pt x="250" y="364"/>
                      </a:cubicBezTo>
                      <a:cubicBezTo>
                        <a:pt x="261" y="364"/>
                        <a:pt x="272" y="364"/>
                        <a:pt x="282" y="360"/>
                      </a:cubicBezTo>
                      <a:cubicBezTo>
                        <a:pt x="292" y="356"/>
                        <a:pt x="300" y="347"/>
                        <a:pt x="300" y="336"/>
                      </a:cubicBezTo>
                      <a:cubicBezTo>
                        <a:pt x="301" y="324"/>
                        <a:pt x="290" y="314"/>
                        <a:pt x="279" y="309"/>
                      </a:cubicBezTo>
                      <a:cubicBezTo>
                        <a:pt x="269" y="303"/>
                        <a:pt x="256" y="300"/>
                        <a:pt x="247" y="292"/>
                      </a:cubicBezTo>
                      <a:cubicBezTo>
                        <a:pt x="226" y="272"/>
                        <a:pt x="229" y="235"/>
                        <a:pt x="225" y="209"/>
                      </a:cubicBezTo>
                      <a:cubicBezTo>
                        <a:pt x="220" y="173"/>
                        <a:pt x="214" y="138"/>
                        <a:pt x="207" y="102"/>
                      </a:cubicBezTo>
                      <a:cubicBezTo>
                        <a:pt x="201" y="74"/>
                        <a:pt x="195" y="65"/>
                        <a:pt x="172" y="50"/>
                      </a:cubicBezTo>
                    </a:path>
                  </a:pathLst>
                </a:custGeom>
                <a:solidFill>
                  <a:srgbClr val="2F35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166">
                  <a:extLst>
                    <a:ext uri="{FF2B5EF4-FFF2-40B4-BE49-F238E27FC236}">
                      <a16:creationId xmlns:a16="http://schemas.microsoft.com/office/drawing/2014/main" id="{AAF8D723-F962-D36A-BD36-D4C3CBC479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" y="2472"/>
                  <a:ext cx="248" cy="928"/>
                </a:xfrm>
                <a:custGeom>
                  <a:avLst/>
                  <a:gdLst>
                    <a:gd name="T0" fmla="*/ 2 w 347"/>
                    <a:gd name="T1" fmla="*/ 0 h 1408"/>
                    <a:gd name="T2" fmla="*/ 186 w 347"/>
                    <a:gd name="T3" fmla="*/ 1360 h 1408"/>
                    <a:gd name="T4" fmla="*/ 347 w 347"/>
                    <a:gd name="T5" fmla="*/ 1360 h 1408"/>
                    <a:gd name="T6" fmla="*/ 86 w 347"/>
                    <a:gd name="T7" fmla="*/ 0 h 1408"/>
                    <a:gd name="T8" fmla="*/ 2 w 347"/>
                    <a:gd name="T9" fmla="*/ 0 h 1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1408">
                      <a:moveTo>
                        <a:pt x="2" y="0"/>
                      </a:moveTo>
                      <a:cubicBezTo>
                        <a:pt x="0" y="200"/>
                        <a:pt x="25" y="881"/>
                        <a:pt x="186" y="1360"/>
                      </a:cubicBezTo>
                      <a:cubicBezTo>
                        <a:pt x="266" y="1408"/>
                        <a:pt x="347" y="1360"/>
                        <a:pt x="347" y="1360"/>
                      </a:cubicBezTo>
                      <a:cubicBezTo>
                        <a:pt x="347" y="1360"/>
                        <a:pt x="77" y="397"/>
                        <a:pt x="8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167">
                  <a:extLst>
                    <a:ext uri="{FF2B5EF4-FFF2-40B4-BE49-F238E27FC236}">
                      <a16:creationId xmlns:a16="http://schemas.microsoft.com/office/drawing/2014/main" id="{A1F2A014-2DDB-BA49-90CE-B1D5767D5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4" y="3043"/>
                  <a:ext cx="1110" cy="307"/>
                </a:xfrm>
                <a:custGeom>
                  <a:avLst/>
                  <a:gdLst>
                    <a:gd name="T0" fmla="*/ 1297 w 1553"/>
                    <a:gd name="T1" fmla="*/ 10 h 466"/>
                    <a:gd name="T2" fmla="*/ 1489 w 1553"/>
                    <a:gd name="T3" fmla="*/ 83 h 466"/>
                    <a:gd name="T4" fmla="*/ 1422 w 1553"/>
                    <a:gd name="T5" fmla="*/ 322 h 466"/>
                    <a:gd name="T6" fmla="*/ 1162 w 1553"/>
                    <a:gd name="T7" fmla="*/ 408 h 466"/>
                    <a:gd name="T8" fmla="*/ 479 w 1553"/>
                    <a:gd name="T9" fmla="*/ 453 h 466"/>
                    <a:gd name="T10" fmla="*/ 86 w 1553"/>
                    <a:gd name="T11" fmla="*/ 384 h 466"/>
                    <a:gd name="T12" fmla="*/ 70 w 1553"/>
                    <a:gd name="T13" fmla="*/ 110 h 466"/>
                    <a:gd name="T14" fmla="*/ 388 w 1553"/>
                    <a:gd name="T15" fmla="*/ 9 h 466"/>
                    <a:gd name="T16" fmla="*/ 896 w 1553"/>
                    <a:gd name="T17" fmla="*/ 7 h 466"/>
                    <a:gd name="T18" fmla="*/ 1219 w 1553"/>
                    <a:gd name="T19" fmla="*/ 10 h 466"/>
                    <a:gd name="T20" fmla="*/ 1259 w 1553"/>
                    <a:gd name="T21" fmla="*/ 10 h 466"/>
                    <a:gd name="T22" fmla="*/ 1297 w 1553"/>
                    <a:gd name="T23" fmla="*/ 10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53" h="466">
                      <a:moveTo>
                        <a:pt x="1297" y="10"/>
                      </a:moveTo>
                      <a:cubicBezTo>
                        <a:pt x="1369" y="11"/>
                        <a:pt x="1442" y="20"/>
                        <a:pt x="1489" y="83"/>
                      </a:cubicBezTo>
                      <a:cubicBezTo>
                        <a:pt x="1553" y="170"/>
                        <a:pt x="1491" y="267"/>
                        <a:pt x="1422" y="322"/>
                      </a:cubicBezTo>
                      <a:cubicBezTo>
                        <a:pt x="1344" y="385"/>
                        <a:pt x="1257" y="397"/>
                        <a:pt x="1162" y="408"/>
                      </a:cubicBezTo>
                      <a:cubicBezTo>
                        <a:pt x="935" y="434"/>
                        <a:pt x="707" y="449"/>
                        <a:pt x="479" y="453"/>
                      </a:cubicBezTo>
                      <a:cubicBezTo>
                        <a:pt x="357" y="455"/>
                        <a:pt x="191" y="466"/>
                        <a:pt x="86" y="384"/>
                      </a:cubicBezTo>
                      <a:cubicBezTo>
                        <a:pt x="0" y="317"/>
                        <a:pt x="0" y="189"/>
                        <a:pt x="70" y="110"/>
                      </a:cubicBezTo>
                      <a:cubicBezTo>
                        <a:pt x="151" y="19"/>
                        <a:pt x="277" y="14"/>
                        <a:pt x="388" y="9"/>
                      </a:cubicBezTo>
                      <a:cubicBezTo>
                        <a:pt x="556" y="1"/>
                        <a:pt x="727" y="0"/>
                        <a:pt x="896" y="7"/>
                      </a:cubicBezTo>
                      <a:cubicBezTo>
                        <a:pt x="1003" y="11"/>
                        <a:pt x="1111" y="8"/>
                        <a:pt x="1219" y="10"/>
                      </a:cubicBezTo>
                      <a:cubicBezTo>
                        <a:pt x="1232" y="10"/>
                        <a:pt x="1245" y="10"/>
                        <a:pt x="1259" y="10"/>
                      </a:cubicBezTo>
                      <a:cubicBezTo>
                        <a:pt x="1271" y="10"/>
                        <a:pt x="1284" y="10"/>
                        <a:pt x="1297" y="10"/>
                      </a:cubicBezTo>
                    </a:path>
                  </a:pathLst>
                </a:custGeom>
                <a:solidFill>
                  <a:srgbClr val="356A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168">
                  <a:extLst>
                    <a:ext uri="{FF2B5EF4-FFF2-40B4-BE49-F238E27FC236}">
                      <a16:creationId xmlns:a16="http://schemas.microsoft.com/office/drawing/2014/main" id="{796301F0-9D68-C147-1BA9-7926E0551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8" y="3048"/>
                  <a:ext cx="1115" cy="327"/>
                </a:xfrm>
                <a:custGeom>
                  <a:avLst/>
                  <a:gdLst>
                    <a:gd name="T0" fmla="*/ 1323 w 1560"/>
                    <a:gd name="T1" fmla="*/ 112 h 496"/>
                    <a:gd name="T2" fmla="*/ 1505 w 1560"/>
                    <a:gd name="T3" fmla="*/ 205 h 496"/>
                    <a:gd name="T4" fmla="*/ 1414 w 1560"/>
                    <a:gd name="T5" fmla="*/ 436 h 496"/>
                    <a:gd name="T6" fmla="*/ 1146 w 1560"/>
                    <a:gd name="T7" fmla="*/ 494 h 496"/>
                    <a:gd name="T8" fmla="*/ 462 w 1560"/>
                    <a:gd name="T9" fmla="*/ 466 h 496"/>
                    <a:gd name="T10" fmla="*/ 79 w 1560"/>
                    <a:gd name="T11" fmla="*/ 356 h 496"/>
                    <a:gd name="T12" fmla="*/ 91 w 1560"/>
                    <a:gd name="T13" fmla="*/ 82 h 496"/>
                    <a:gd name="T14" fmla="*/ 418 w 1560"/>
                    <a:gd name="T15" fmla="*/ 15 h 496"/>
                    <a:gd name="T16" fmla="*/ 923 w 1560"/>
                    <a:gd name="T17" fmla="*/ 66 h 496"/>
                    <a:gd name="T18" fmla="*/ 1245 w 1560"/>
                    <a:gd name="T19" fmla="*/ 104 h 496"/>
                    <a:gd name="T20" fmla="*/ 1323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1323" y="112"/>
                      </a:moveTo>
                      <a:cubicBezTo>
                        <a:pt x="1394" y="120"/>
                        <a:pt x="1466" y="137"/>
                        <a:pt x="1505" y="205"/>
                      </a:cubicBezTo>
                      <a:cubicBezTo>
                        <a:pt x="1560" y="298"/>
                        <a:pt x="1488" y="388"/>
                        <a:pt x="1414" y="436"/>
                      </a:cubicBezTo>
                      <a:cubicBezTo>
                        <a:pt x="1330" y="490"/>
                        <a:pt x="1241" y="493"/>
                        <a:pt x="1146" y="494"/>
                      </a:cubicBezTo>
                      <a:cubicBezTo>
                        <a:pt x="918" y="496"/>
                        <a:pt x="690" y="487"/>
                        <a:pt x="462" y="466"/>
                      </a:cubicBezTo>
                      <a:cubicBezTo>
                        <a:pt x="340" y="455"/>
                        <a:pt x="175" y="448"/>
                        <a:pt x="79" y="356"/>
                      </a:cubicBezTo>
                      <a:cubicBezTo>
                        <a:pt x="0" y="281"/>
                        <a:pt x="13" y="153"/>
                        <a:pt x="91" y="82"/>
                      </a:cubicBezTo>
                      <a:cubicBezTo>
                        <a:pt x="182" y="0"/>
                        <a:pt x="308" y="8"/>
                        <a:pt x="418" y="15"/>
                      </a:cubicBezTo>
                      <a:cubicBezTo>
                        <a:pt x="586" y="25"/>
                        <a:pt x="756" y="42"/>
                        <a:pt x="923" y="66"/>
                      </a:cubicBezTo>
                      <a:cubicBezTo>
                        <a:pt x="1030" y="82"/>
                        <a:pt x="1138" y="91"/>
                        <a:pt x="1245" y="104"/>
                      </a:cubicBezTo>
                      <a:cubicBezTo>
                        <a:pt x="1269" y="107"/>
                        <a:pt x="1296" y="109"/>
                        <a:pt x="1323" y="112"/>
                      </a:cubicBezTo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169">
                  <a:extLst>
                    <a:ext uri="{FF2B5EF4-FFF2-40B4-BE49-F238E27FC236}">
                      <a16:creationId xmlns:a16="http://schemas.microsoft.com/office/drawing/2014/main" id="{E04BF772-172C-CE2F-C535-2C39B6D143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1626"/>
                  <a:ext cx="360" cy="517"/>
                </a:xfrm>
                <a:custGeom>
                  <a:avLst/>
                  <a:gdLst>
                    <a:gd name="T0" fmla="*/ 156 w 503"/>
                    <a:gd name="T1" fmla="*/ 345 h 785"/>
                    <a:gd name="T2" fmla="*/ 194 w 503"/>
                    <a:gd name="T3" fmla="*/ 182 h 785"/>
                    <a:gd name="T4" fmla="*/ 206 w 503"/>
                    <a:gd name="T5" fmla="*/ 100 h 785"/>
                    <a:gd name="T6" fmla="*/ 207 w 503"/>
                    <a:gd name="T7" fmla="*/ 33 h 785"/>
                    <a:gd name="T8" fmla="*/ 261 w 503"/>
                    <a:gd name="T9" fmla="*/ 0 h 785"/>
                    <a:gd name="T10" fmla="*/ 325 w 503"/>
                    <a:gd name="T11" fmla="*/ 19 h 785"/>
                    <a:gd name="T12" fmla="*/ 427 w 503"/>
                    <a:gd name="T13" fmla="*/ 91 h 785"/>
                    <a:gd name="T14" fmla="*/ 406 w 503"/>
                    <a:gd name="T15" fmla="*/ 355 h 785"/>
                    <a:gd name="T16" fmla="*/ 284 w 503"/>
                    <a:gd name="T17" fmla="*/ 563 h 785"/>
                    <a:gd name="T18" fmla="*/ 64 w 503"/>
                    <a:gd name="T19" fmla="*/ 756 h 785"/>
                    <a:gd name="T20" fmla="*/ 68 w 503"/>
                    <a:gd name="T21" fmla="*/ 628 h 785"/>
                    <a:gd name="T22" fmla="*/ 156 w 503"/>
                    <a:gd name="T23" fmla="*/ 345 h 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3" h="785">
                      <a:moveTo>
                        <a:pt x="156" y="345"/>
                      </a:moveTo>
                      <a:cubicBezTo>
                        <a:pt x="171" y="291"/>
                        <a:pt x="184" y="237"/>
                        <a:pt x="194" y="182"/>
                      </a:cubicBezTo>
                      <a:cubicBezTo>
                        <a:pt x="199" y="155"/>
                        <a:pt x="203" y="128"/>
                        <a:pt x="206" y="100"/>
                      </a:cubicBezTo>
                      <a:cubicBezTo>
                        <a:pt x="208" y="78"/>
                        <a:pt x="199" y="54"/>
                        <a:pt x="207" y="33"/>
                      </a:cubicBezTo>
                      <a:cubicBezTo>
                        <a:pt x="214" y="12"/>
                        <a:pt x="238" y="0"/>
                        <a:pt x="261" y="0"/>
                      </a:cubicBezTo>
                      <a:cubicBezTo>
                        <a:pt x="284" y="0"/>
                        <a:pt x="305" y="9"/>
                        <a:pt x="325" y="19"/>
                      </a:cubicBezTo>
                      <a:cubicBezTo>
                        <a:pt x="363" y="37"/>
                        <a:pt x="400" y="59"/>
                        <a:pt x="427" y="91"/>
                      </a:cubicBezTo>
                      <a:cubicBezTo>
                        <a:pt x="503" y="177"/>
                        <a:pt x="463" y="267"/>
                        <a:pt x="406" y="355"/>
                      </a:cubicBezTo>
                      <a:cubicBezTo>
                        <a:pt x="361" y="424"/>
                        <a:pt x="315" y="487"/>
                        <a:pt x="284" y="563"/>
                      </a:cubicBezTo>
                      <a:cubicBezTo>
                        <a:pt x="246" y="655"/>
                        <a:pt x="189" y="785"/>
                        <a:pt x="64" y="756"/>
                      </a:cubicBezTo>
                      <a:cubicBezTo>
                        <a:pt x="0" y="741"/>
                        <a:pt x="55" y="672"/>
                        <a:pt x="68" y="628"/>
                      </a:cubicBezTo>
                      <a:cubicBezTo>
                        <a:pt x="97" y="534"/>
                        <a:pt x="129" y="440"/>
                        <a:pt x="156" y="345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70">
                  <a:extLst>
                    <a:ext uri="{FF2B5EF4-FFF2-40B4-BE49-F238E27FC236}">
                      <a16:creationId xmlns:a16="http://schemas.microsoft.com/office/drawing/2014/main" id="{3458FA76-7D19-C80B-03E0-B7B9575EA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3147"/>
                  <a:ext cx="321" cy="671"/>
                </a:xfrm>
                <a:custGeom>
                  <a:avLst/>
                  <a:gdLst>
                    <a:gd name="T0" fmla="*/ 223 w 449"/>
                    <a:gd name="T1" fmla="*/ 1019 h 1019"/>
                    <a:gd name="T2" fmla="*/ 101 w 449"/>
                    <a:gd name="T3" fmla="*/ 577 h 1019"/>
                    <a:gd name="T4" fmla="*/ 74 w 449"/>
                    <a:gd name="T5" fmla="*/ 462 h 1019"/>
                    <a:gd name="T6" fmla="*/ 232 w 449"/>
                    <a:gd name="T7" fmla="*/ 6 h 1019"/>
                    <a:gd name="T8" fmla="*/ 417 w 449"/>
                    <a:gd name="T9" fmla="*/ 368 h 1019"/>
                    <a:gd name="T10" fmla="*/ 449 w 449"/>
                    <a:gd name="T11" fmla="*/ 1006 h 1019"/>
                    <a:gd name="T12" fmla="*/ 223 w 449"/>
                    <a:gd name="T13" fmla="*/ 1019 h 10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19">
                      <a:moveTo>
                        <a:pt x="223" y="1019"/>
                      </a:moveTo>
                      <a:cubicBezTo>
                        <a:pt x="178" y="873"/>
                        <a:pt x="138" y="726"/>
                        <a:pt x="101" y="577"/>
                      </a:cubicBezTo>
                      <a:cubicBezTo>
                        <a:pt x="91" y="539"/>
                        <a:pt x="82" y="501"/>
                        <a:pt x="74" y="462"/>
                      </a:cubicBezTo>
                      <a:cubicBezTo>
                        <a:pt x="47" y="318"/>
                        <a:pt x="0" y="0"/>
                        <a:pt x="232" y="6"/>
                      </a:cubicBezTo>
                      <a:cubicBezTo>
                        <a:pt x="398" y="10"/>
                        <a:pt x="412" y="248"/>
                        <a:pt x="417" y="368"/>
                      </a:cubicBezTo>
                      <a:cubicBezTo>
                        <a:pt x="422" y="484"/>
                        <a:pt x="436" y="762"/>
                        <a:pt x="449" y="1006"/>
                      </a:cubicBezTo>
                      <a:lnTo>
                        <a:pt x="223" y="1019"/>
                      </a:lnTo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71">
                  <a:extLst>
                    <a:ext uri="{FF2B5EF4-FFF2-40B4-BE49-F238E27FC236}">
                      <a16:creationId xmlns:a16="http://schemas.microsoft.com/office/drawing/2014/main" id="{9F88ECB0-E1A9-0C31-1F2B-396972D2C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5" y="3810"/>
                  <a:ext cx="181" cy="289"/>
                </a:xfrm>
                <a:custGeom>
                  <a:avLst/>
                  <a:gdLst>
                    <a:gd name="T0" fmla="*/ 226 w 252"/>
                    <a:gd name="T1" fmla="*/ 0 h 438"/>
                    <a:gd name="T2" fmla="*/ 252 w 252"/>
                    <a:gd name="T3" fmla="*/ 436 h 438"/>
                    <a:gd name="T4" fmla="*/ 112 w 252"/>
                    <a:gd name="T5" fmla="*/ 434 h 438"/>
                    <a:gd name="T6" fmla="*/ 67 w 252"/>
                    <a:gd name="T7" fmla="*/ 234 h 438"/>
                    <a:gd name="T8" fmla="*/ 6 w 252"/>
                    <a:gd name="T9" fmla="*/ 34 h 438"/>
                    <a:gd name="T10" fmla="*/ 0 w 252"/>
                    <a:gd name="T11" fmla="*/ 13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2" h="438">
                      <a:moveTo>
                        <a:pt x="226" y="0"/>
                      </a:moveTo>
                      <a:cubicBezTo>
                        <a:pt x="239" y="234"/>
                        <a:pt x="251" y="436"/>
                        <a:pt x="252" y="436"/>
                      </a:cubicBezTo>
                      <a:cubicBezTo>
                        <a:pt x="205" y="438"/>
                        <a:pt x="159" y="437"/>
                        <a:pt x="112" y="434"/>
                      </a:cubicBezTo>
                      <a:cubicBezTo>
                        <a:pt x="122" y="435"/>
                        <a:pt x="72" y="249"/>
                        <a:pt x="67" y="234"/>
                      </a:cubicBezTo>
                      <a:cubicBezTo>
                        <a:pt x="46" y="167"/>
                        <a:pt x="27" y="101"/>
                        <a:pt x="6" y="34"/>
                      </a:cubicBezTo>
                      <a:cubicBezTo>
                        <a:pt x="4" y="27"/>
                        <a:pt x="2" y="20"/>
                        <a:pt x="0" y="1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72">
                  <a:extLst>
                    <a:ext uri="{FF2B5EF4-FFF2-40B4-BE49-F238E27FC236}">
                      <a16:creationId xmlns:a16="http://schemas.microsoft.com/office/drawing/2014/main" id="{5A6405B4-FE68-3AA0-ED85-CC5B9EF14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4" y="2129"/>
                  <a:ext cx="204" cy="250"/>
                </a:xfrm>
                <a:custGeom>
                  <a:avLst/>
                  <a:gdLst>
                    <a:gd name="T0" fmla="*/ 116 w 285"/>
                    <a:gd name="T1" fmla="*/ 7 h 380"/>
                    <a:gd name="T2" fmla="*/ 118 w 285"/>
                    <a:gd name="T3" fmla="*/ 6 h 380"/>
                    <a:gd name="T4" fmla="*/ 170 w 285"/>
                    <a:gd name="T5" fmla="*/ 12 h 380"/>
                    <a:gd name="T6" fmla="*/ 186 w 285"/>
                    <a:gd name="T7" fmla="*/ 26 h 380"/>
                    <a:gd name="T8" fmla="*/ 212 w 285"/>
                    <a:gd name="T9" fmla="*/ 38 h 380"/>
                    <a:gd name="T10" fmla="*/ 267 w 285"/>
                    <a:gd name="T11" fmla="*/ 70 h 380"/>
                    <a:gd name="T12" fmla="*/ 279 w 285"/>
                    <a:gd name="T13" fmla="*/ 82 h 380"/>
                    <a:gd name="T14" fmla="*/ 282 w 285"/>
                    <a:gd name="T15" fmla="*/ 98 h 380"/>
                    <a:gd name="T16" fmla="*/ 222 w 285"/>
                    <a:gd name="T17" fmla="*/ 230 h 380"/>
                    <a:gd name="T18" fmla="*/ 118 w 285"/>
                    <a:gd name="T19" fmla="*/ 376 h 380"/>
                    <a:gd name="T20" fmla="*/ 113 w 285"/>
                    <a:gd name="T21" fmla="*/ 380 h 380"/>
                    <a:gd name="T22" fmla="*/ 105 w 285"/>
                    <a:gd name="T23" fmla="*/ 378 h 380"/>
                    <a:gd name="T24" fmla="*/ 44 w 285"/>
                    <a:gd name="T25" fmla="*/ 349 h 380"/>
                    <a:gd name="T26" fmla="*/ 17 w 285"/>
                    <a:gd name="T27" fmla="*/ 328 h 380"/>
                    <a:gd name="T28" fmla="*/ 25 w 285"/>
                    <a:gd name="T29" fmla="*/ 273 h 380"/>
                    <a:gd name="T30" fmla="*/ 21 w 285"/>
                    <a:gd name="T31" fmla="*/ 194 h 380"/>
                    <a:gd name="T32" fmla="*/ 1 w 285"/>
                    <a:gd name="T33" fmla="*/ 110 h 380"/>
                    <a:gd name="T34" fmla="*/ 4 w 285"/>
                    <a:gd name="T35" fmla="*/ 90 h 380"/>
                    <a:gd name="T36" fmla="*/ 15 w 285"/>
                    <a:gd name="T37" fmla="*/ 78 h 380"/>
                    <a:gd name="T38" fmla="*/ 71 w 285"/>
                    <a:gd name="T39" fmla="*/ 35 h 380"/>
                    <a:gd name="T40" fmla="*/ 116 w 285"/>
                    <a:gd name="T41" fmla="*/ 7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5" h="380">
                      <a:moveTo>
                        <a:pt x="116" y="7"/>
                      </a:moveTo>
                      <a:lnTo>
                        <a:pt x="118" y="6"/>
                      </a:lnTo>
                      <a:cubicBezTo>
                        <a:pt x="135" y="0"/>
                        <a:pt x="156" y="1"/>
                        <a:pt x="170" y="12"/>
                      </a:cubicBezTo>
                      <a:cubicBezTo>
                        <a:pt x="176" y="16"/>
                        <a:pt x="180" y="22"/>
                        <a:pt x="186" y="26"/>
                      </a:cubicBezTo>
                      <a:cubicBezTo>
                        <a:pt x="193" y="32"/>
                        <a:pt x="203" y="34"/>
                        <a:pt x="212" y="38"/>
                      </a:cubicBezTo>
                      <a:cubicBezTo>
                        <a:pt x="232" y="45"/>
                        <a:pt x="249" y="58"/>
                        <a:pt x="267" y="70"/>
                      </a:cubicBezTo>
                      <a:cubicBezTo>
                        <a:pt x="271" y="73"/>
                        <a:pt x="276" y="77"/>
                        <a:pt x="279" y="82"/>
                      </a:cubicBezTo>
                      <a:cubicBezTo>
                        <a:pt x="282" y="87"/>
                        <a:pt x="282" y="92"/>
                        <a:pt x="282" y="98"/>
                      </a:cubicBezTo>
                      <a:cubicBezTo>
                        <a:pt x="285" y="156"/>
                        <a:pt x="245" y="184"/>
                        <a:pt x="222" y="230"/>
                      </a:cubicBezTo>
                      <a:cubicBezTo>
                        <a:pt x="195" y="283"/>
                        <a:pt x="158" y="332"/>
                        <a:pt x="118" y="376"/>
                      </a:cubicBezTo>
                      <a:cubicBezTo>
                        <a:pt x="117" y="377"/>
                        <a:pt x="115" y="379"/>
                        <a:pt x="113" y="380"/>
                      </a:cubicBezTo>
                      <a:cubicBezTo>
                        <a:pt x="110" y="380"/>
                        <a:pt x="107" y="379"/>
                        <a:pt x="105" y="378"/>
                      </a:cubicBezTo>
                      <a:cubicBezTo>
                        <a:pt x="85" y="368"/>
                        <a:pt x="64" y="359"/>
                        <a:pt x="44" y="349"/>
                      </a:cubicBezTo>
                      <a:cubicBezTo>
                        <a:pt x="33" y="344"/>
                        <a:pt x="22" y="338"/>
                        <a:pt x="17" y="328"/>
                      </a:cubicBezTo>
                      <a:cubicBezTo>
                        <a:pt x="9" y="308"/>
                        <a:pt x="26" y="292"/>
                        <a:pt x="25" y="273"/>
                      </a:cubicBezTo>
                      <a:cubicBezTo>
                        <a:pt x="24" y="248"/>
                        <a:pt x="25" y="219"/>
                        <a:pt x="21" y="194"/>
                      </a:cubicBezTo>
                      <a:cubicBezTo>
                        <a:pt x="16" y="165"/>
                        <a:pt x="3" y="140"/>
                        <a:pt x="1" y="110"/>
                      </a:cubicBezTo>
                      <a:cubicBezTo>
                        <a:pt x="0" y="103"/>
                        <a:pt x="0" y="96"/>
                        <a:pt x="4" y="90"/>
                      </a:cubicBezTo>
                      <a:cubicBezTo>
                        <a:pt x="6" y="85"/>
                        <a:pt x="11" y="81"/>
                        <a:pt x="15" y="78"/>
                      </a:cubicBezTo>
                      <a:cubicBezTo>
                        <a:pt x="34" y="64"/>
                        <a:pt x="52" y="49"/>
                        <a:pt x="71" y="35"/>
                      </a:cubicBezTo>
                      <a:cubicBezTo>
                        <a:pt x="85" y="24"/>
                        <a:pt x="100" y="13"/>
                        <a:pt x="116" y="7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73">
                  <a:extLst>
                    <a:ext uri="{FF2B5EF4-FFF2-40B4-BE49-F238E27FC236}">
                      <a16:creationId xmlns:a16="http://schemas.microsoft.com/office/drawing/2014/main" id="{67D760AD-E6CD-D648-374B-98AE08082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6" y="2286"/>
                  <a:ext cx="435" cy="550"/>
                </a:xfrm>
                <a:custGeom>
                  <a:avLst/>
                  <a:gdLst>
                    <a:gd name="T0" fmla="*/ 85 w 608"/>
                    <a:gd name="T1" fmla="*/ 564 h 834"/>
                    <a:gd name="T2" fmla="*/ 180 w 608"/>
                    <a:gd name="T3" fmla="*/ 388 h 834"/>
                    <a:gd name="T4" fmla="*/ 408 w 608"/>
                    <a:gd name="T5" fmla="*/ 20 h 834"/>
                    <a:gd name="T6" fmla="*/ 424 w 608"/>
                    <a:gd name="T7" fmla="*/ 4 h 834"/>
                    <a:gd name="T8" fmla="*/ 454 w 608"/>
                    <a:gd name="T9" fmla="*/ 7 h 834"/>
                    <a:gd name="T10" fmla="*/ 597 w 608"/>
                    <a:gd name="T11" fmla="*/ 84 h 834"/>
                    <a:gd name="T12" fmla="*/ 605 w 608"/>
                    <a:gd name="T13" fmla="*/ 91 h 834"/>
                    <a:gd name="T14" fmla="*/ 605 w 608"/>
                    <a:gd name="T15" fmla="*/ 110 h 834"/>
                    <a:gd name="T16" fmla="*/ 571 w 608"/>
                    <a:gd name="T17" fmla="*/ 219 h 834"/>
                    <a:gd name="T18" fmla="*/ 417 w 608"/>
                    <a:gd name="T19" fmla="*/ 569 h 834"/>
                    <a:gd name="T20" fmla="*/ 211 w 608"/>
                    <a:gd name="T21" fmla="*/ 823 h 834"/>
                    <a:gd name="T22" fmla="*/ 80 w 608"/>
                    <a:gd name="T23" fmla="*/ 794 h 834"/>
                    <a:gd name="T24" fmla="*/ 85 w 608"/>
                    <a:gd name="T25" fmla="*/ 564 h 8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834">
                      <a:moveTo>
                        <a:pt x="85" y="564"/>
                      </a:moveTo>
                      <a:cubicBezTo>
                        <a:pt x="115" y="504"/>
                        <a:pt x="148" y="446"/>
                        <a:pt x="180" y="388"/>
                      </a:cubicBezTo>
                      <a:cubicBezTo>
                        <a:pt x="250" y="262"/>
                        <a:pt x="328" y="140"/>
                        <a:pt x="408" y="20"/>
                      </a:cubicBezTo>
                      <a:cubicBezTo>
                        <a:pt x="412" y="13"/>
                        <a:pt x="417" y="7"/>
                        <a:pt x="424" y="4"/>
                      </a:cubicBezTo>
                      <a:cubicBezTo>
                        <a:pt x="433" y="0"/>
                        <a:pt x="444" y="3"/>
                        <a:pt x="454" y="7"/>
                      </a:cubicBezTo>
                      <a:cubicBezTo>
                        <a:pt x="505" y="26"/>
                        <a:pt x="553" y="52"/>
                        <a:pt x="597" y="84"/>
                      </a:cubicBezTo>
                      <a:cubicBezTo>
                        <a:pt x="600" y="86"/>
                        <a:pt x="603" y="88"/>
                        <a:pt x="605" y="91"/>
                      </a:cubicBezTo>
                      <a:cubicBezTo>
                        <a:pt x="608" y="97"/>
                        <a:pt x="607" y="104"/>
                        <a:pt x="605" y="110"/>
                      </a:cubicBezTo>
                      <a:cubicBezTo>
                        <a:pt x="594" y="147"/>
                        <a:pt x="584" y="183"/>
                        <a:pt x="571" y="219"/>
                      </a:cubicBezTo>
                      <a:cubicBezTo>
                        <a:pt x="530" y="340"/>
                        <a:pt x="475" y="456"/>
                        <a:pt x="417" y="569"/>
                      </a:cubicBezTo>
                      <a:cubicBezTo>
                        <a:pt x="370" y="660"/>
                        <a:pt x="322" y="795"/>
                        <a:pt x="211" y="823"/>
                      </a:cubicBezTo>
                      <a:cubicBezTo>
                        <a:pt x="166" y="834"/>
                        <a:pt x="116" y="824"/>
                        <a:pt x="80" y="794"/>
                      </a:cubicBezTo>
                      <a:cubicBezTo>
                        <a:pt x="0" y="726"/>
                        <a:pt x="47" y="640"/>
                        <a:pt x="85" y="564"/>
                      </a:cubicBezTo>
                    </a:path>
                  </a:pathLst>
                </a:custGeom>
                <a:solidFill>
                  <a:srgbClr val="FAD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174">
                  <a:extLst>
                    <a:ext uri="{FF2B5EF4-FFF2-40B4-BE49-F238E27FC236}">
                      <a16:creationId xmlns:a16="http://schemas.microsoft.com/office/drawing/2014/main" id="{4B2B2664-D5BD-91BF-3506-8F37162CA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6" y="2168"/>
                  <a:ext cx="575" cy="1014"/>
                </a:xfrm>
                <a:custGeom>
                  <a:avLst/>
                  <a:gdLst>
                    <a:gd name="T0" fmla="*/ 31 w 804"/>
                    <a:gd name="T1" fmla="*/ 1093 h 1539"/>
                    <a:gd name="T2" fmla="*/ 16 w 804"/>
                    <a:gd name="T3" fmla="*/ 1283 h 1539"/>
                    <a:gd name="T4" fmla="*/ 27 w 804"/>
                    <a:gd name="T5" fmla="*/ 1470 h 1539"/>
                    <a:gd name="T6" fmla="*/ 237 w 804"/>
                    <a:gd name="T7" fmla="*/ 1507 h 1539"/>
                    <a:gd name="T8" fmla="*/ 515 w 804"/>
                    <a:gd name="T9" fmla="*/ 1444 h 1539"/>
                    <a:gd name="T10" fmla="*/ 665 w 804"/>
                    <a:gd name="T11" fmla="*/ 1361 h 1539"/>
                    <a:gd name="T12" fmla="*/ 708 w 804"/>
                    <a:gd name="T13" fmla="*/ 1337 h 1539"/>
                    <a:gd name="T14" fmla="*/ 694 w 804"/>
                    <a:gd name="T15" fmla="*/ 1265 h 1539"/>
                    <a:gd name="T16" fmla="*/ 643 w 804"/>
                    <a:gd name="T17" fmla="*/ 848 h 1539"/>
                    <a:gd name="T18" fmla="*/ 785 w 804"/>
                    <a:gd name="T19" fmla="*/ 585 h 1539"/>
                    <a:gd name="T20" fmla="*/ 716 w 804"/>
                    <a:gd name="T21" fmla="*/ 302 h 1539"/>
                    <a:gd name="T22" fmla="*/ 584 w 804"/>
                    <a:gd name="T23" fmla="*/ 63 h 1539"/>
                    <a:gd name="T24" fmla="*/ 505 w 804"/>
                    <a:gd name="T25" fmla="*/ 26 h 1539"/>
                    <a:gd name="T26" fmla="*/ 411 w 804"/>
                    <a:gd name="T27" fmla="*/ 9 h 1539"/>
                    <a:gd name="T28" fmla="*/ 378 w 804"/>
                    <a:gd name="T29" fmla="*/ 26 h 1539"/>
                    <a:gd name="T30" fmla="*/ 290 w 804"/>
                    <a:gd name="T31" fmla="*/ 113 h 1539"/>
                    <a:gd name="T32" fmla="*/ 58 w 804"/>
                    <a:gd name="T33" fmla="*/ 634 h 1539"/>
                    <a:gd name="T34" fmla="*/ 38 w 804"/>
                    <a:gd name="T35" fmla="*/ 1014 h 1539"/>
                    <a:gd name="T36" fmla="*/ 31 w 804"/>
                    <a:gd name="T37" fmla="*/ 1093 h 1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04" h="1539">
                      <a:moveTo>
                        <a:pt x="31" y="1093"/>
                      </a:moveTo>
                      <a:cubicBezTo>
                        <a:pt x="25" y="1154"/>
                        <a:pt x="20" y="1220"/>
                        <a:pt x="16" y="1283"/>
                      </a:cubicBezTo>
                      <a:cubicBezTo>
                        <a:pt x="13" y="1343"/>
                        <a:pt x="0" y="1415"/>
                        <a:pt x="27" y="1470"/>
                      </a:cubicBezTo>
                      <a:cubicBezTo>
                        <a:pt x="62" y="1539"/>
                        <a:pt x="174" y="1512"/>
                        <a:pt x="237" y="1507"/>
                      </a:cubicBezTo>
                      <a:cubicBezTo>
                        <a:pt x="332" y="1499"/>
                        <a:pt x="426" y="1478"/>
                        <a:pt x="515" y="1444"/>
                      </a:cubicBezTo>
                      <a:cubicBezTo>
                        <a:pt x="570" y="1423"/>
                        <a:pt x="614" y="1389"/>
                        <a:pt x="665" y="1361"/>
                      </a:cubicBezTo>
                      <a:cubicBezTo>
                        <a:pt x="680" y="1353"/>
                        <a:pt x="698" y="1352"/>
                        <a:pt x="708" y="1337"/>
                      </a:cubicBezTo>
                      <a:cubicBezTo>
                        <a:pt x="722" y="1315"/>
                        <a:pt x="705" y="1285"/>
                        <a:pt x="694" y="1265"/>
                      </a:cubicBezTo>
                      <a:cubicBezTo>
                        <a:pt x="630" y="1146"/>
                        <a:pt x="590" y="977"/>
                        <a:pt x="643" y="848"/>
                      </a:cubicBezTo>
                      <a:cubicBezTo>
                        <a:pt x="681" y="755"/>
                        <a:pt x="766" y="686"/>
                        <a:pt x="785" y="585"/>
                      </a:cubicBezTo>
                      <a:cubicBezTo>
                        <a:pt x="804" y="488"/>
                        <a:pt x="754" y="393"/>
                        <a:pt x="716" y="302"/>
                      </a:cubicBezTo>
                      <a:cubicBezTo>
                        <a:pt x="683" y="223"/>
                        <a:pt x="667" y="109"/>
                        <a:pt x="584" y="63"/>
                      </a:cubicBezTo>
                      <a:cubicBezTo>
                        <a:pt x="559" y="49"/>
                        <a:pt x="531" y="38"/>
                        <a:pt x="505" y="26"/>
                      </a:cubicBezTo>
                      <a:cubicBezTo>
                        <a:pt x="475" y="13"/>
                        <a:pt x="443" y="0"/>
                        <a:pt x="411" y="9"/>
                      </a:cubicBezTo>
                      <a:cubicBezTo>
                        <a:pt x="399" y="12"/>
                        <a:pt x="388" y="19"/>
                        <a:pt x="378" y="26"/>
                      </a:cubicBezTo>
                      <a:cubicBezTo>
                        <a:pt x="340" y="51"/>
                        <a:pt x="316" y="78"/>
                        <a:pt x="290" y="113"/>
                      </a:cubicBezTo>
                      <a:cubicBezTo>
                        <a:pt x="178" y="266"/>
                        <a:pt x="81" y="443"/>
                        <a:pt x="58" y="634"/>
                      </a:cubicBezTo>
                      <a:cubicBezTo>
                        <a:pt x="44" y="760"/>
                        <a:pt x="51" y="887"/>
                        <a:pt x="38" y="1014"/>
                      </a:cubicBezTo>
                      <a:cubicBezTo>
                        <a:pt x="35" y="1040"/>
                        <a:pt x="33" y="1066"/>
                        <a:pt x="31" y="1093"/>
                      </a:cubicBezTo>
                      <a:close/>
                    </a:path>
                  </a:pathLst>
                </a:custGeom>
                <a:solidFill>
                  <a:srgbClr val="FAD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175">
                  <a:extLst>
                    <a:ext uri="{FF2B5EF4-FFF2-40B4-BE49-F238E27FC236}">
                      <a16:creationId xmlns:a16="http://schemas.microsoft.com/office/drawing/2014/main" id="{0BB93CAE-66C3-30FA-72E0-9AC2D9E1E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" y="4059"/>
                  <a:ext cx="363" cy="113"/>
                </a:xfrm>
                <a:custGeom>
                  <a:avLst/>
                  <a:gdLst>
                    <a:gd name="T0" fmla="*/ 127 w 508"/>
                    <a:gd name="T1" fmla="*/ 3 h 171"/>
                    <a:gd name="T2" fmla="*/ 42 w 508"/>
                    <a:gd name="T3" fmla="*/ 6 h 171"/>
                    <a:gd name="T4" fmla="*/ 33 w 508"/>
                    <a:gd name="T5" fmla="*/ 7 h 171"/>
                    <a:gd name="T6" fmla="*/ 23 w 508"/>
                    <a:gd name="T7" fmla="*/ 15 h 171"/>
                    <a:gd name="T8" fmla="*/ 14 w 508"/>
                    <a:gd name="T9" fmla="*/ 121 h 171"/>
                    <a:gd name="T10" fmla="*/ 51 w 508"/>
                    <a:gd name="T11" fmla="*/ 145 h 171"/>
                    <a:gd name="T12" fmla="*/ 132 w 508"/>
                    <a:gd name="T13" fmla="*/ 151 h 171"/>
                    <a:gd name="T14" fmla="*/ 327 w 508"/>
                    <a:gd name="T15" fmla="*/ 159 h 171"/>
                    <a:gd name="T16" fmla="*/ 425 w 508"/>
                    <a:gd name="T17" fmla="*/ 162 h 171"/>
                    <a:gd name="T18" fmla="*/ 486 w 508"/>
                    <a:gd name="T19" fmla="*/ 146 h 171"/>
                    <a:gd name="T20" fmla="*/ 471 w 508"/>
                    <a:gd name="T21" fmla="*/ 138 h 171"/>
                    <a:gd name="T22" fmla="*/ 359 w 508"/>
                    <a:gd name="T23" fmla="*/ 104 h 171"/>
                    <a:gd name="T24" fmla="*/ 257 w 508"/>
                    <a:gd name="T25" fmla="*/ 62 h 171"/>
                    <a:gd name="T26" fmla="*/ 210 w 508"/>
                    <a:gd name="T27" fmla="*/ 35 h 171"/>
                    <a:gd name="T28" fmla="*/ 173 w 508"/>
                    <a:gd name="T29" fmla="*/ 7 h 171"/>
                    <a:gd name="T30" fmla="*/ 127 w 508"/>
                    <a:gd name="T31" fmla="*/ 3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08" h="171">
                      <a:moveTo>
                        <a:pt x="127" y="3"/>
                      </a:moveTo>
                      <a:cubicBezTo>
                        <a:pt x="98" y="3"/>
                        <a:pt x="71" y="4"/>
                        <a:pt x="42" y="6"/>
                      </a:cubicBezTo>
                      <a:cubicBezTo>
                        <a:pt x="39" y="6"/>
                        <a:pt x="36" y="6"/>
                        <a:pt x="33" y="7"/>
                      </a:cubicBezTo>
                      <a:cubicBezTo>
                        <a:pt x="29" y="9"/>
                        <a:pt x="26" y="12"/>
                        <a:pt x="23" y="15"/>
                      </a:cubicBezTo>
                      <a:cubicBezTo>
                        <a:pt x="0" y="45"/>
                        <a:pt x="0" y="87"/>
                        <a:pt x="14" y="121"/>
                      </a:cubicBezTo>
                      <a:cubicBezTo>
                        <a:pt x="22" y="139"/>
                        <a:pt x="33" y="143"/>
                        <a:pt x="51" y="145"/>
                      </a:cubicBezTo>
                      <a:cubicBezTo>
                        <a:pt x="78" y="149"/>
                        <a:pt x="105" y="150"/>
                        <a:pt x="132" y="151"/>
                      </a:cubicBezTo>
                      <a:cubicBezTo>
                        <a:pt x="197" y="154"/>
                        <a:pt x="262" y="157"/>
                        <a:pt x="327" y="159"/>
                      </a:cubicBezTo>
                      <a:cubicBezTo>
                        <a:pt x="359" y="160"/>
                        <a:pt x="392" y="161"/>
                        <a:pt x="425" y="162"/>
                      </a:cubicBezTo>
                      <a:cubicBezTo>
                        <a:pt x="435" y="163"/>
                        <a:pt x="508" y="171"/>
                        <a:pt x="486" y="146"/>
                      </a:cubicBezTo>
                      <a:cubicBezTo>
                        <a:pt x="482" y="142"/>
                        <a:pt x="477" y="140"/>
                        <a:pt x="471" y="138"/>
                      </a:cubicBezTo>
                      <a:cubicBezTo>
                        <a:pt x="435" y="124"/>
                        <a:pt x="396" y="116"/>
                        <a:pt x="359" y="104"/>
                      </a:cubicBezTo>
                      <a:cubicBezTo>
                        <a:pt x="324" y="92"/>
                        <a:pt x="290" y="77"/>
                        <a:pt x="257" y="62"/>
                      </a:cubicBezTo>
                      <a:cubicBezTo>
                        <a:pt x="240" y="54"/>
                        <a:pt x="223" y="47"/>
                        <a:pt x="210" y="35"/>
                      </a:cubicBezTo>
                      <a:cubicBezTo>
                        <a:pt x="199" y="25"/>
                        <a:pt x="187" y="14"/>
                        <a:pt x="173" y="7"/>
                      </a:cubicBezTo>
                      <a:cubicBezTo>
                        <a:pt x="159" y="0"/>
                        <a:pt x="142" y="3"/>
                        <a:pt x="127" y="3"/>
                      </a:cubicBezTo>
                    </a:path>
                  </a:pathLst>
                </a:custGeom>
                <a:solidFill>
                  <a:srgbClr val="2F35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176">
                  <a:extLst>
                    <a:ext uri="{FF2B5EF4-FFF2-40B4-BE49-F238E27FC236}">
                      <a16:creationId xmlns:a16="http://schemas.microsoft.com/office/drawing/2014/main" id="{6A1F78F7-E71C-11F1-6C0D-C9281BCE2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9" y="2049"/>
                  <a:ext cx="187" cy="195"/>
                </a:xfrm>
                <a:custGeom>
                  <a:avLst/>
                  <a:gdLst>
                    <a:gd name="T0" fmla="*/ 15 w 262"/>
                    <a:gd name="T1" fmla="*/ 155 h 296"/>
                    <a:gd name="T2" fmla="*/ 8 w 262"/>
                    <a:gd name="T3" fmla="*/ 199 h 296"/>
                    <a:gd name="T4" fmla="*/ 29 w 262"/>
                    <a:gd name="T5" fmla="*/ 219 h 296"/>
                    <a:gd name="T6" fmla="*/ 217 w 262"/>
                    <a:gd name="T7" fmla="*/ 285 h 296"/>
                    <a:gd name="T8" fmla="*/ 258 w 262"/>
                    <a:gd name="T9" fmla="*/ 79 h 296"/>
                    <a:gd name="T10" fmla="*/ 229 w 262"/>
                    <a:gd name="T11" fmla="*/ 38 h 296"/>
                    <a:gd name="T12" fmla="*/ 59 w 262"/>
                    <a:gd name="T13" fmla="*/ 11 h 296"/>
                    <a:gd name="T14" fmla="*/ 15 w 262"/>
                    <a:gd name="T15" fmla="*/ 155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2" h="296">
                      <a:moveTo>
                        <a:pt x="15" y="155"/>
                      </a:moveTo>
                      <a:cubicBezTo>
                        <a:pt x="12" y="170"/>
                        <a:pt x="0" y="183"/>
                        <a:pt x="8" y="199"/>
                      </a:cubicBezTo>
                      <a:cubicBezTo>
                        <a:pt x="13" y="207"/>
                        <a:pt x="21" y="213"/>
                        <a:pt x="29" y="219"/>
                      </a:cubicBezTo>
                      <a:cubicBezTo>
                        <a:pt x="84" y="259"/>
                        <a:pt x="150" y="296"/>
                        <a:pt x="217" y="285"/>
                      </a:cubicBezTo>
                      <a:cubicBezTo>
                        <a:pt x="231" y="216"/>
                        <a:pt x="244" y="147"/>
                        <a:pt x="258" y="79"/>
                      </a:cubicBezTo>
                      <a:cubicBezTo>
                        <a:pt x="262" y="56"/>
                        <a:pt x="245" y="49"/>
                        <a:pt x="229" y="38"/>
                      </a:cubicBezTo>
                      <a:cubicBezTo>
                        <a:pt x="179" y="1"/>
                        <a:pt x="116" y="0"/>
                        <a:pt x="59" y="11"/>
                      </a:cubicBezTo>
                      <a:cubicBezTo>
                        <a:pt x="48" y="48"/>
                        <a:pt x="25" y="103"/>
                        <a:pt x="15" y="155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177">
                  <a:extLst>
                    <a:ext uri="{FF2B5EF4-FFF2-40B4-BE49-F238E27FC236}">
                      <a16:creationId xmlns:a16="http://schemas.microsoft.com/office/drawing/2014/main" id="{7FD88764-41C8-A932-C3BF-B4B30AAE8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30"/>
                  <a:ext cx="163" cy="196"/>
                </a:xfrm>
                <a:custGeom>
                  <a:avLst/>
                  <a:gdLst>
                    <a:gd name="T0" fmla="*/ 0 w 163"/>
                    <a:gd name="T1" fmla="*/ 0 h 196"/>
                    <a:gd name="T2" fmla="*/ 163 w 163"/>
                    <a:gd name="T3" fmla="*/ 0 h 196"/>
                    <a:gd name="T4" fmla="*/ 130 w 163"/>
                    <a:gd name="T5" fmla="*/ 196 h 196"/>
                    <a:gd name="T6" fmla="*/ 20 w 163"/>
                    <a:gd name="T7" fmla="*/ 196 h 196"/>
                    <a:gd name="T8" fmla="*/ 0 w 163"/>
                    <a:gd name="T9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3" h="196">
                      <a:moveTo>
                        <a:pt x="0" y="0"/>
                      </a:moveTo>
                      <a:lnTo>
                        <a:pt x="163" y="0"/>
                      </a:lnTo>
                      <a:lnTo>
                        <a:pt x="130" y="196"/>
                      </a:lnTo>
                      <a:lnTo>
                        <a:pt x="20" y="1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178">
                  <a:extLst>
                    <a:ext uri="{FF2B5EF4-FFF2-40B4-BE49-F238E27FC236}">
                      <a16:creationId xmlns:a16="http://schemas.microsoft.com/office/drawing/2014/main" id="{829E5997-2A3B-CDBC-39F8-549EEDD2E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3" y="2717"/>
                  <a:ext cx="261" cy="132"/>
                </a:xfrm>
                <a:custGeom>
                  <a:avLst/>
                  <a:gdLst>
                    <a:gd name="T0" fmla="*/ 329 w 365"/>
                    <a:gd name="T1" fmla="*/ 21 h 200"/>
                    <a:gd name="T2" fmla="*/ 345 w 365"/>
                    <a:gd name="T3" fmla="*/ 22 h 200"/>
                    <a:gd name="T4" fmla="*/ 365 w 365"/>
                    <a:gd name="T5" fmla="*/ 102 h 200"/>
                    <a:gd name="T6" fmla="*/ 358 w 365"/>
                    <a:gd name="T7" fmla="*/ 143 h 200"/>
                    <a:gd name="T8" fmla="*/ 306 w 365"/>
                    <a:gd name="T9" fmla="*/ 187 h 200"/>
                    <a:gd name="T10" fmla="*/ 238 w 365"/>
                    <a:gd name="T11" fmla="*/ 198 h 200"/>
                    <a:gd name="T12" fmla="*/ 8 w 365"/>
                    <a:gd name="T13" fmla="*/ 164 h 200"/>
                    <a:gd name="T14" fmla="*/ 2 w 365"/>
                    <a:gd name="T15" fmla="*/ 161 h 200"/>
                    <a:gd name="T16" fmla="*/ 0 w 365"/>
                    <a:gd name="T17" fmla="*/ 153 h 200"/>
                    <a:gd name="T18" fmla="*/ 1 w 365"/>
                    <a:gd name="T19" fmla="*/ 86 h 200"/>
                    <a:gd name="T20" fmla="*/ 9 w 365"/>
                    <a:gd name="T21" fmla="*/ 52 h 200"/>
                    <a:gd name="T22" fmla="*/ 62 w 365"/>
                    <a:gd name="T23" fmla="*/ 37 h 200"/>
                    <a:gd name="T24" fmla="*/ 132 w 365"/>
                    <a:gd name="T25" fmla="*/ 0 h 200"/>
                    <a:gd name="T26" fmla="*/ 135 w 365"/>
                    <a:gd name="T27" fmla="*/ 35 h 200"/>
                    <a:gd name="T28" fmla="*/ 177 w 365"/>
                    <a:gd name="T29" fmla="*/ 33 h 200"/>
                    <a:gd name="T30" fmla="*/ 329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29" y="21"/>
                      </a:moveTo>
                      <a:cubicBezTo>
                        <a:pt x="334" y="20"/>
                        <a:pt x="340" y="19"/>
                        <a:pt x="345" y="22"/>
                      </a:cubicBezTo>
                      <a:cubicBezTo>
                        <a:pt x="364" y="31"/>
                        <a:pt x="365" y="84"/>
                        <a:pt x="365" y="102"/>
                      </a:cubicBezTo>
                      <a:cubicBezTo>
                        <a:pt x="365" y="116"/>
                        <a:pt x="364" y="130"/>
                        <a:pt x="358" y="143"/>
                      </a:cubicBezTo>
                      <a:cubicBezTo>
                        <a:pt x="348" y="164"/>
                        <a:pt x="328" y="179"/>
                        <a:pt x="306" y="187"/>
                      </a:cubicBezTo>
                      <a:cubicBezTo>
                        <a:pt x="285" y="196"/>
                        <a:pt x="261" y="197"/>
                        <a:pt x="238" y="198"/>
                      </a:cubicBezTo>
                      <a:cubicBezTo>
                        <a:pt x="160" y="200"/>
                        <a:pt x="82" y="188"/>
                        <a:pt x="8" y="164"/>
                      </a:cubicBezTo>
                      <a:cubicBezTo>
                        <a:pt x="6" y="164"/>
                        <a:pt x="3" y="163"/>
                        <a:pt x="2" y="161"/>
                      </a:cubicBezTo>
                      <a:cubicBezTo>
                        <a:pt x="0" y="159"/>
                        <a:pt x="0" y="156"/>
                        <a:pt x="0" y="153"/>
                      </a:cubicBezTo>
                      <a:cubicBezTo>
                        <a:pt x="0" y="131"/>
                        <a:pt x="0" y="108"/>
                        <a:pt x="1" y="86"/>
                      </a:cubicBezTo>
                      <a:cubicBezTo>
                        <a:pt x="1" y="74"/>
                        <a:pt x="1" y="61"/>
                        <a:pt x="9" y="52"/>
                      </a:cubicBezTo>
                      <a:cubicBezTo>
                        <a:pt x="23" y="37"/>
                        <a:pt x="45" y="46"/>
                        <a:pt x="62" y="37"/>
                      </a:cubicBezTo>
                      <a:cubicBezTo>
                        <a:pt x="85" y="25"/>
                        <a:pt x="109" y="12"/>
                        <a:pt x="132" y="0"/>
                      </a:cubicBezTo>
                      <a:cubicBezTo>
                        <a:pt x="133" y="13"/>
                        <a:pt x="135" y="32"/>
                        <a:pt x="135" y="35"/>
                      </a:cubicBezTo>
                      <a:cubicBezTo>
                        <a:pt x="149" y="34"/>
                        <a:pt x="163" y="33"/>
                        <a:pt x="177" y="33"/>
                      </a:cubicBezTo>
                      <a:cubicBezTo>
                        <a:pt x="228" y="32"/>
                        <a:pt x="278" y="27"/>
                        <a:pt x="329" y="2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179">
                  <a:extLst>
                    <a:ext uri="{FF2B5EF4-FFF2-40B4-BE49-F238E27FC236}">
                      <a16:creationId xmlns:a16="http://schemas.microsoft.com/office/drawing/2014/main" id="{0166A927-9EC4-C388-CA57-79F2477D8A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6" y="2265"/>
                  <a:ext cx="512" cy="604"/>
                </a:xfrm>
                <a:custGeom>
                  <a:avLst/>
                  <a:gdLst>
                    <a:gd name="T0" fmla="*/ 372 w 716"/>
                    <a:gd name="T1" fmla="*/ 147 h 916"/>
                    <a:gd name="T2" fmla="*/ 624 w 716"/>
                    <a:gd name="T3" fmla="*/ 579 h 916"/>
                    <a:gd name="T4" fmla="*/ 665 w 716"/>
                    <a:gd name="T5" fmla="*/ 842 h 916"/>
                    <a:gd name="T6" fmla="*/ 570 w 716"/>
                    <a:gd name="T7" fmla="*/ 901 h 916"/>
                    <a:gd name="T8" fmla="*/ 334 w 716"/>
                    <a:gd name="T9" fmla="*/ 739 h 916"/>
                    <a:gd name="T10" fmla="*/ 151 w 716"/>
                    <a:gd name="T11" fmla="*/ 469 h 916"/>
                    <a:gd name="T12" fmla="*/ 11 w 716"/>
                    <a:gd name="T13" fmla="*/ 170 h 916"/>
                    <a:gd name="T14" fmla="*/ 48 w 716"/>
                    <a:gd name="T15" fmla="*/ 40 h 916"/>
                    <a:gd name="T16" fmla="*/ 205 w 716"/>
                    <a:gd name="T17" fmla="*/ 14 h 916"/>
                    <a:gd name="T18" fmla="*/ 372 w 716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6" h="916">
                      <a:moveTo>
                        <a:pt x="372" y="147"/>
                      </a:moveTo>
                      <a:cubicBezTo>
                        <a:pt x="469" y="284"/>
                        <a:pt x="547" y="431"/>
                        <a:pt x="624" y="579"/>
                      </a:cubicBezTo>
                      <a:cubicBezTo>
                        <a:pt x="663" y="653"/>
                        <a:pt x="716" y="761"/>
                        <a:pt x="665" y="842"/>
                      </a:cubicBezTo>
                      <a:cubicBezTo>
                        <a:pt x="645" y="875"/>
                        <a:pt x="608" y="895"/>
                        <a:pt x="570" y="901"/>
                      </a:cubicBezTo>
                      <a:cubicBezTo>
                        <a:pt x="469" y="916"/>
                        <a:pt x="390" y="806"/>
                        <a:pt x="334" y="739"/>
                      </a:cubicBezTo>
                      <a:cubicBezTo>
                        <a:pt x="263" y="655"/>
                        <a:pt x="205" y="564"/>
                        <a:pt x="151" y="469"/>
                      </a:cubicBezTo>
                      <a:cubicBezTo>
                        <a:pt x="96" y="373"/>
                        <a:pt x="33" y="280"/>
                        <a:pt x="11" y="170"/>
                      </a:cubicBezTo>
                      <a:cubicBezTo>
                        <a:pt x="0" y="120"/>
                        <a:pt x="4" y="73"/>
                        <a:pt x="48" y="40"/>
                      </a:cubicBezTo>
                      <a:cubicBezTo>
                        <a:pt x="91" y="8"/>
                        <a:pt x="154" y="0"/>
                        <a:pt x="205" y="14"/>
                      </a:cubicBezTo>
                      <a:cubicBezTo>
                        <a:pt x="278" y="35"/>
                        <a:pt x="330" y="86"/>
                        <a:pt x="372" y="147"/>
                      </a:cubicBezTo>
                    </a:path>
                  </a:pathLst>
                </a:custGeom>
                <a:solidFill>
                  <a:srgbClr val="EDC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180">
                  <a:extLst>
                    <a:ext uri="{FF2B5EF4-FFF2-40B4-BE49-F238E27FC236}">
                      <a16:creationId xmlns:a16="http://schemas.microsoft.com/office/drawing/2014/main" id="{26D70BCD-C25F-B095-4E57-23FA0F6312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9" y="2665"/>
                  <a:ext cx="728" cy="211"/>
                </a:xfrm>
                <a:custGeom>
                  <a:avLst/>
                  <a:gdLst>
                    <a:gd name="T0" fmla="*/ 354 w 1018"/>
                    <a:gd name="T1" fmla="*/ 1 h 320"/>
                    <a:gd name="T2" fmla="*/ 553 w 1018"/>
                    <a:gd name="T3" fmla="*/ 14 h 320"/>
                    <a:gd name="T4" fmla="*/ 983 w 1018"/>
                    <a:gd name="T5" fmla="*/ 66 h 320"/>
                    <a:gd name="T6" fmla="*/ 1005 w 1018"/>
                    <a:gd name="T7" fmla="*/ 73 h 320"/>
                    <a:gd name="T8" fmla="*/ 1015 w 1018"/>
                    <a:gd name="T9" fmla="*/ 102 h 320"/>
                    <a:gd name="T10" fmla="*/ 1005 w 1018"/>
                    <a:gd name="T11" fmla="*/ 264 h 320"/>
                    <a:gd name="T12" fmla="*/ 1002 w 1018"/>
                    <a:gd name="T13" fmla="*/ 274 h 320"/>
                    <a:gd name="T14" fmla="*/ 984 w 1018"/>
                    <a:gd name="T15" fmla="*/ 282 h 320"/>
                    <a:gd name="T16" fmla="*/ 871 w 1018"/>
                    <a:gd name="T17" fmla="*/ 298 h 320"/>
                    <a:gd name="T18" fmla="*/ 208 w 1018"/>
                    <a:gd name="T19" fmla="*/ 289 h 320"/>
                    <a:gd name="T20" fmla="*/ 141 w 1018"/>
                    <a:gd name="T21" fmla="*/ 18 h 320"/>
                    <a:gd name="T22" fmla="*/ 188 w 1018"/>
                    <a:gd name="T23" fmla="*/ 8 h 320"/>
                    <a:gd name="T24" fmla="*/ 354 w 1018"/>
                    <a:gd name="T25" fmla="*/ 1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18" h="320">
                      <a:moveTo>
                        <a:pt x="354" y="1"/>
                      </a:moveTo>
                      <a:cubicBezTo>
                        <a:pt x="421" y="3"/>
                        <a:pt x="487" y="9"/>
                        <a:pt x="553" y="14"/>
                      </a:cubicBezTo>
                      <a:cubicBezTo>
                        <a:pt x="697" y="24"/>
                        <a:pt x="841" y="44"/>
                        <a:pt x="983" y="66"/>
                      </a:cubicBezTo>
                      <a:cubicBezTo>
                        <a:pt x="991" y="67"/>
                        <a:pt x="999" y="68"/>
                        <a:pt x="1005" y="73"/>
                      </a:cubicBezTo>
                      <a:cubicBezTo>
                        <a:pt x="1012" y="80"/>
                        <a:pt x="1014" y="91"/>
                        <a:pt x="1015" y="102"/>
                      </a:cubicBezTo>
                      <a:cubicBezTo>
                        <a:pt x="1018" y="156"/>
                        <a:pt x="1015" y="211"/>
                        <a:pt x="1005" y="264"/>
                      </a:cubicBezTo>
                      <a:cubicBezTo>
                        <a:pt x="1004" y="268"/>
                        <a:pt x="1004" y="272"/>
                        <a:pt x="1002" y="274"/>
                      </a:cubicBezTo>
                      <a:cubicBezTo>
                        <a:pt x="998" y="280"/>
                        <a:pt x="991" y="281"/>
                        <a:pt x="984" y="282"/>
                      </a:cubicBezTo>
                      <a:cubicBezTo>
                        <a:pt x="947" y="288"/>
                        <a:pt x="909" y="294"/>
                        <a:pt x="871" y="298"/>
                      </a:cubicBezTo>
                      <a:cubicBezTo>
                        <a:pt x="653" y="320"/>
                        <a:pt x="428" y="302"/>
                        <a:pt x="208" y="289"/>
                      </a:cubicBezTo>
                      <a:cubicBezTo>
                        <a:pt x="81" y="281"/>
                        <a:pt x="0" y="74"/>
                        <a:pt x="141" y="18"/>
                      </a:cubicBezTo>
                      <a:cubicBezTo>
                        <a:pt x="156" y="12"/>
                        <a:pt x="172" y="9"/>
                        <a:pt x="188" y="8"/>
                      </a:cubicBezTo>
                      <a:cubicBezTo>
                        <a:pt x="243" y="1"/>
                        <a:pt x="299" y="0"/>
                        <a:pt x="354" y="1"/>
                      </a:cubicBezTo>
                    </a:path>
                  </a:pathLst>
                </a:custGeom>
                <a:solidFill>
                  <a:srgbClr val="EDC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181">
                  <a:extLst>
                    <a:ext uri="{FF2B5EF4-FFF2-40B4-BE49-F238E27FC236}">
                      <a16:creationId xmlns:a16="http://schemas.microsoft.com/office/drawing/2014/main" id="{5435F360-957B-C887-65B0-B647EA24C2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6" y="2126"/>
                  <a:ext cx="12" cy="56"/>
                </a:xfrm>
                <a:custGeom>
                  <a:avLst/>
                  <a:gdLst>
                    <a:gd name="T0" fmla="*/ 0 w 17"/>
                    <a:gd name="T1" fmla="*/ 86 h 86"/>
                    <a:gd name="T2" fmla="*/ 17 w 17"/>
                    <a:gd name="T3" fmla="*/ 0 h 86"/>
                    <a:gd name="T4" fmla="*/ 17 w 17"/>
                    <a:gd name="T5" fmla="*/ 0 h 86"/>
                    <a:gd name="T6" fmla="*/ 0 w 17"/>
                    <a:gd name="T7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86">
                      <a:moveTo>
                        <a:pt x="0" y="86"/>
                      </a:moveTo>
                      <a:cubicBezTo>
                        <a:pt x="5" y="58"/>
                        <a:pt x="11" y="29"/>
                        <a:pt x="17" y="0"/>
                      </a:cubicBezTo>
                      <a:lnTo>
                        <a:pt x="17" y="0"/>
                      </a:lnTo>
                      <a:cubicBezTo>
                        <a:pt x="11" y="29"/>
                        <a:pt x="5" y="58"/>
                        <a:pt x="0" y="86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182">
                  <a:extLst>
                    <a:ext uri="{FF2B5EF4-FFF2-40B4-BE49-F238E27FC236}">
                      <a16:creationId xmlns:a16="http://schemas.microsoft.com/office/drawing/2014/main" id="{8E648D06-6523-F9E4-6434-3F89C272B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8" y="2097"/>
                  <a:ext cx="6" cy="29"/>
                </a:xfrm>
                <a:custGeom>
                  <a:avLst/>
                  <a:gdLst>
                    <a:gd name="T0" fmla="*/ 0 w 8"/>
                    <a:gd name="T1" fmla="*/ 44 h 44"/>
                    <a:gd name="T2" fmla="*/ 7 w 8"/>
                    <a:gd name="T3" fmla="*/ 7 h 44"/>
                    <a:gd name="T4" fmla="*/ 8 w 8"/>
                    <a:gd name="T5" fmla="*/ 0 h 44"/>
                    <a:gd name="T6" fmla="*/ 7 w 8"/>
                    <a:gd name="T7" fmla="*/ 7 h 44"/>
                    <a:gd name="T8" fmla="*/ 0 w 8"/>
                    <a:gd name="T9" fmla="*/ 44 h 44"/>
                    <a:gd name="T10" fmla="*/ 0 w 8"/>
                    <a:gd name="T11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44">
                      <a:moveTo>
                        <a:pt x="0" y="44"/>
                      </a:moveTo>
                      <a:cubicBezTo>
                        <a:pt x="2" y="32"/>
                        <a:pt x="4" y="19"/>
                        <a:pt x="7" y="7"/>
                      </a:cubicBezTo>
                      <a:cubicBezTo>
                        <a:pt x="7" y="4"/>
                        <a:pt x="8" y="2"/>
                        <a:pt x="8" y="0"/>
                      </a:cubicBezTo>
                      <a:cubicBezTo>
                        <a:pt x="8" y="2"/>
                        <a:pt x="7" y="4"/>
                        <a:pt x="7" y="7"/>
                      </a:cubicBezTo>
                      <a:cubicBezTo>
                        <a:pt x="4" y="19"/>
                        <a:pt x="2" y="32"/>
                        <a:pt x="0" y="44"/>
                      </a:cubicBez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1F29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183">
                  <a:extLst>
                    <a:ext uri="{FF2B5EF4-FFF2-40B4-BE49-F238E27FC236}">
                      <a16:creationId xmlns:a16="http://schemas.microsoft.com/office/drawing/2014/main" id="{C2F9C1F6-A998-92FB-5FAA-A220F65E6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4" y="2052"/>
                  <a:ext cx="160" cy="142"/>
                </a:xfrm>
                <a:custGeom>
                  <a:avLst/>
                  <a:gdLst>
                    <a:gd name="T0" fmla="*/ 195 w 224"/>
                    <a:gd name="T1" fmla="*/ 215 h 215"/>
                    <a:gd name="T2" fmla="*/ 31 w 224"/>
                    <a:gd name="T3" fmla="*/ 118 h 215"/>
                    <a:gd name="T4" fmla="*/ 0 w 224"/>
                    <a:gd name="T5" fmla="*/ 77 h 215"/>
                    <a:gd name="T6" fmla="*/ 24 w 224"/>
                    <a:gd name="T7" fmla="*/ 6 h 215"/>
                    <a:gd name="T8" fmla="*/ 83 w 224"/>
                    <a:gd name="T9" fmla="*/ 0 h 215"/>
                    <a:gd name="T10" fmla="*/ 194 w 224"/>
                    <a:gd name="T11" fmla="*/ 33 h 215"/>
                    <a:gd name="T12" fmla="*/ 224 w 224"/>
                    <a:gd name="T13" fmla="*/ 67 h 215"/>
                    <a:gd name="T14" fmla="*/ 223 w 224"/>
                    <a:gd name="T15" fmla="*/ 74 h 215"/>
                    <a:gd name="T16" fmla="*/ 216 w 224"/>
                    <a:gd name="T17" fmla="*/ 111 h 215"/>
                    <a:gd name="T18" fmla="*/ 199 w 224"/>
                    <a:gd name="T19" fmla="*/ 197 h 215"/>
                    <a:gd name="T20" fmla="*/ 195 w 224"/>
                    <a:gd name="T21" fmla="*/ 215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215">
                      <a:moveTo>
                        <a:pt x="195" y="215"/>
                      </a:moveTo>
                      <a:cubicBezTo>
                        <a:pt x="132" y="200"/>
                        <a:pt x="74" y="166"/>
                        <a:pt x="31" y="118"/>
                      </a:cubicBezTo>
                      <a:cubicBezTo>
                        <a:pt x="19" y="105"/>
                        <a:pt x="9" y="91"/>
                        <a:pt x="0" y="77"/>
                      </a:cubicBezTo>
                      <a:cubicBezTo>
                        <a:pt x="9" y="50"/>
                        <a:pt x="18" y="26"/>
                        <a:pt x="24" y="6"/>
                      </a:cubicBezTo>
                      <a:cubicBezTo>
                        <a:pt x="43" y="2"/>
                        <a:pt x="63" y="0"/>
                        <a:pt x="83" y="0"/>
                      </a:cubicBezTo>
                      <a:cubicBezTo>
                        <a:pt x="122" y="0"/>
                        <a:pt x="161" y="9"/>
                        <a:pt x="194" y="33"/>
                      </a:cubicBezTo>
                      <a:cubicBezTo>
                        <a:pt x="208" y="43"/>
                        <a:pt x="224" y="50"/>
                        <a:pt x="224" y="67"/>
                      </a:cubicBezTo>
                      <a:cubicBezTo>
                        <a:pt x="224" y="69"/>
                        <a:pt x="223" y="71"/>
                        <a:pt x="223" y="74"/>
                      </a:cubicBezTo>
                      <a:cubicBezTo>
                        <a:pt x="220" y="86"/>
                        <a:pt x="218" y="99"/>
                        <a:pt x="216" y="111"/>
                      </a:cubicBezTo>
                      <a:cubicBezTo>
                        <a:pt x="210" y="140"/>
                        <a:pt x="204" y="169"/>
                        <a:pt x="199" y="197"/>
                      </a:cubicBezTo>
                      <a:cubicBezTo>
                        <a:pt x="198" y="203"/>
                        <a:pt x="196" y="209"/>
                        <a:pt x="195" y="215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184">
                  <a:extLst>
                    <a:ext uri="{FF2B5EF4-FFF2-40B4-BE49-F238E27FC236}">
                      <a16:creationId xmlns:a16="http://schemas.microsoft.com/office/drawing/2014/main" id="{33342052-5844-BAD7-4D96-88D8B4E60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607"/>
                  <a:ext cx="437" cy="557"/>
                </a:xfrm>
                <a:custGeom>
                  <a:avLst/>
                  <a:gdLst>
                    <a:gd name="T0" fmla="*/ 20 w 611"/>
                    <a:gd name="T1" fmla="*/ 232 h 844"/>
                    <a:gd name="T2" fmla="*/ 9 w 611"/>
                    <a:gd name="T3" fmla="*/ 422 h 844"/>
                    <a:gd name="T4" fmla="*/ 120 w 611"/>
                    <a:gd name="T5" fmla="*/ 755 h 844"/>
                    <a:gd name="T6" fmla="*/ 359 w 611"/>
                    <a:gd name="T7" fmla="*/ 837 h 844"/>
                    <a:gd name="T8" fmla="*/ 421 w 611"/>
                    <a:gd name="T9" fmla="*/ 823 h 844"/>
                    <a:gd name="T10" fmla="*/ 526 w 611"/>
                    <a:gd name="T11" fmla="*/ 710 h 844"/>
                    <a:gd name="T12" fmla="*/ 579 w 611"/>
                    <a:gd name="T13" fmla="*/ 644 h 844"/>
                    <a:gd name="T14" fmla="*/ 610 w 611"/>
                    <a:gd name="T15" fmla="*/ 609 h 844"/>
                    <a:gd name="T16" fmla="*/ 595 w 611"/>
                    <a:gd name="T17" fmla="*/ 576 h 844"/>
                    <a:gd name="T18" fmla="*/ 567 w 611"/>
                    <a:gd name="T19" fmla="*/ 471 h 844"/>
                    <a:gd name="T20" fmla="*/ 575 w 611"/>
                    <a:gd name="T21" fmla="*/ 353 h 844"/>
                    <a:gd name="T22" fmla="*/ 562 w 611"/>
                    <a:gd name="T23" fmla="*/ 196 h 844"/>
                    <a:gd name="T24" fmla="*/ 509 w 611"/>
                    <a:gd name="T25" fmla="*/ 131 h 844"/>
                    <a:gd name="T26" fmla="*/ 20 w 611"/>
                    <a:gd name="T27" fmla="*/ 232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1" h="844">
                      <a:moveTo>
                        <a:pt x="20" y="232"/>
                      </a:moveTo>
                      <a:cubicBezTo>
                        <a:pt x="0" y="293"/>
                        <a:pt x="5" y="359"/>
                        <a:pt x="9" y="422"/>
                      </a:cubicBezTo>
                      <a:cubicBezTo>
                        <a:pt x="19" y="546"/>
                        <a:pt x="21" y="665"/>
                        <a:pt x="120" y="755"/>
                      </a:cubicBezTo>
                      <a:cubicBezTo>
                        <a:pt x="184" y="814"/>
                        <a:pt x="273" y="844"/>
                        <a:pt x="359" y="837"/>
                      </a:cubicBezTo>
                      <a:cubicBezTo>
                        <a:pt x="380" y="835"/>
                        <a:pt x="402" y="831"/>
                        <a:pt x="421" y="823"/>
                      </a:cubicBezTo>
                      <a:cubicBezTo>
                        <a:pt x="471" y="802"/>
                        <a:pt x="504" y="757"/>
                        <a:pt x="526" y="710"/>
                      </a:cubicBezTo>
                      <a:cubicBezTo>
                        <a:pt x="540" y="680"/>
                        <a:pt x="542" y="652"/>
                        <a:pt x="579" y="644"/>
                      </a:cubicBezTo>
                      <a:cubicBezTo>
                        <a:pt x="596" y="640"/>
                        <a:pt x="611" y="626"/>
                        <a:pt x="610" y="609"/>
                      </a:cubicBezTo>
                      <a:cubicBezTo>
                        <a:pt x="610" y="597"/>
                        <a:pt x="602" y="586"/>
                        <a:pt x="595" y="576"/>
                      </a:cubicBezTo>
                      <a:cubicBezTo>
                        <a:pt x="576" y="546"/>
                        <a:pt x="569" y="506"/>
                        <a:pt x="567" y="471"/>
                      </a:cubicBezTo>
                      <a:cubicBezTo>
                        <a:pt x="565" y="431"/>
                        <a:pt x="572" y="392"/>
                        <a:pt x="575" y="353"/>
                      </a:cubicBezTo>
                      <a:cubicBezTo>
                        <a:pt x="578" y="301"/>
                        <a:pt x="586" y="245"/>
                        <a:pt x="562" y="196"/>
                      </a:cubicBezTo>
                      <a:cubicBezTo>
                        <a:pt x="550" y="171"/>
                        <a:pt x="531" y="149"/>
                        <a:pt x="509" y="131"/>
                      </a:cubicBezTo>
                      <a:cubicBezTo>
                        <a:pt x="356" y="0"/>
                        <a:pt x="88" y="21"/>
                        <a:pt x="20" y="23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185">
                  <a:extLst>
                    <a:ext uri="{FF2B5EF4-FFF2-40B4-BE49-F238E27FC236}">
                      <a16:creationId xmlns:a16="http://schemas.microsoft.com/office/drawing/2014/main" id="{1AD30557-A06C-E6D7-2175-62EE9BA7B0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5" y="1593"/>
                  <a:ext cx="620" cy="543"/>
                </a:xfrm>
                <a:custGeom>
                  <a:avLst/>
                  <a:gdLst>
                    <a:gd name="T0" fmla="*/ 424 w 867"/>
                    <a:gd name="T1" fmla="*/ 13 h 824"/>
                    <a:gd name="T2" fmla="*/ 631 w 867"/>
                    <a:gd name="T3" fmla="*/ 17 h 824"/>
                    <a:gd name="T4" fmla="*/ 863 w 867"/>
                    <a:gd name="T5" fmla="*/ 225 h 824"/>
                    <a:gd name="T6" fmla="*/ 865 w 867"/>
                    <a:gd name="T7" fmla="*/ 242 h 824"/>
                    <a:gd name="T8" fmla="*/ 854 w 867"/>
                    <a:gd name="T9" fmla="*/ 255 h 824"/>
                    <a:gd name="T10" fmla="*/ 660 w 867"/>
                    <a:gd name="T11" fmla="*/ 323 h 824"/>
                    <a:gd name="T12" fmla="*/ 498 w 867"/>
                    <a:gd name="T13" fmla="*/ 390 h 824"/>
                    <a:gd name="T14" fmla="*/ 460 w 867"/>
                    <a:gd name="T15" fmla="*/ 500 h 824"/>
                    <a:gd name="T16" fmla="*/ 403 w 867"/>
                    <a:gd name="T17" fmla="*/ 624 h 824"/>
                    <a:gd name="T18" fmla="*/ 342 w 867"/>
                    <a:gd name="T19" fmla="*/ 806 h 824"/>
                    <a:gd name="T20" fmla="*/ 330 w 867"/>
                    <a:gd name="T21" fmla="*/ 821 h 824"/>
                    <a:gd name="T22" fmla="*/ 309 w 867"/>
                    <a:gd name="T23" fmla="*/ 814 h 824"/>
                    <a:gd name="T24" fmla="*/ 134 w 867"/>
                    <a:gd name="T25" fmla="*/ 614 h 824"/>
                    <a:gd name="T26" fmla="*/ 424 w 867"/>
                    <a:gd name="T27" fmla="*/ 13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67" h="824">
                      <a:moveTo>
                        <a:pt x="424" y="13"/>
                      </a:moveTo>
                      <a:cubicBezTo>
                        <a:pt x="490" y="0"/>
                        <a:pt x="559" y="1"/>
                        <a:pt x="631" y="17"/>
                      </a:cubicBezTo>
                      <a:cubicBezTo>
                        <a:pt x="744" y="42"/>
                        <a:pt x="830" y="112"/>
                        <a:pt x="863" y="225"/>
                      </a:cubicBezTo>
                      <a:cubicBezTo>
                        <a:pt x="865" y="231"/>
                        <a:pt x="867" y="236"/>
                        <a:pt x="865" y="242"/>
                      </a:cubicBezTo>
                      <a:cubicBezTo>
                        <a:pt x="863" y="247"/>
                        <a:pt x="859" y="251"/>
                        <a:pt x="854" y="255"/>
                      </a:cubicBezTo>
                      <a:cubicBezTo>
                        <a:pt x="794" y="302"/>
                        <a:pt x="731" y="308"/>
                        <a:pt x="660" y="323"/>
                      </a:cubicBezTo>
                      <a:cubicBezTo>
                        <a:pt x="600" y="336"/>
                        <a:pt x="537" y="331"/>
                        <a:pt x="498" y="390"/>
                      </a:cubicBezTo>
                      <a:cubicBezTo>
                        <a:pt x="476" y="422"/>
                        <a:pt x="470" y="462"/>
                        <a:pt x="460" y="500"/>
                      </a:cubicBezTo>
                      <a:cubicBezTo>
                        <a:pt x="448" y="544"/>
                        <a:pt x="431" y="588"/>
                        <a:pt x="403" y="624"/>
                      </a:cubicBezTo>
                      <a:cubicBezTo>
                        <a:pt x="363" y="674"/>
                        <a:pt x="366" y="747"/>
                        <a:pt x="342" y="806"/>
                      </a:cubicBezTo>
                      <a:cubicBezTo>
                        <a:pt x="340" y="812"/>
                        <a:pt x="336" y="819"/>
                        <a:pt x="330" y="821"/>
                      </a:cubicBezTo>
                      <a:cubicBezTo>
                        <a:pt x="323" y="824"/>
                        <a:pt x="315" y="819"/>
                        <a:pt x="309" y="814"/>
                      </a:cubicBezTo>
                      <a:cubicBezTo>
                        <a:pt x="239" y="758"/>
                        <a:pt x="176" y="692"/>
                        <a:pt x="134" y="614"/>
                      </a:cubicBezTo>
                      <a:cubicBezTo>
                        <a:pt x="0" y="364"/>
                        <a:pt x="151" y="68"/>
                        <a:pt x="424" y="13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186">
                  <a:extLst>
                    <a:ext uri="{FF2B5EF4-FFF2-40B4-BE49-F238E27FC236}">
                      <a16:creationId xmlns:a16="http://schemas.microsoft.com/office/drawing/2014/main" id="{3450C091-3776-50BF-14D0-6B6FE95B70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8" y="1888"/>
                  <a:ext cx="97" cy="145"/>
                </a:xfrm>
                <a:custGeom>
                  <a:avLst/>
                  <a:gdLst>
                    <a:gd name="T0" fmla="*/ 105 w 136"/>
                    <a:gd name="T1" fmla="*/ 33 h 220"/>
                    <a:gd name="T2" fmla="*/ 25 w 136"/>
                    <a:gd name="T3" fmla="*/ 33 h 220"/>
                    <a:gd name="T4" fmla="*/ 31 w 136"/>
                    <a:gd name="T5" fmla="*/ 154 h 220"/>
                    <a:gd name="T6" fmla="*/ 126 w 136"/>
                    <a:gd name="T7" fmla="*/ 173 h 220"/>
                    <a:gd name="T8" fmla="*/ 136 w 136"/>
                    <a:gd name="T9" fmla="*/ 128 h 220"/>
                    <a:gd name="T10" fmla="*/ 123 w 136"/>
                    <a:gd name="T11" fmla="*/ 58 h 220"/>
                    <a:gd name="T12" fmla="*/ 105 w 136"/>
                    <a:gd name="T13" fmla="*/ 33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220">
                      <a:moveTo>
                        <a:pt x="105" y="33"/>
                      </a:moveTo>
                      <a:cubicBezTo>
                        <a:pt x="82" y="10"/>
                        <a:pt x="49" y="0"/>
                        <a:pt x="25" y="33"/>
                      </a:cubicBezTo>
                      <a:cubicBezTo>
                        <a:pt x="0" y="69"/>
                        <a:pt x="9" y="119"/>
                        <a:pt x="31" y="154"/>
                      </a:cubicBezTo>
                      <a:cubicBezTo>
                        <a:pt x="52" y="187"/>
                        <a:pt x="100" y="220"/>
                        <a:pt x="126" y="173"/>
                      </a:cubicBezTo>
                      <a:cubicBezTo>
                        <a:pt x="133" y="159"/>
                        <a:pt x="135" y="143"/>
                        <a:pt x="136" y="128"/>
                      </a:cubicBezTo>
                      <a:cubicBezTo>
                        <a:pt x="136" y="104"/>
                        <a:pt x="133" y="80"/>
                        <a:pt x="123" y="58"/>
                      </a:cubicBezTo>
                      <a:cubicBezTo>
                        <a:pt x="118" y="49"/>
                        <a:pt x="112" y="40"/>
                        <a:pt x="105" y="33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187">
                  <a:extLst>
                    <a:ext uri="{FF2B5EF4-FFF2-40B4-BE49-F238E27FC236}">
                      <a16:creationId xmlns:a16="http://schemas.microsoft.com/office/drawing/2014/main" id="{8A944DA0-1E57-3623-7E3F-AEB7D4CC7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9" y="2050"/>
                  <a:ext cx="95" cy="47"/>
                </a:xfrm>
                <a:custGeom>
                  <a:avLst/>
                  <a:gdLst>
                    <a:gd name="T0" fmla="*/ 118 w 134"/>
                    <a:gd name="T1" fmla="*/ 60 h 70"/>
                    <a:gd name="T2" fmla="*/ 100 w 134"/>
                    <a:gd name="T3" fmla="*/ 69 h 70"/>
                    <a:gd name="T4" fmla="*/ 79 w 134"/>
                    <a:gd name="T5" fmla="*/ 67 h 70"/>
                    <a:gd name="T6" fmla="*/ 36 w 134"/>
                    <a:gd name="T7" fmla="*/ 47 h 70"/>
                    <a:gd name="T8" fmla="*/ 0 w 134"/>
                    <a:gd name="T9" fmla="*/ 0 h 70"/>
                    <a:gd name="T10" fmla="*/ 47 w 134"/>
                    <a:gd name="T11" fmla="*/ 15 h 70"/>
                    <a:gd name="T12" fmla="*/ 98 w 134"/>
                    <a:gd name="T13" fmla="*/ 18 h 70"/>
                    <a:gd name="T14" fmla="*/ 118 w 134"/>
                    <a:gd name="T15" fmla="*/ 6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4" h="70">
                      <a:moveTo>
                        <a:pt x="118" y="60"/>
                      </a:moveTo>
                      <a:cubicBezTo>
                        <a:pt x="114" y="65"/>
                        <a:pt x="107" y="69"/>
                        <a:pt x="100" y="69"/>
                      </a:cubicBezTo>
                      <a:cubicBezTo>
                        <a:pt x="93" y="70"/>
                        <a:pt x="86" y="69"/>
                        <a:pt x="79" y="67"/>
                      </a:cubicBezTo>
                      <a:cubicBezTo>
                        <a:pt x="63" y="63"/>
                        <a:pt x="48" y="58"/>
                        <a:pt x="36" y="47"/>
                      </a:cubicBezTo>
                      <a:cubicBezTo>
                        <a:pt x="21" y="35"/>
                        <a:pt x="9" y="16"/>
                        <a:pt x="0" y="0"/>
                      </a:cubicBezTo>
                      <a:cubicBezTo>
                        <a:pt x="14" y="9"/>
                        <a:pt x="31" y="13"/>
                        <a:pt x="47" y="15"/>
                      </a:cubicBezTo>
                      <a:cubicBezTo>
                        <a:pt x="64" y="16"/>
                        <a:pt x="81" y="16"/>
                        <a:pt x="98" y="18"/>
                      </a:cubicBezTo>
                      <a:cubicBezTo>
                        <a:pt x="119" y="20"/>
                        <a:pt x="134" y="41"/>
                        <a:pt x="118" y="60"/>
                      </a:cubicBezTo>
                      <a:close/>
                    </a:path>
                  </a:pathLst>
                </a:custGeom>
                <a:solidFill>
                  <a:srgbClr val="EA54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188">
                  <a:extLst>
                    <a:ext uri="{FF2B5EF4-FFF2-40B4-BE49-F238E27FC236}">
                      <a16:creationId xmlns:a16="http://schemas.microsoft.com/office/drawing/2014/main" id="{D5B89368-A5A3-51A1-3C4D-E8A3E8422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878"/>
                  <a:ext cx="40" cy="60"/>
                </a:xfrm>
                <a:custGeom>
                  <a:avLst/>
                  <a:gdLst>
                    <a:gd name="T0" fmla="*/ 52 w 56"/>
                    <a:gd name="T1" fmla="*/ 43 h 92"/>
                    <a:gd name="T2" fmla="*/ 34 w 56"/>
                    <a:gd name="T3" fmla="*/ 90 h 92"/>
                    <a:gd name="T4" fmla="*/ 4 w 56"/>
                    <a:gd name="T5" fmla="*/ 49 h 92"/>
                    <a:gd name="T6" fmla="*/ 22 w 56"/>
                    <a:gd name="T7" fmla="*/ 2 h 92"/>
                    <a:gd name="T8" fmla="*/ 52 w 56"/>
                    <a:gd name="T9" fmla="*/ 43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2">
                      <a:moveTo>
                        <a:pt x="52" y="43"/>
                      </a:moveTo>
                      <a:cubicBezTo>
                        <a:pt x="56" y="67"/>
                        <a:pt x="48" y="88"/>
                        <a:pt x="34" y="90"/>
                      </a:cubicBezTo>
                      <a:cubicBezTo>
                        <a:pt x="21" y="92"/>
                        <a:pt x="7" y="74"/>
                        <a:pt x="4" y="49"/>
                      </a:cubicBezTo>
                      <a:cubicBezTo>
                        <a:pt x="0" y="25"/>
                        <a:pt x="8" y="4"/>
                        <a:pt x="22" y="2"/>
                      </a:cubicBezTo>
                      <a:cubicBezTo>
                        <a:pt x="35" y="0"/>
                        <a:pt x="49" y="18"/>
                        <a:pt x="52" y="43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189">
                  <a:extLst>
                    <a:ext uri="{FF2B5EF4-FFF2-40B4-BE49-F238E27FC236}">
                      <a16:creationId xmlns:a16="http://schemas.microsoft.com/office/drawing/2014/main" id="{CB7E8881-BC10-BC96-A7AA-572CDCE1B9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43"/>
                  <a:ext cx="112" cy="33"/>
                </a:xfrm>
                <a:custGeom>
                  <a:avLst/>
                  <a:gdLst>
                    <a:gd name="T0" fmla="*/ 39 w 156"/>
                    <a:gd name="T1" fmla="*/ 31 h 50"/>
                    <a:gd name="T2" fmla="*/ 16 w 156"/>
                    <a:gd name="T3" fmla="*/ 17 h 50"/>
                    <a:gd name="T4" fmla="*/ 0 w 156"/>
                    <a:gd name="T5" fmla="*/ 1 h 50"/>
                    <a:gd name="T6" fmla="*/ 81 w 156"/>
                    <a:gd name="T7" fmla="*/ 7 h 50"/>
                    <a:gd name="T8" fmla="*/ 136 w 156"/>
                    <a:gd name="T9" fmla="*/ 6 h 50"/>
                    <a:gd name="T10" fmla="*/ 148 w 156"/>
                    <a:gd name="T11" fmla="*/ 12 h 50"/>
                    <a:gd name="T12" fmla="*/ 155 w 156"/>
                    <a:gd name="T13" fmla="*/ 24 h 50"/>
                    <a:gd name="T14" fmla="*/ 136 w 156"/>
                    <a:gd name="T15" fmla="*/ 45 h 50"/>
                    <a:gd name="T16" fmla="*/ 39 w 156"/>
                    <a:gd name="T17" fmla="*/ 3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" h="50">
                      <a:moveTo>
                        <a:pt x="39" y="31"/>
                      </a:moveTo>
                      <a:cubicBezTo>
                        <a:pt x="31" y="27"/>
                        <a:pt x="23" y="23"/>
                        <a:pt x="16" y="17"/>
                      </a:cubicBezTo>
                      <a:cubicBezTo>
                        <a:pt x="11" y="13"/>
                        <a:pt x="6" y="3"/>
                        <a:pt x="0" y="1"/>
                      </a:cubicBezTo>
                      <a:cubicBezTo>
                        <a:pt x="25" y="11"/>
                        <a:pt x="54" y="11"/>
                        <a:pt x="81" y="7"/>
                      </a:cubicBezTo>
                      <a:cubicBezTo>
                        <a:pt x="98" y="5"/>
                        <a:pt x="120" y="0"/>
                        <a:pt x="136" y="6"/>
                      </a:cubicBezTo>
                      <a:cubicBezTo>
                        <a:pt x="140" y="8"/>
                        <a:pt x="145" y="9"/>
                        <a:pt x="148" y="12"/>
                      </a:cubicBezTo>
                      <a:cubicBezTo>
                        <a:pt x="152" y="15"/>
                        <a:pt x="155" y="19"/>
                        <a:pt x="155" y="24"/>
                      </a:cubicBezTo>
                      <a:cubicBezTo>
                        <a:pt x="156" y="35"/>
                        <a:pt x="146" y="44"/>
                        <a:pt x="136" y="45"/>
                      </a:cubicBezTo>
                      <a:cubicBezTo>
                        <a:pt x="103" y="50"/>
                        <a:pt x="68" y="45"/>
                        <a:pt x="39" y="31"/>
                      </a:cubicBezTo>
                    </a:path>
                  </a:pathLst>
                </a:custGeom>
                <a:solidFill>
                  <a:srgbClr val="D73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190">
                  <a:extLst>
                    <a:ext uri="{FF2B5EF4-FFF2-40B4-BE49-F238E27FC236}">
                      <a16:creationId xmlns:a16="http://schemas.microsoft.com/office/drawing/2014/main" id="{B27A66CD-654E-989A-0271-5CA1E2F6E4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1" y="3457"/>
                  <a:ext cx="216" cy="691"/>
                </a:xfrm>
                <a:custGeom>
                  <a:avLst/>
                  <a:gdLst>
                    <a:gd name="T0" fmla="*/ 81 w 216"/>
                    <a:gd name="T1" fmla="*/ 0 h 691"/>
                    <a:gd name="T2" fmla="*/ 216 w 216"/>
                    <a:gd name="T3" fmla="*/ 691 h 691"/>
                    <a:gd name="T4" fmla="*/ 148 w 216"/>
                    <a:gd name="T5" fmla="*/ 691 h 691"/>
                    <a:gd name="T6" fmla="*/ 0 w 216"/>
                    <a:gd name="T7" fmla="*/ 0 h 691"/>
                    <a:gd name="T8" fmla="*/ 81 w 216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" h="691">
                      <a:moveTo>
                        <a:pt x="81" y="0"/>
                      </a:moveTo>
                      <a:lnTo>
                        <a:pt x="216" y="691"/>
                      </a:lnTo>
                      <a:lnTo>
                        <a:pt x="148" y="691"/>
                      </a:ln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191">
                  <a:extLst>
                    <a:ext uri="{FF2B5EF4-FFF2-40B4-BE49-F238E27FC236}">
                      <a16:creationId xmlns:a16="http://schemas.microsoft.com/office/drawing/2014/main" id="{829CC59B-C804-B3C6-C5E7-3923A48D1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2" y="3457"/>
                  <a:ext cx="215" cy="691"/>
                </a:xfrm>
                <a:custGeom>
                  <a:avLst/>
                  <a:gdLst>
                    <a:gd name="T0" fmla="*/ 134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4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4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192">
                  <a:extLst>
                    <a:ext uri="{FF2B5EF4-FFF2-40B4-BE49-F238E27FC236}">
                      <a16:creationId xmlns:a16="http://schemas.microsoft.com/office/drawing/2014/main" id="{628BE0A6-0F56-AD11-18BC-9ECA3CA58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 193">
                  <a:extLst>
                    <a:ext uri="{FF2B5EF4-FFF2-40B4-BE49-F238E27FC236}">
                      <a16:creationId xmlns:a16="http://schemas.microsoft.com/office/drawing/2014/main" id="{14D863F6-ED59-3BD3-C68C-C3C9E54C4F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1" y="1878"/>
                  <a:ext cx="48" cy="21"/>
                </a:xfrm>
                <a:custGeom>
                  <a:avLst/>
                  <a:gdLst>
                    <a:gd name="T0" fmla="*/ 54 w 67"/>
                    <a:gd name="T1" fmla="*/ 1 h 31"/>
                    <a:gd name="T2" fmla="*/ 12 w 67"/>
                    <a:gd name="T3" fmla="*/ 5 h 31"/>
                    <a:gd name="T4" fmla="*/ 0 w 67"/>
                    <a:gd name="T5" fmla="*/ 17 h 31"/>
                    <a:gd name="T6" fmla="*/ 12 w 67"/>
                    <a:gd name="T7" fmla="*/ 30 h 31"/>
                    <a:gd name="T8" fmla="*/ 54 w 67"/>
                    <a:gd name="T9" fmla="*/ 26 h 31"/>
                    <a:gd name="T10" fmla="*/ 67 w 67"/>
                    <a:gd name="T11" fmla="*/ 13 h 31"/>
                    <a:gd name="T12" fmla="*/ 54 w 67"/>
                    <a:gd name="T13" fmla="*/ 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31">
                      <a:moveTo>
                        <a:pt x="54" y="1"/>
                      </a:moveTo>
                      <a:cubicBezTo>
                        <a:pt x="40" y="2"/>
                        <a:pt x="26" y="4"/>
                        <a:pt x="12" y="5"/>
                      </a:cubicBezTo>
                      <a:cubicBezTo>
                        <a:pt x="6" y="6"/>
                        <a:pt x="0" y="10"/>
                        <a:pt x="0" y="17"/>
                      </a:cubicBezTo>
                      <a:cubicBezTo>
                        <a:pt x="0" y="24"/>
                        <a:pt x="6" y="31"/>
                        <a:pt x="12" y="30"/>
                      </a:cubicBezTo>
                      <a:cubicBezTo>
                        <a:pt x="26" y="29"/>
                        <a:pt x="40" y="27"/>
                        <a:pt x="54" y="26"/>
                      </a:cubicBezTo>
                      <a:cubicBezTo>
                        <a:pt x="61" y="25"/>
                        <a:pt x="67" y="21"/>
                        <a:pt x="67" y="13"/>
                      </a:cubicBezTo>
                      <a:cubicBezTo>
                        <a:pt x="67" y="7"/>
                        <a:pt x="61" y="0"/>
                        <a:pt x="54" y="1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194">
                  <a:extLst>
                    <a:ext uri="{FF2B5EF4-FFF2-40B4-BE49-F238E27FC236}">
                      <a16:creationId xmlns:a16="http://schemas.microsoft.com/office/drawing/2014/main" id="{E2C35B5B-5EBE-D6FF-4E0E-415FCCB30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1830"/>
                  <a:ext cx="105" cy="48"/>
                </a:xfrm>
                <a:custGeom>
                  <a:avLst/>
                  <a:gdLst>
                    <a:gd name="T0" fmla="*/ 29 w 147"/>
                    <a:gd name="T1" fmla="*/ 61 h 74"/>
                    <a:gd name="T2" fmla="*/ 120 w 147"/>
                    <a:gd name="T3" fmla="*/ 40 h 74"/>
                    <a:gd name="T4" fmla="*/ 133 w 147"/>
                    <a:gd name="T5" fmla="*/ 18 h 74"/>
                    <a:gd name="T6" fmla="*/ 11 w 147"/>
                    <a:gd name="T7" fmla="*/ 44 h 74"/>
                    <a:gd name="T8" fmla="*/ 29 w 147"/>
                    <a:gd name="T9" fmla="*/ 6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74">
                      <a:moveTo>
                        <a:pt x="29" y="61"/>
                      </a:moveTo>
                      <a:cubicBezTo>
                        <a:pt x="50" y="37"/>
                        <a:pt x="91" y="26"/>
                        <a:pt x="120" y="40"/>
                      </a:cubicBezTo>
                      <a:cubicBezTo>
                        <a:pt x="135" y="46"/>
                        <a:pt x="147" y="25"/>
                        <a:pt x="133" y="18"/>
                      </a:cubicBezTo>
                      <a:cubicBezTo>
                        <a:pt x="93" y="0"/>
                        <a:pt x="41" y="10"/>
                        <a:pt x="11" y="44"/>
                      </a:cubicBezTo>
                      <a:cubicBezTo>
                        <a:pt x="0" y="56"/>
                        <a:pt x="18" y="74"/>
                        <a:pt x="29" y="61"/>
                      </a:cubicBezTo>
                      <a:close/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Rectangle 195">
                  <a:extLst>
                    <a:ext uri="{FF2B5EF4-FFF2-40B4-BE49-F238E27FC236}">
                      <a16:creationId xmlns:a16="http://schemas.microsoft.com/office/drawing/2014/main" id="{C9A31F8F-1A55-67AD-693A-7AAA8DFF64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" y="2905"/>
                  <a:ext cx="111" cy="1243"/>
                </a:xfrm>
                <a:prstGeom prst="rect">
                  <a:avLst/>
                </a:pr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Rectangle 196">
                  <a:extLst>
                    <a:ext uri="{FF2B5EF4-FFF2-40B4-BE49-F238E27FC236}">
                      <a16:creationId xmlns:a16="http://schemas.microsoft.com/office/drawing/2014/main" id="{DD4D445D-6631-28C8-B842-EA5A4C1FA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2" y="2905"/>
                  <a:ext cx="110" cy="1243"/>
                </a:xfrm>
                <a:prstGeom prst="rect">
                  <a:avLst/>
                </a:pr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197">
                  <a:extLst>
                    <a:ext uri="{FF2B5EF4-FFF2-40B4-BE49-F238E27FC236}">
                      <a16:creationId xmlns:a16="http://schemas.microsoft.com/office/drawing/2014/main" id="{D5E65A23-DA70-C36C-0703-6E304B5FC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599"/>
                  <a:ext cx="171" cy="196"/>
                </a:xfrm>
                <a:custGeom>
                  <a:avLst/>
                  <a:gdLst>
                    <a:gd name="T0" fmla="*/ 171 w 171"/>
                    <a:gd name="T1" fmla="*/ 0 h 196"/>
                    <a:gd name="T2" fmla="*/ 0 w 171"/>
                    <a:gd name="T3" fmla="*/ 0 h 196"/>
                    <a:gd name="T4" fmla="*/ 33 w 171"/>
                    <a:gd name="T5" fmla="*/ 196 h 196"/>
                    <a:gd name="T6" fmla="*/ 143 w 171"/>
                    <a:gd name="T7" fmla="*/ 196 h 196"/>
                    <a:gd name="T8" fmla="*/ 171 w 171"/>
                    <a:gd name="T9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1" h="196">
                      <a:moveTo>
                        <a:pt x="171" y="0"/>
                      </a:moveTo>
                      <a:lnTo>
                        <a:pt x="0" y="0"/>
                      </a:lnTo>
                      <a:lnTo>
                        <a:pt x="33" y="196"/>
                      </a:lnTo>
                      <a:lnTo>
                        <a:pt x="143" y="196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198">
                  <a:extLst>
                    <a:ext uri="{FF2B5EF4-FFF2-40B4-BE49-F238E27FC236}">
                      <a16:creationId xmlns:a16="http://schemas.microsoft.com/office/drawing/2014/main" id="{C2A0DE7A-0900-A08B-A141-8472C88D3C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1" y="2794"/>
                  <a:ext cx="3934" cy="870"/>
                </a:xfrm>
                <a:custGeom>
                  <a:avLst/>
                  <a:gdLst>
                    <a:gd name="T0" fmla="*/ 0 w 5501"/>
                    <a:gd name="T1" fmla="*/ 939 h 1320"/>
                    <a:gd name="T2" fmla="*/ 5501 w 5501"/>
                    <a:gd name="T3" fmla="*/ 939 h 1320"/>
                    <a:gd name="T4" fmla="*/ 5397 w 5501"/>
                    <a:gd name="T5" fmla="*/ 0 h 1320"/>
                    <a:gd name="T6" fmla="*/ 104 w 5501"/>
                    <a:gd name="T7" fmla="*/ 0 h 1320"/>
                    <a:gd name="T8" fmla="*/ 0 w 5501"/>
                    <a:gd name="T9" fmla="*/ 939 h 1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01" h="1320">
                      <a:moveTo>
                        <a:pt x="0" y="939"/>
                      </a:moveTo>
                      <a:cubicBezTo>
                        <a:pt x="642" y="1320"/>
                        <a:pt x="4692" y="1286"/>
                        <a:pt x="5501" y="939"/>
                      </a:cubicBezTo>
                      <a:lnTo>
                        <a:pt x="5397" y="0"/>
                      </a:lnTo>
                      <a:lnTo>
                        <a:pt x="104" y="0"/>
                      </a:lnTo>
                      <a:lnTo>
                        <a:pt x="0" y="93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199">
                  <a:extLst>
                    <a:ext uri="{FF2B5EF4-FFF2-40B4-BE49-F238E27FC236}">
                      <a16:creationId xmlns:a16="http://schemas.microsoft.com/office/drawing/2014/main" id="{5F3D3996-DAAE-3EBB-B5DA-BB9AF9C38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6" y="3232"/>
                  <a:ext cx="319" cy="272"/>
                </a:xfrm>
                <a:custGeom>
                  <a:avLst/>
                  <a:gdLst>
                    <a:gd name="T0" fmla="*/ 386 w 446"/>
                    <a:gd name="T1" fmla="*/ 412 h 412"/>
                    <a:gd name="T2" fmla="*/ 372 w 446"/>
                    <a:gd name="T3" fmla="*/ 409 h 412"/>
                    <a:gd name="T4" fmla="*/ 302 w 446"/>
                    <a:gd name="T5" fmla="*/ 396 h 412"/>
                    <a:gd name="T6" fmla="*/ 0 w 446"/>
                    <a:gd name="T7" fmla="*/ 94 h 412"/>
                    <a:gd name="T8" fmla="*/ 94 w 446"/>
                    <a:gd name="T9" fmla="*/ 0 h 412"/>
                    <a:gd name="T10" fmla="*/ 446 w 446"/>
                    <a:gd name="T11" fmla="*/ 352 h 412"/>
                    <a:gd name="T12" fmla="*/ 386 w 446"/>
                    <a:gd name="T13" fmla="*/ 412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6" h="412">
                      <a:moveTo>
                        <a:pt x="386" y="412"/>
                      </a:moveTo>
                      <a:cubicBezTo>
                        <a:pt x="381" y="411"/>
                        <a:pt x="377" y="410"/>
                        <a:pt x="372" y="409"/>
                      </a:cubicBezTo>
                      <a:cubicBezTo>
                        <a:pt x="348" y="405"/>
                        <a:pt x="324" y="400"/>
                        <a:pt x="302" y="396"/>
                      </a:cubicBezTo>
                      <a:lnTo>
                        <a:pt x="0" y="94"/>
                      </a:lnTo>
                      <a:lnTo>
                        <a:pt x="94" y="0"/>
                      </a:lnTo>
                      <a:lnTo>
                        <a:pt x="446" y="352"/>
                      </a:lnTo>
                      <a:lnTo>
                        <a:pt x="386" y="412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200">
                  <a:extLst>
                    <a:ext uri="{FF2B5EF4-FFF2-40B4-BE49-F238E27FC236}">
                      <a16:creationId xmlns:a16="http://schemas.microsoft.com/office/drawing/2014/main" id="{DA54E9F2-285A-ADF9-C438-1BACE375F0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26" y="2890"/>
                  <a:ext cx="879" cy="687"/>
                </a:xfrm>
                <a:custGeom>
                  <a:avLst/>
                  <a:gdLst>
                    <a:gd name="T0" fmla="*/ 1230 w 1230"/>
                    <a:gd name="T1" fmla="*/ 1042 h 1042"/>
                    <a:gd name="T2" fmla="*/ 1083 w 1230"/>
                    <a:gd name="T3" fmla="*/ 1034 h 1042"/>
                    <a:gd name="T4" fmla="*/ 1153 w 1230"/>
                    <a:gd name="T5" fmla="*/ 965 h 1042"/>
                    <a:gd name="T6" fmla="*/ 1230 w 1230"/>
                    <a:gd name="T7" fmla="*/ 1042 h 1042"/>
                    <a:gd name="T8" fmla="*/ 964 w 1230"/>
                    <a:gd name="T9" fmla="*/ 965 h 1042"/>
                    <a:gd name="T10" fmla="*/ 613 w 1230"/>
                    <a:gd name="T11" fmla="*/ 613 h 1042"/>
                    <a:gd name="T12" fmla="*/ 707 w 1230"/>
                    <a:gd name="T13" fmla="*/ 519 h 1042"/>
                    <a:gd name="T14" fmla="*/ 1058 w 1230"/>
                    <a:gd name="T15" fmla="*/ 871 h 1042"/>
                    <a:gd name="T16" fmla="*/ 964 w 1230"/>
                    <a:gd name="T17" fmla="*/ 965 h 1042"/>
                    <a:gd name="T18" fmla="*/ 518 w 1230"/>
                    <a:gd name="T19" fmla="*/ 519 h 1042"/>
                    <a:gd name="T20" fmla="*/ 167 w 1230"/>
                    <a:gd name="T21" fmla="*/ 168 h 1042"/>
                    <a:gd name="T22" fmla="*/ 261 w 1230"/>
                    <a:gd name="T23" fmla="*/ 73 h 1042"/>
                    <a:gd name="T24" fmla="*/ 613 w 1230"/>
                    <a:gd name="T25" fmla="*/ 425 h 1042"/>
                    <a:gd name="T26" fmla="*/ 518 w 1230"/>
                    <a:gd name="T27" fmla="*/ 519 h 1042"/>
                    <a:gd name="T28" fmla="*/ 73 w 1230"/>
                    <a:gd name="T29" fmla="*/ 73 h 1042"/>
                    <a:gd name="T30" fmla="*/ 0 w 1230"/>
                    <a:gd name="T31" fmla="*/ 0 h 1042"/>
                    <a:gd name="T32" fmla="*/ 146 w 1230"/>
                    <a:gd name="T33" fmla="*/ 0 h 1042"/>
                    <a:gd name="T34" fmla="*/ 73 w 1230"/>
                    <a:gd name="T35" fmla="*/ 73 h 10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30" h="1042">
                      <a:moveTo>
                        <a:pt x="1230" y="1042"/>
                      </a:moveTo>
                      <a:cubicBezTo>
                        <a:pt x="1181" y="1040"/>
                        <a:pt x="1132" y="1037"/>
                        <a:pt x="1083" y="1034"/>
                      </a:cubicBezTo>
                      <a:lnTo>
                        <a:pt x="1153" y="965"/>
                      </a:lnTo>
                      <a:lnTo>
                        <a:pt x="1230" y="1042"/>
                      </a:lnTo>
                      <a:moveTo>
                        <a:pt x="964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8" y="871"/>
                      </a:lnTo>
                      <a:lnTo>
                        <a:pt x="964" y="965"/>
                      </a:lnTo>
                      <a:close/>
                      <a:moveTo>
                        <a:pt x="518" y="519"/>
                      </a:moveTo>
                      <a:lnTo>
                        <a:pt x="167" y="168"/>
                      </a:lnTo>
                      <a:lnTo>
                        <a:pt x="261" y="73"/>
                      </a:lnTo>
                      <a:lnTo>
                        <a:pt x="613" y="425"/>
                      </a:lnTo>
                      <a:lnTo>
                        <a:pt x="518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201">
                  <a:extLst>
                    <a:ext uri="{FF2B5EF4-FFF2-40B4-BE49-F238E27FC236}">
                      <a16:creationId xmlns:a16="http://schemas.microsoft.com/office/drawing/2014/main" id="{F908A288-BCA3-7E93-F59C-9D2C845560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63" y="2890"/>
                  <a:ext cx="897" cy="703"/>
                </a:xfrm>
                <a:custGeom>
                  <a:avLst/>
                  <a:gdLst>
                    <a:gd name="T0" fmla="*/ 1254 w 1254"/>
                    <a:gd name="T1" fmla="*/ 1066 h 1066"/>
                    <a:gd name="T2" fmla="*/ 1092 w 1254"/>
                    <a:gd name="T3" fmla="*/ 1065 h 1066"/>
                    <a:gd name="T4" fmla="*/ 1064 w 1254"/>
                    <a:gd name="T5" fmla="*/ 1064 h 1066"/>
                    <a:gd name="T6" fmla="*/ 1059 w 1254"/>
                    <a:gd name="T7" fmla="*/ 1059 h 1066"/>
                    <a:gd name="T8" fmla="*/ 1153 w 1254"/>
                    <a:gd name="T9" fmla="*/ 965 h 1066"/>
                    <a:gd name="T10" fmla="*/ 1254 w 1254"/>
                    <a:gd name="T11" fmla="*/ 1066 h 1066"/>
                    <a:gd name="T12" fmla="*/ 965 w 1254"/>
                    <a:gd name="T13" fmla="*/ 965 h 1066"/>
                    <a:gd name="T14" fmla="*/ 613 w 1254"/>
                    <a:gd name="T15" fmla="*/ 613 h 1066"/>
                    <a:gd name="T16" fmla="*/ 707 w 1254"/>
                    <a:gd name="T17" fmla="*/ 519 h 1066"/>
                    <a:gd name="T18" fmla="*/ 1059 w 1254"/>
                    <a:gd name="T19" fmla="*/ 871 h 1066"/>
                    <a:gd name="T20" fmla="*/ 965 w 1254"/>
                    <a:gd name="T21" fmla="*/ 965 h 1066"/>
                    <a:gd name="T22" fmla="*/ 519 w 1254"/>
                    <a:gd name="T23" fmla="*/ 519 h 1066"/>
                    <a:gd name="T24" fmla="*/ 167 w 1254"/>
                    <a:gd name="T25" fmla="*/ 168 h 1066"/>
                    <a:gd name="T26" fmla="*/ 262 w 1254"/>
                    <a:gd name="T27" fmla="*/ 73 h 1066"/>
                    <a:gd name="T28" fmla="*/ 613 w 1254"/>
                    <a:gd name="T29" fmla="*/ 425 h 1066"/>
                    <a:gd name="T30" fmla="*/ 519 w 1254"/>
                    <a:gd name="T31" fmla="*/ 519 h 1066"/>
                    <a:gd name="T32" fmla="*/ 73 w 1254"/>
                    <a:gd name="T33" fmla="*/ 73 h 1066"/>
                    <a:gd name="T34" fmla="*/ 0 w 1254"/>
                    <a:gd name="T35" fmla="*/ 0 h 1066"/>
                    <a:gd name="T36" fmla="*/ 146 w 1254"/>
                    <a:gd name="T37" fmla="*/ 0 h 1066"/>
                    <a:gd name="T38" fmla="*/ 73 w 1254"/>
                    <a:gd name="T39" fmla="*/ 73 h 10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54" h="1066">
                      <a:moveTo>
                        <a:pt x="1254" y="1066"/>
                      </a:moveTo>
                      <a:cubicBezTo>
                        <a:pt x="1200" y="1066"/>
                        <a:pt x="1146" y="1065"/>
                        <a:pt x="1092" y="1065"/>
                      </a:cubicBezTo>
                      <a:cubicBezTo>
                        <a:pt x="1083" y="1064"/>
                        <a:pt x="1073" y="1064"/>
                        <a:pt x="1064" y="1064"/>
                      </a:cubicBezTo>
                      <a:lnTo>
                        <a:pt x="1059" y="1059"/>
                      </a:lnTo>
                      <a:lnTo>
                        <a:pt x="1153" y="965"/>
                      </a:lnTo>
                      <a:lnTo>
                        <a:pt x="1254" y="1066"/>
                      </a:lnTo>
                      <a:close/>
                      <a:moveTo>
                        <a:pt x="965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9" y="871"/>
                      </a:lnTo>
                      <a:lnTo>
                        <a:pt x="965" y="965"/>
                      </a:lnTo>
                      <a:moveTo>
                        <a:pt x="519" y="519"/>
                      </a:moveTo>
                      <a:lnTo>
                        <a:pt x="167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202">
                  <a:extLst>
                    <a:ext uri="{FF2B5EF4-FFF2-40B4-BE49-F238E27FC236}">
                      <a16:creationId xmlns:a16="http://schemas.microsoft.com/office/drawing/2014/main" id="{75F509AF-C664-87C0-2B41-7B10AC9D37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00" y="2890"/>
                  <a:ext cx="888" cy="698"/>
                </a:xfrm>
                <a:custGeom>
                  <a:avLst/>
                  <a:gdLst>
                    <a:gd name="T0" fmla="*/ 1060 w 1242"/>
                    <a:gd name="T1" fmla="*/ 1059 h 1059"/>
                    <a:gd name="T2" fmla="*/ 1154 w 1242"/>
                    <a:gd name="T3" fmla="*/ 965 h 1059"/>
                    <a:gd name="T4" fmla="*/ 1242 w 1242"/>
                    <a:gd name="T5" fmla="*/ 1053 h 1059"/>
                    <a:gd name="T6" fmla="*/ 1060 w 1242"/>
                    <a:gd name="T7" fmla="*/ 1059 h 1059"/>
                    <a:gd name="T8" fmla="*/ 965 w 1242"/>
                    <a:gd name="T9" fmla="*/ 965 h 1059"/>
                    <a:gd name="T10" fmla="*/ 614 w 1242"/>
                    <a:gd name="T11" fmla="*/ 613 h 1059"/>
                    <a:gd name="T12" fmla="*/ 708 w 1242"/>
                    <a:gd name="T13" fmla="*/ 519 h 1059"/>
                    <a:gd name="T14" fmla="*/ 1059 w 1242"/>
                    <a:gd name="T15" fmla="*/ 871 h 1059"/>
                    <a:gd name="T16" fmla="*/ 965 w 1242"/>
                    <a:gd name="T17" fmla="*/ 965 h 1059"/>
                    <a:gd name="T18" fmla="*/ 519 w 1242"/>
                    <a:gd name="T19" fmla="*/ 519 h 1059"/>
                    <a:gd name="T20" fmla="*/ 168 w 1242"/>
                    <a:gd name="T21" fmla="*/ 168 h 1059"/>
                    <a:gd name="T22" fmla="*/ 262 w 1242"/>
                    <a:gd name="T23" fmla="*/ 73 h 1059"/>
                    <a:gd name="T24" fmla="*/ 614 w 1242"/>
                    <a:gd name="T25" fmla="*/ 425 h 1059"/>
                    <a:gd name="T26" fmla="*/ 519 w 1242"/>
                    <a:gd name="T27" fmla="*/ 519 h 1059"/>
                    <a:gd name="T28" fmla="*/ 74 w 1242"/>
                    <a:gd name="T29" fmla="*/ 73 h 1059"/>
                    <a:gd name="T30" fmla="*/ 0 w 1242"/>
                    <a:gd name="T31" fmla="*/ 0 h 1059"/>
                    <a:gd name="T32" fmla="*/ 147 w 1242"/>
                    <a:gd name="T33" fmla="*/ 0 h 1059"/>
                    <a:gd name="T34" fmla="*/ 74 w 1242"/>
                    <a:gd name="T35" fmla="*/ 73 h 10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42" h="1059">
                      <a:moveTo>
                        <a:pt x="1060" y="1059"/>
                      </a:moveTo>
                      <a:lnTo>
                        <a:pt x="1154" y="965"/>
                      </a:lnTo>
                      <a:lnTo>
                        <a:pt x="1242" y="1053"/>
                      </a:lnTo>
                      <a:cubicBezTo>
                        <a:pt x="1182" y="1055"/>
                        <a:pt x="1121" y="1057"/>
                        <a:pt x="1060" y="1059"/>
                      </a:cubicBezTo>
                      <a:close/>
                      <a:moveTo>
                        <a:pt x="965" y="965"/>
                      </a:moveTo>
                      <a:lnTo>
                        <a:pt x="614" y="613"/>
                      </a:lnTo>
                      <a:lnTo>
                        <a:pt x="708" y="519"/>
                      </a:lnTo>
                      <a:lnTo>
                        <a:pt x="1059" y="871"/>
                      </a:lnTo>
                      <a:lnTo>
                        <a:pt x="965" y="965"/>
                      </a:lnTo>
                      <a:moveTo>
                        <a:pt x="519" y="519"/>
                      </a:moveTo>
                      <a:lnTo>
                        <a:pt x="168" y="168"/>
                      </a:lnTo>
                      <a:lnTo>
                        <a:pt x="262" y="73"/>
                      </a:lnTo>
                      <a:lnTo>
                        <a:pt x="614" y="425"/>
                      </a:lnTo>
                      <a:lnTo>
                        <a:pt x="519" y="519"/>
                      </a:lnTo>
                      <a:close/>
                      <a:moveTo>
                        <a:pt x="74" y="73"/>
                      </a:moveTo>
                      <a:lnTo>
                        <a:pt x="0" y="0"/>
                      </a:lnTo>
                      <a:lnTo>
                        <a:pt x="147" y="0"/>
                      </a:lnTo>
                      <a:lnTo>
                        <a:pt x="74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203">
                  <a:extLst>
                    <a:ext uri="{FF2B5EF4-FFF2-40B4-BE49-F238E27FC236}">
                      <a16:creationId xmlns:a16="http://schemas.microsoft.com/office/drawing/2014/main" id="{3A2A2D4B-7D59-A45F-EDCC-075F18E6B4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38" y="2890"/>
                  <a:ext cx="855" cy="669"/>
                </a:xfrm>
                <a:custGeom>
                  <a:avLst/>
                  <a:gdLst>
                    <a:gd name="T0" fmla="*/ 1104 w 1195"/>
                    <a:gd name="T1" fmla="*/ 1014 h 1014"/>
                    <a:gd name="T2" fmla="*/ 1153 w 1195"/>
                    <a:gd name="T3" fmla="*/ 965 h 1014"/>
                    <a:gd name="T4" fmla="*/ 1195 w 1195"/>
                    <a:gd name="T5" fmla="*/ 1007 h 1014"/>
                    <a:gd name="T6" fmla="*/ 1161 w 1195"/>
                    <a:gd name="T7" fmla="*/ 1010 h 1014"/>
                    <a:gd name="T8" fmla="*/ 1104 w 1195"/>
                    <a:gd name="T9" fmla="*/ 1014 h 1014"/>
                    <a:gd name="T10" fmla="*/ 964 w 1195"/>
                    <a:gd name="T11" fmla="*/ 965 h 1014"/>
                    <a:gd name="T12" fmla="*/ 613 w 1195"/>
                    <a:gd name="T13" fmla="*/ 613 h 1014"/>
                    <a:gd name="T14" fmla="*/ 707 w 1195"/>
                    <a:gd name="T15" fmla="*/ 519 h 1014"/>
                    <a:gd name="T16" fmla="*/ 1059 w 1195"/>
                    <a:gd name="T17" fmla="*/ 871 h 1014"/>
                    <a:gd name="T18" fmla="*/ 964 w 1195"/>
                    <a:gd name="T19" fmla="*/ 965 h 1014"/>
                    <a:gd name="T20" fmla="*/ 519 w 1195"/>
                    <a:gd name="T21" fmla="*/ 519 h 1014"/>
                    <a:gd name="T22" fmla="*/ 167 w 1195"/>
                    <a:gd name="T23" fmla="*/ 168 h 1014"/>
                    <a:gd name="T24" fmla="*/ 262 w 1195"/>
                    <a:gd name="T25" fmla="*/ 73 h 1014"/>
                    <a:gd name="T26" fmla="*/ 613 w 1195"/>
                    <a:gd name="T27" fmla="*/ 425 h 1014"/>
                    <a:gd name="T28" fmla="*/ 519 w 1195"/>
                    <a:gd name="T29" fmla="*/ 519 h 1014"/>
                    <a:gd name="T30" fmla="*/ 73 w 1195"/>
                    <a:gd name="T31" fmla="*/ 73 h 1014"/>
                    <a:gd name="T32" fmla="*/ 0 w 1195"/>
                    <a:gd name="T33" fmla="*/ 0 h 1014"/>
                    <a:gd name="T34" fmla="*/ 146 w 1195"/>
                    <a:gd name="T35" fmla="*/ 0 h 1014"/>
                    <a:gd name="T36" fmla="*/ 73 w 1195"/>
                    <a:gd name="T37" fmla="*/ 73 h 10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95" h="1014">
                      <a:moveTo>
                        <a:pt x="1104" y="1014"/>
                      </a:moveTo>
                      <a:lnTo>
                        <a:pt x="1153" y="965"/>
                      </a:lnTo>
                      <a:lnTo>
                        <a:pt x="1195" y="1007"/>
                      </a:lnTo>
                      <a:cubicBezTo>
                        <a:pt x="1184" y="1008"/>
                        <a:pt x="1173" y="1009"/>
                        <a:pt x="1161" y="1010"/>
                      </a:cubicBezTo>
                      <a:cubicBezTo>
                        <a:pt x="1142" y="1011"/>
                        <a:pt x="1123" y="1013"/>
                        <a:pt x="1104" y="1014"/>
                      </a:cubicBezTo>
                      <a:close/>
                      <a:moveTo>
                        <a:pt x="964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9" y="871"/>
                      </a:lnTo>
                      <a:lnTo>
                        <a:pt x="964" y="965"/>
                      </a:lnTo>
                      <a:close/>
                      <a:moveTo>
                        <a:pt x="519" y="519"/>
                      </a:moveTo>
                      <a:lnTo>
                        <a:pt x="167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204">
                  <a:extLst>
                    <a:ext uri="{FF2B5EF4-FFF2-40B4-BE49-F238E27FC236}">
                      <a16:creationId xmlns:a16="http://schemas.microsoft.com/office/drawing/2014/main" id="{A2397486-E65B-6C4E-D529-9077B73B7E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75" y="2890"/>
                  <a:ext cx="758" cy="620"/>
                </a:xfrm>
                <a:custGeom>
                  <a:avLst/>
                  <a:gdLst>
                    <a:gd name="T0" fmla="*/ 940 w 1059"/>
                    <a:gd name="T1" fmla="*/ 940 h 940"/>
                    <a:gd name="T2" fmla="*/ 613 w 1059"/>
                    <a:gd name="T3" fmla="*/ 613 h 940"/>
                    <a:gd name="T4" fmla="*/ 708 w 1059"/>
                    <a:gd name="T5" fmla="*/ 519 h 940"/>
                    <a:gd name="T6" fmla="*/ 1059 w 1059"/>
                    <a:gd name="T7" fmla="*/ 871 h 940"/>
                    <a:gd name="T8" fmla="*/ 999 w 1059"/>
                    <a:gd name="T9" fmla="*/ 931 h 940"/>
                    <a:gd name="T10" fmla="*/ 940 w 1059"/>
                    <a:gd name="T11" fmla="*/ 940 h 940"/>
                    <a:gd name="T12" fmla="*/ 519 w 1059"/>
                    <a:gd name="T13" fmla="*/ 519 h 940"/>
                    <a:gd name="T14" fmla="*/ 168 w 1059"/>
                    <a:gd name="T15" fmla="*/ 168 h 940"/>
                    <a:gd name="T16" fmla="*/ 262 w 1059"/>
                    <a:gd name="T17" fmla="*/ 73 h 940"/>
                    <a:gd name="T18" fmla="*/ 613 w 1059"/>
                    <a:gd name="T19" fmla="*/ 425 h 940"/>
                    <a:gd name="T20" fmla="*/ 519 w 1059"/>
                    <a:gd name="T21" fmla="*/ 519 h 940"/>
                    <a:gd name="T22" fmla="*/ 73 w 1059"/>
                    <a:gd name="T23" fmla="*/ 73 h 940"/>
                    <a:gd name="T24" fmla="*/ 0 w 1059"/>
                    <a:gd name="T25" fmla="*/ 0 h 940"/>
                    <a:gd name="T26" fmla="*/ 147 w 1059"/>
                    <a:gd name="T27" fmla="*/ 0 h 940"/>
                    <a:gd name="T28" fmla="*/ 73 w 1059"/>
                    <a:gd name="T29" fmla="*/ 73 h 9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9" h="940">
                      <a:moveTo>
                        <a:pt x="940" y="940"/>
                      </a:moveTo>
                      <a:lnTo>
                        <a:pt x="613" y="613"/>
                      </a:lnTo>
                      <a:lnTo>
                        <a:pt x="708" y="519"/>
                      </a:lnTo>
                      <a:lnTo>
                        <a:pt x="1059" y="871"/>
                      </a:lnTo>
                      <a:lnTo>
                        <a:pt x="999" y="931"/>
                      </a:lnTo>
                      <a:cubicBezTo>
                        <a:pt x="979" y="934"/>
                        <a:pt x="960" y="937"/>
                        <a:pt x="940" y="940"/>
                      </a:cubicBezTo>
                      <a:moveTo>
                        <a:pt x="519" y="519"/>
                      </a:moveTo>
                      <a:lnTo>
                        <a:pt x="168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7" y="0"/>
                      </a:lnTo>
                      <a:lnTo>
                        <a:pt x="73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Freeform 206">
                <a:extLst>
                  <a:ext uri="{FF2B5EF4-FFF2-40B4-BE49-F238E27FC236}">
                    <a16:creationId xmlns:a16="http://schemas.microsoft.com/office/drawing/2014/main" id="{DA5ECDD8-6D3D-BA1A-B149-A7782069C3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3" y="2890"/>
                <a:ext cx="461" cy="425"/>
              </a:xfrm>
              <a:custGeom>
                <a:avLst/>
                <a:gdLst>
                  <a:gd name="T0" fmla="*/ 644 w 644"/>
                  <a:gd name="T1" fmla="*/ 644 h 644"/>
                  <a:gd name="T2" fmla="*/ 613 w 644"/>
                  <a:gd name="T3" fmla="*/ 613 h 644"/>
                  <a:gd name="T4" fmla="*/ 629 w 644"/>
                  <a:gd name="T5" fmla="*/ 597 h 644"/>
                  <a:gd name="T6" fmla="*/ 644 w 644"/>
                  <a:gd name="T7" fmla="*/ 644 h 644"/>
                  <a:gd name="T8" fmla="*/ 519 w 644"/>
                  <a:gd name="T9" fmla="*/ 519 h 644"/>
                  <a:gd name="T10" fmla="*/ 167 w 644"/>
                  <a:gd name="T11" fmla="*/ 168 h 644"/>
                  <a:gd name="T12" fmla="*/ 261 w 644"/>
                  <a:gd name="T13" fmla="*/ 73 h 644"/>
                  <a:gd name="T14" fmla="*/ 563 w 644"/>
                  <a:gd name="T15" fmla="*/ 375 h 644"/>
                  <a:gd name="T16" fmla="*/ 586 w 644"/>
                  <a:gd name="T17" fmla="*/ 452 h 644"/>
                  <a:gd name="T18" fmla="*/ 519 w 644"/>
                  <a:gd name="T19" fmla="*/ 519 h 644"/>
                  <a:gd name="T20" fmla="*/ 73 w 644"/>
                  <a:gd name="T21" fmla="*/ 73 h 644"/>
                  <a:gd name="T22" fmla="*/ 0 w 644"/>
                  <a:gd name="T23" fmla="*/ 0 h 644"/>
                  <a:gd name="T24" fmla="*/ 146 w 644"/>
                  <a:gd name="T25" fmla="*/ 0 h 644"/>
                  <a:gd name="T26" fmla="*/ 73 w 644"/>
                  <a:gd name="T27" fmla="*/ 73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4" h="644">
                    <a:moveTo>
                      <a:pt x="644" y="644"/>
                    </a:moveTo>
                    <a:lnTo>
                      <a:pt x="613" y="613"/>
                    </a:lnTo>
                    <a:lnTo>
                      <a:pt x="629" y="597"/>
                    </a:lnTo>
                    <a:lnTo>
                      <a:pt x="644" y="644"/>
                    </a:lnTo>
                    <a:moveTo>
                      <a:pt x="519" y="519"/>
                    </a:moveTo>
                    <a:lnTo>
                      <a:pt x="167" y="168"/>
                    </a:lnTo>
                    <a:lnTo>
                      <a:pt x="261" y="73"/>
                    </a:lnTo>
                    <a:lnTo>
                      <a:pt x="563" y="375"/>
                    </a:lnTo>
                    <a:lnTo>
                      <a:pt x="586" y="452"/>
                    </a:lnTo>
                    <a:lnTo>
                      <a:pt x="519" y="519"/>
                    </a:lnTo>
                    <a:moveTo>
                      <a:pt x="73" y="73"/>
                    </a:moveTo>
                    <a:lnTo>
                      <a:pt x="0" y="0"/>
                    </a:lnTo>
                    <a:lnTo>
                      <a:pt x="146" y="0"/>
                    </a:lnTo>
                    <a:lnTo>
                      <a:pt x="73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207">
                <a:extLst>
                  <a:ext uri="{FF2B5EF4-FFF2-40B4-BE49-F238E27FC236}">
                    <a16:creationId xmlns:a16="http://schemas.microsoft.com/office/drawing/2014/main" id="{F76118CA-FA81-D7B9-7AD9-1733F817C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232"/>
                <a:ext cx="319" cy="261"/>
              </a:xfrm>
              <a:custGeom>
                <a:avLst/>
                <a:gdLst>
                  <a:gd name="T0" fmla="*/ 44 w 446"/>
                  <a:gd name="T1" fmla="*/ 395 h 395"/>
                  <a:gd name="T2" fmla="*/ 0 w 446"/>
                  <a:gd name="T3" fmla="*/ 352 h 395"/>
                  <a:gd name="T4" fmla="*/ 352 w 446"/>
                  <a:gd name="T5" fmla="*/ 0 h 395"/>
                  <a:gd name="T6" fmla="*/ 446 w 446"/>
                  <a:gd name="T7" fmla="*/ 94 h 395"/>
                  <a:gd name="T8" fmla="*/ 168 w 446"/>
                  <a:gd name="T9" fmla="*/ 373 h 395"/>
                  <a:gd name="T10" fmla="*/ 85 w 446"/>
                  <a:gd name="T11" fmla="*/ 388 h 395"/>
                  <a:gd name="T12" fmla="*/ 44 w 446"/>
                  <a:gd name="T13" fmla="*/ 395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6" h="395">
                    <a:moveTo>
                      <a:pt x="44" y="395"/>
                    </a:moveTo>
                    <a:lnTo>
                      <a:pt x="0" y="352"/>
                    </a:lnTo>
                    <a:lnTo>
                      <a:pt x="352" y="0"/>
                    </a:lnTo>
                    <a:lnTo>
                      <a:pt x="446" y="94"/>
                    </a:lnTo>
                    <a:lnTo>
                      <a:pt x="168" y="373"/>
                    </a:lnTo>
                    <a:cubicBezTo>
                      <a:pt x="141" y="378"/>
                      <a:pt x="113" y="383"/>
                      <a:pt x="85" y="388"/>
                    </a:cubicBezTo>
                    <a:cubicBezTo>
                      <a:pt x="72" y="391"/>
                      <a:pt x="58" y="393"/>
                      <a:pt x="44" y="395"/>
                    </a:cubicBezTo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208">
                <a:extLst>
                  <a:ext uri="{FF2B5EF4-FFF2-40B4-BE49-F238E27FC236}">
                    <a16:creationId xmlns:a16="http://schemas.microsoft.com/office/drawing/2014/main" id="{617760B2-7EC9-5EF0-2A61-F997110FB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0" y="3464"/>
                <a:ext cx="74" cy="40"/>
              </a:xfrm>
              <a:custGeom>
                <a:avLst/>
                <a:gdLst>
                  <a:gd name="T0" fmla="*/ 0 w 104"/>
                  <a:gd name="T1" fmla="*/ 60 h 60"/>
                  <a:gd name="T2" fmla="*/ 60 w 104"/>
                  <a:gd name="T3" fmla="*/ 0 h 60"/>
                  <a:gd name="T4" fmla="*/ 104 w 104"/>
                  <a:gd name="T5" fmla="*/ 43 h 60"/>
                  <a:gd name="T6" fmla="*/ 87 w 104"/>
                  <a:gd name="T7" fmla="*/ 46 h 60"/>
                  <a:gd name="T8" fmla="*/ 0 w 104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0">
                    <a:moveTo>
                      <a:pt x="0" y="60"/>
                    </a:moveTo>
                    <a:lnTo>
                      <a:pt x="60" y="0"/>
                    </a:lnTo>
                    <a:lnTo>
                      <a:pt x="104" y="43"/>
                    </a:lnTo>
                    <a:cubicBezTo>
                      <a:pt x="98" y="44"/>
                      <a:pt x="93" y="45"/>
                      <a:pt x="87" y="46"/>
                    </a:cubicBezTo>
                    <a:cubicBezTo>
                      <a:pt x="59" y="51"/>
                      <a:pt x="30" y="55"/>
                      <a:pt x="0" y="60"/>
                    </a:cubicBez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209">
                <a:extLst>
                  <a:ext uri="{FF2B5EF4-FFF2-40B4-BE49-F238E27FC236}">
                    <a16:creationId xmlns:a16="http://schemas.microsoft.com/office/drawing/2014/main" id="{4D8C2041-D1FE-C897-8F71-B881B484A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4" y="3188"/>
                <a:ext cx="79" cy="106"/>
              </a:xfrm>
              <a:custGeom>
                <a:avLst/>
                <a:gdLst>
                  <a:gd name="T0" fmla="*/ 68 w 79"/>
                  <a:gd name="T1" fmla="*/ 106 h 106"/>
                  <a:gd name="T2" fmla="*/ 0 w 79"/>
                  <a:gd name="T3" fmla="*/ 44 h 106"/>
                  <a:gd name="T4" fmla="*/ 48 w 79"/>
                  <a:gd name="T5" fmla="*/ 0 h 106"/>
                  <a:gd name="T6" fmla="*/ 79 w 79"/>
                  <a:gd name="T7" fmla="*/ 96 h 106"/>
                  <a:gd name="T8" fmla="*/ 68 w 79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06">
                    <a:moveTo>
                      <a:pt x="68" y="106"/>
                    </a:moveTo>
                    <a:lnTo>
                      <a:pt x="0" y="44"/>
                    </a:lnTo>
                    <a:lnTo>
                      <a:pt x="48" y="0"/>
                    </a:lnTo>
                    <a:lnTo>
                      <a:pt x="79" y="96"/>
                    </a:lnTo>
                    <a:lnTo>
                      <a:pt x="68" y="106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210">
                <a:extLst>
                  <a:ext uri="{FF2B5EF4-FFF2-40B4-BE49-F238E27FC236}">
                    <a16:creationId xmlns:a16="http://schemas.microsoft.com/office/drawing/2014/main" id="{BACF21A8-2A32-9CF1-6329-AC73B45D3D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83" y="2890"/>
                <a:ext cx="870" cy="678"/>
              </a:xfrm>
              <a:custGeom>
                <a:avLst/>
                <a:gdLst>
                  <a:gd name="T0" fmla="*/ 0 w 1216"/>
                  <a:gd name="T1" fmla="*/ 1028 h 1028"/>
                  <a:gd name="T2" fmla="*/ 62 w 1216"/>
                  <a:gd name="T3" fmla="*/ 965 h 1028"/>
                  <a:gd name="T4" fmla="*/ 118 w 1216"/>
                  <a:gd name="T5" fmla="*/ 1020 h 1028"/>
                  <a:gd name="T6" fmla="*/ 0 w 1216"/>
                  <a:gd name="T7" fmla="*/ 1028 h 1028"/>
                  <a:gd name="T8" fmla="*/ 251 w 1216"/>
                  <a:gd name="T9" fmla="*/ 965 h 1028"/>
                  <a:gd name="T10" fmla="*/ 157 w 1216"/>
                  <a:gd name="T11" fmla="*/ 871 h 1028"/>
                  <a:gd name="T12" fmla="*/ 508 w 1216"/>
                  <a:gd name="T13" fmla="*/ 519 h 1028"/>
                  <a:gd name="T14" fmla="*/ 602 w 1216"/>
                  <a:gd name="T15" fmla="*/ 613 h 1028"/>
                  <a:gd name="T16" fmla="*/ 251 w 1216"/>
                  <a:gd name="T17" fmla="*/ 965 h 1028"/>
                  <a:gd name="T18" fmla="*/ 697 w 1216"/>
                  <a:gd name="T19" fmla="*/ 519 h 1028"/>
                  <a:gd name="T20" fmla="*/ 602 w 1216"/>
                  <a:gd name="T21" fmla="*/ 425 h 1028"/>
                  <a:gd name="T22" fmla="*/ 954 w 1216"/>
                  <a:gd name="T23" fmla="*/ 73 h 1028"/>
                  <a:gd name="T24" fmla="*/ 1048 w 1216"/>
                  <a:gd name="T25" fmla="*/ 168 h 1028"/>
                  <a:gd name="T26" fmla="*/ 697 w 1216"/>
                  <a:gd name="T27" fmla="*/ 519 h 1028"/>
                  <a:gd name="T28" fmla="*/ 1142 w 1216"/>
                  <a:gd name="T29" fmla="*/ 73 h 1028"/>
                  <a:gd name="T30" fmla="*/ 1069 w 1216"/>
                  <a:gd name="T31" fmla="*/ 0 h 1028"/>
                  <a:gd name="T32" fmla="*/ 1216 w 1216"/>
                  <a:gd name="T33" fmla="*/ 0 h 1028"/>
                  <a:gd name="T34" fmla="*/ 1142 w 1216"/>
                  <a:gd name="T35" fmla="*/ 73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16" h="1028">
                    <a:moveTo>
                      <a:pt x="0" y="1028"/>
                    </a:moveTo>
                    <a:lnTo>
                      <a:pt x="62" y="965"/>
                    </a:lnTo>
                    <a:lnTo>
                      <a:pt x="118" y="1020"/>
                    </a:lnTo>
                    <a:cubicBezTo>
                      <a:pt x="79" y="1023"/>
                      <a:pt x="39" y="1025"/>
                      <a:pt x="0" y="1028"/>
                    </a:cubicBezTo>
                    <a:close/>
                    <a:moveTo>
                      <a:pt x="251" y="965"/>
                    </a:moveTo>
                    <a:lnTo>
                      <a:pt x="157" y="871"/>
                    </a:lnTo>
                    <a:lnTo>
                      <a:pt x="508" y="519"/>
                    </a:lnTo>
                    <a:lnTo>
                      <a:pt x="602" y="613"/>
                    </a:lnTo>
                    <a:lnTo>
                      <a:pt x="251" y="965"/>
                    </a:lnTo>
                    <a:moveTo>
                      <a:pt x="697" y="519"/>
                    </a:moveTo>
                    <a:lnTo>
                      <a:pt x="602" y="425"/>
                    </a:lnTo>
                    <a:lnTo>
                      <a:pt x="954" y="73"/>
                    </a:lnTo>
                    <a:lnTo>
                      <a:pt x="1048" y="168"/>
                    </a:lnTo>
                    <a:lnTo>
                      <a:pt x="697" y="519"/>
                    </a:lnTo>
                    <a:moveTo>
                      <a:pt x="1142" y="73"/>
                    </a:moveTo>
                    <a:lnTo>
                      <a:pt x="1069" y="0"/>
                    </a:lnTo>
                    <a:lnTo>
                      <a:pt x="1216" y="0"/>
                    </a:lnTo>
                    <a:lnTo>
                      <a:pt x="1142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211">
                <a:extLst>
                  <a:ext uri="{FF2B5EF4-FFF2-40B4-BE49-F238E27FC236}">
                    <a16:creationId xmlns:a16="http://schemas.microsoft.com/office/drawing/2014/main" id="{700E28A8-B5BA-03F1-4D31-8DA70FBF3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3464"/>
                <a:ext cx="135" cy="99"/>
              </a:xfrm>
              <a:custGeom>
                <a:avLst/>
                <a:gdLst>
                  <a:gd name="T0" fmla="*/ 56 w 189"/>
                  <a:gd name="T1" fmla="*/ 149 h 149"/>
                  <a:gd name="T2" fmla="*/ 0 w 189"/>
                  <a:gd name="T3" fmla="*/ 94 h 149"/>
                  <a:gd name="T4" fmla="*/ 95 w 189"/>
                  <a:gd name="T5" fmla="*/ 0 h 149"/>
                  <a:gd name="T6" fmla="*/ 189 w 189"/>
                  <a:gd name="T7" fmla="*/ 94 h 149"/>
                  <a:gd name="T8" fmla="*/ 140 w 189"/>
                  <a:gd name="T9" fmla="*/ 143 h 149"/>
                  <a:gd name="T10" fmla="*/ 56 w 189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49">
                    <a:moveTo>
                      <a:pt x="56" y="149"/>
                    </a:moveTo>
                    <a:lnTo>
                      <a:pt x="0" y="94"/>
                    </a:lnTo>
                    <a:lnTo>
                      <a:pt x="95" y="0"/>
                    </a:lnTo>
                    <a:lnTo>
                      <a:pt x="189" y="94"/>
                    </a:lnTo>
                    <a:lnTo>
                      <a:pt x="140" y="143"/>
                    </a:lnTo>
                    <a:cubicBezTo>
                      <a:pt x="112" y="145"/>
                      <a:pt x="84" y="147"/>
                      <a:pt x="56" y="149"/>
                    </a:cubicBez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12">
                <a:extLst>
                  <a:ext uri="{FF2B5EF4-FFF2-40B4-BE49-F238E27FC236}">
                    <a16:creationId xmlns:a16="http://schemas.microsoft.com/office/drawing/2014/main" id="{1FC97A72-6AD5-437F-88E7-FAEF2AA80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" y="3170"/>
                <a:ext cx="136" cy="124"/>
              </a:xfrm>
              <a:custGeom>
                <a:avLst/>
                <a:gdLst>
                  <a:gd name="T0" fmla="*/ 68 w 136"/>
                  <a:gd name="T1" fmla="*/ 124 h 124"/>
                  <a:gd name="T2" fmla="*/ 0 w 136"/>
                  <a:gd name="T3" fmla="*/ 62 h 124"/>
                  <a:gd name="T4" fmla="*/ 68 w 136"/>
                  <a:gd name="T5" fmla="*/ 0 h 124"/>
                  <a:gd name="T6" fmla="*/ 136 w 136"/>
                  <a:gd name="T7" fmla="*/ 62 h 124"/>
                  <a:gd name="T8" fmla="*/ 68 w 136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6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13">
                <a:extLst>
                  <a:ext uri="{FF2B5EF4-FFF2-40B4-BE49-F238E27FC236}">
                    <a16:creationId xmlns:a16="http://schemas.microsoft.com/office/drawing/2014/main" id="{91F5145E-94F3-46E7-F76A-D471E3CF5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5" y="2890"/>
                <a:ext cx="135" cy="111"/>
              </a:xfrm>
              <a:custGeom>
                <a:avLst/>
                <a:gdLst>
                  <a:gd name="T0" fmla="*/ 68 w 135"/>
                  <a:gd name="T1" fmla="*/ 111 h 111"/>
                  <a:gd name="T2" fmla="*/ 0 w 135"/>
                  <a:gd name="T3" fmla="*/ 48 h 111"/>
                  <a:gd name="T4" fmla="*/ 53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8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8" y="111"/>
                    </a:moveTo>
                    <a:lnTo>
                      <a:pt x="0" y="48"/>
                    </a:lnTo>
                    <a:lnTo>
                      <a:pt x="53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8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214">
                <a:extLst>
                  <a:ext uri="{FF2B5EF4-FFF2-40B4-BE49-F238E27FC236}">
                    <a16:creationId xmlns:a16="http://schemas.microsoft.com/office/drawing/2014/main" id="{3BD8BEE9-5D6F-511E-1B5A-605795AE92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0" y="2890"/>
                <a:ext cx="895" cy="701"/>
              </a:xfrm>
              <a:custGeom>
                <a:avLst/>
                <a:gdLst>
                  <a:gd name="T0" fmla="*/ 0 w 1251"/>
                  <a:gd name="T1" fmla="*/ 1063 h 1063"/>
                  <a:gd name="T2" fmla="*/ 98 w 1251"/>
                  <a:gd name="T3" fmla="*/ 965 h 1063"/>
                  <a:gd name="T4" fmla="*/ 192 w 1251"/>
                  <a:gd name="T5" fmla="*/ 1059 h 1063"/>
                  <a:gd name="T6" fmla="*/ 150 w 1251"/>
                  <a:gd name="T7" fmla="*/ 1060 h 1063"/>
                  <a:gd name="T8" fmla="*/ 0 w 1251"/>
                  <a:gd name="T9" fmla="*/ 1063 h 1063"/>
                  <a:gd name="T10" fmla="*/ 287 w 1251"/>
                  <a:gd name="T11" fmla="*/ 965 h 1063"/>
                  <a:gd name="T12" fmla="*/ 192 w 1251"/>
                  <a:gd name="T13" fmla="*/ 871 h 1063"/>
                  <a:gd name="T14" fmla="*/ 544 w 1251"/>
                  <a:gd name="T15" fmla="*/ 519 h 1063"/>
                  <a:gd name="T16" fmla="*/ 638 w 1251"/>
                  <a:gd name="T17" fmla="*/ 613 h 1063"/>
                  <a:gd name="T18" fmla="*/ 287 w 1251"/>
                  <a:gd name="T19" fmla="*/ 965 h 1063"/>
                  <a:gd name="T20" fmla="*/ 732 w 1251"/>
                  <a:gd name="T21" fmla="*/ 519 h 1063"/>
                  <a:gd name="T22" fmla="*/ 638 w 1251"/>
                  <a:gd name="T23" fmla="*/ 425 h 1063"/>
                  <a:gd name="T24" fmla="*/ 989 w 1251"/>
                  <a:gd name="T25" fmla="*/ 73 h 1063"/>
                  <a:gd name="T26" fmla="*/ 1084 w 1251"/>
                  <a:gd name="T27" fmla="*/ 168 h 1063"/>
                  <a:gd name="T28" fmla="*/ 732 w 1251"/>
                  <a:gd name="T29" fmla="*/ 519 h 1063"/>
                  <a:gd name="T30" fmla="*/ 1178 w 1251"/>
                  <a:gd name="T31" fmla="*/ 73 h 1063"/>
                  <a:gd name="T32" fmla="*/ 1105 w 1251"/>
                  <a:gd name="T33" fmla="*/ 0 h 1063"/>
                  <a:gd name="T34" fmla="*/ 1251 w 1251"/>
                  <a:gd name="T35" fmla="*/ 0 h 1063"/>
                  <a:gd name="T36" fmla="*/ 1178 w 1251"/>
                  <a:gd name="T37" fmla="*/ 73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1" h="1063">
                    <a:moveTo>
                      <a:pt x="0" y="1063"/>
                    </a:moveTo>
                    <a:lnTo>
                      <a:pt x="98" y="965"/>
                    </a:lnTo>
                    <a:lnTo>
                      <a:pt x="192" y="1059"/>
                    </a:lnTo>
                    <a:cubicBezTo>
                      <a:pt x="178" y="1059"/>
                      <a:pt x="164" y="1059"/>
                      <a:pt x="150" y="1060"/>
                    </a:cubicBezTo>
                    <a:cubicBezTo>
                      <a:pt x="101" y="1061"/>
                      <a:pt x="50" y="1062"/>
                      <a:pt x="0" y="1063"/>
                    </a:cubicBezTo>
                    <a:moveTo>
                      <a:pt x="287" y="965"/>
                    </a:moveTo>
                    <a:lnTo>
                      <a:pt x="192" y="871"/>
                    </a:lnTo>
                    <a:lnTo>
                      <a:pt x="544" y="519"/>
                    </a:lnTo>
                    <a:lnTo>
                      <a:pt x="638" y="613"/>
                    </a:lnTo>
                    <a:lnTo>
                      <a:pt x="287" y="965"/>
                    </a:lnTo>
                    <a:moveTo>
                      <a:pt x="732" y="519"/>
                    </a:moveTo>
                    <a:lnTo>
                      <a:pt x="638" y="425"/>
                    </a:lnTo>
                    <a:lnTo>
                      <a:pt x="989" y="73"/>
                    </a:lnTo>
                    <a:lnTo>
                      <a:pt x="1084" y="168"/>
                    </a:lnTo>
                    <a:lnTo>
                      <a:pt x="732" y="519"/>
                    </a:lnTo>
                    <a:moveTo>
                      <a:pt x="1178" y="73"/>
                    </a:moveTo>
                    <a:lnTo>
                      <a:pt x="1105" y="0"/>
                    </a:lnTo>
                    <a:lnTo>
                      <a:pt x="1251" y="0"/>
                    </a:lnTo>
                    <a:lnTo>
                      <a:pt x="1178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15">
                <a:extLst>
                  <a:ext uri="{FF2B5EF4-FFF2-40B4-BE49-F238E27FC236}">
                    <a16:creationId xmlns:a16="http://schemas.microsoft.com/office/drawing/2014/main" id="{8BF4616A-A810-CCC8-CC3B-E9A199DF4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464"/>
                <a:ext cx="135" cy="124"/>
              </a:xfrm>
              <a:custGeom>
                <a:avLst/>
                <a:gdLst>
                  <a:gd name="T0" fmla="*/ 94 w 189"/>
                  <a:gd name="T1" fmla="*/ 188 h 188"/>
                  <a:gd name="T2" fmla="*/ 0 w 189"/>
                  <a:gd name="T3" fmla="*/ 94 h 188"/>
                  <a:gd name="T4" fmla="*/ 94 w 189"/>
                  <a:gd name="T5" fmla="*/ 0 h 188"/>
                  <a:gd name="T6" fmla="*/ 189 w 189"/>
                  <a:gd name="T7" fmla="*/ 94 h 188"/>
                  <a:gd name="T8" fmla="*/ 95 w 189"/>
                  <a:gd name="T9" fmla="*/ 188 h 188"/>
                  <a:gd name="T10" fmla="*/ 94 w 18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88">
                    <a:moveTo>
                      <a:pt x="94" y="188"/>
                    </a:moveTo>
                    <a:lnTo>
                      <a:pt x="0" y="94"/>
                    </a:lnTo>
                    <a:lnTo>
                      <a:pt x="94" y="0"/>
                    </a:lnTo>
                    <a:lnTo>
                      <a:pt x="189" y="94"/>
                    </a:lnTo>
                    <a:lnTo>
                      <a:pt x="95" y="188"/>
                    </a:lnTo>
                    <a:cubicBezTo>
                      <a:pt x="95" y="188"/>
                      <a:pt x="94" y="188"/>
                      <a:pt x="94" y="188"/>
                    </a:cubicBez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16">
                <a:extLst>
                  <a:ext uri="{FF2B5EF4-FFF2-40B4-BE49-F238E27FC236}">
                    <a16:creationId xmlns:a16="http://schemas.microsoft.com/office/drawing/2014/main" id="{595249E6-134E-A19F-6A6D-FF7E5C3A3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9" y="3170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17">
                <a:extLst>
                  <a:ext uri="{FF2B5EF4-FFF2-40B4-BE49-F238E27FC236}">
                    <a16:creationId xmlns:a16="http://schemas.microsoft.com/office/drawing/2014/main" id="{AEC4B18D-18A3-241D-47FF-33DE9BD94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2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18">
                <a:extLst>
                  <a:ext uri="{FF2B5EF4-FFF2-40B4-BE49-F238E27FC236}">
                    <a16:creationId xmlns:a16="http://schemas.microsoft.com/office/drawing/2014/main" id="{4CBC0D6A-033B-0FA8-0A08-961EADCE36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4" y="2890"/>
                <a:ext cx="894" cy="702"/>
              </a:xfrm>
              <a:custGeom>
                <a:avLst/>
                <a:gdLst>
                  <a:gd name="T0" fmla="*/ 185 w 1249"/>
                  <a:gd name="T1" fmla="*/ 1064 h 1064"/>
                  <a:gd name="T2" fmla="*/ 0 w 1249"/>
                  <a:gd name="T3" fmla="*/ 1061 h 1064"/>
                  <a:gd name="T4" fmla="*/ 96 w 1249"/>
                  <a:gd name="T5" fmla="*/ 965 h 1064"/>
                  <a:gd name="T6" fmla="*/ 190 w 1249"/>
                  <a:gd name="T7" fmla="*/ 1059 h 1064"/>
                  <a:gd name="T8" fmla="*/ 185 w 1249"/>
                  <a:gd name="T9" fmla="*/ 1064 h 1064"/>
                  <a:gd name="T10" fmla="*/ 284 w 1249"/>
                  <a:gd name="T11" fmla="*/ 965 h 1064"/>
                  <a:gd name="T12" fmla="*/ 190 w 1249"/>
                  <a:gd name="T13" fmla="*/ 871 h 1064"/>
                  <a:gd name="T14" fmla="*/ 541 w 1249"/>
                  <a:gd name="T15" fmla="*/ 519 h 1064"/>
                  <a:gd name="T16" fmla="*/ 636 w 1249"/>
                  <a:gd name="T17" fmla="*/ 613 h 1064"/>
                  <a:gd name="T18" fmla="*/ 284 w 1249"/>
                  <a:gd name="T19" fmla="*/ 965 h 1064"/>
                  <a:gd name="T20" fmla="*/ 730 w 1249"/>
                  <a:gd name="T21" fmla="*/ 519 h 1064"/>
                  <a:gd name="T22" fmla="*/ 636 w 1249"/>
                  <a:gd name="T23" fmla="*/ 425 h 1064"/>
                  <a:gd name="T24" fmla="*/ 987 w 1249"/>
                  <a:gd name="T25" fmla="*/ 73 h 1064"/>
                  <a:gd name="T26" fmla="*/ 1081 w 1249"/>
                  <a:gd name="T27" fmla="*/ 168 h 1064"/>
                  <a:gd name="T28" fmla="*/ 730 w 1249"/>
                  <a:gd name="T29" fmla="*/ 519 h 1064"/>
                  <a:gd name="T30" fmla="*/ 1176 w 1249"/>
                  <a:gd name="T31" fmla="*/ 73 h 1064"/>
                  <a:gd name="T32" fmla="*/ 1102 w 1249"/>
                  <a:gd name="T33" fmla="*/ 0 h 1064"/>
                  <a:gd name="T34" fmla="*/ 1249 w 1249"/>
                  <a:gd name="T35" fmla="*/ 0 h 1064"/>
                  <a:gd name="T36" fmla="*/ 1176 w 1249"/>
                  <a:gd name="T37" fmla="*/ 73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9" h="1064">
                    <a:moveTo>
                      <a:pt x="185" y="1064"/>
                    </a:moveTo>
                    <a:cubicBezTo>
                      <a:pt x="123" y="1063"/>
                      <a:pt x="61" y="1062"/>
                      <a:pt x="0" y="1061"/>
                    </a:cubicBezTo>
                    <a:lnTo>
                      <a:pt x="96" y="965"/>
                    </a:lnTo>
                    <a:lnTo>
                      <a:pt x="190" y="1059"/>
                    </a:lnTo>
                    <a:lnTo>
                      <a:pt x="185" y="1064"/>
                    </a:lnTo>
                    <a:close/>
                    <a:moveTo>
                      <a:pt x="284" y="965"/>
                    </a:moveTo>
                    <a:lnTo>
                      <a:pt x="190" y="871"/>
                    </a:lnTo>
                    <a:lnTo>
                      <a:pt x="541" y="519"/>
                    </a:lnTo>
                    <a:lnTo>
                      <a:pt x="636" y="613"/>
                    </a:lnTo>
                    <a:lnTo>
                      <a:pt x="284" y="965"/>
                    </a:lnTo>
                    <a:moveTo>
                      <a:pt x="730" y="519"/>
                    </a:moveTo>
                    <a:lnTo>
                      <a:pt x="636" y="425"/>
                    </a:lnTo>
                    <a:lnTo>
                      <a:pt x="987" y="73"/>
                    </a:lnTo>
                    <a:lnTo>
                      <a:pt x="1081" y="168"/>
                    </a:lnTo>
                    <a:lnTo>
                      <a:pt x="730" y="519"/>
                    </a:lnTo>
                    <a:moveTo>
                      <a:pt x="1176" y="73"/>
                    </a:moveTo>
                    <a:lnTo>
                      <a:pt x="1102" y="0"/>
                    </a:lnTo>
                    <a:lnTo>
                      <a:pt x="1249" y="0"/>
                    </a:lnTo>
                    <a:lnTo>
                      <a:pt x="1176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9">
                <a:extLst>
                  <a:ext uri="{FF2B5EF4-FFF2-40B4-BE49-F238E27FC236}">
                    <a16:creationId xmlns:a16="http://schemas.microsoft.com/office/drawing/2014/main" id="{0EC160D3-39CD-8A78-4F1F-73E4FBDFD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3464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0">
                <a:extLst>
                  <a:ext uri="{FF2B5EF4-FFF2-40B4-BE49-F238E27FC236}">
                    <a16:creationId xmlns:a16="http://schemas.microsoft.com/office/drawing/2014/main" id="{0A5284BB-59EA-B423-3695-75451C44E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3170"/>
                <a:ext cx="136" cy="124"/>
              </a:xfrm>
              <a:custGeom>
                <a:avLst/>
                <a:gdLst>
                  <a:gd name="T0" fmla="*/ 68 w 136"/>
                  <a:gd name="T1" fmla="*/ 124 h 124"/>
                  <a:gd name="T2" fmla="*/ 0 w 136"/>
                  <a:gd name="T3" fmla="*/ 62 h 124"/>
                  <a:gd name="T4" fmla="*/ 68 w 136"/>
                  <a:gd name="T5" fmla="*/ 0 h 124"/>
                  <a:gd name="T6" fmla="*/ 136 w 136"/>
                  <a:gd name="T7" fmla="*/ 62 h 124"/>
                  <a:gd name="T8" fmla="*/ 68 w 136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6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21">
                <a:extLst>
                  <a:ext uri="{FF2B5EF4-FFF2-40B4-BE49-F238E27FC236}">
                    <a16:creationId xmlns:a16="http://schemas.microsoft.com/office/drawing/2014/main" id="{DD15836C-BCBD-FE48-B6B6-079455C33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890"/>
                <a:ext cx="135" cy="111"/>
              </a:xfrm>
              <a:custGeom>
                <a:avLst/>
                <a:gdLst>
                  <a:gd name="T0" fmla="*/ 68 w 135"/>
                  <a:gd name="T1" fmla="*/ 111 h 111"/>
                  <a:gd name="T2" fmla="*/ 0 w 135"/>
                  <a:gd name="T3" fmla="*/ 48 h 111"/>
                  <a:gd name="T4" fmla="*/ 53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8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8" y="111"/>
                    </a:moveTo>
                    <a:lnTo>
                      <a:pt x="0" y="48"/>
                    </a:lnTo>
                    <a:lnTo>
                      <a:pt x="53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8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22">
                <a:extLst>
                  <a:ext uri="{FF2B5EF4-FFF2-40B4-BE49-F238E27FC236}">
                    <a16:creationId xmlns:a16="http://schemas.microsoft.com/office/drawing/2014/main" id="{85268261-F2BC-BDD8-EA66-216687F0E9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4" y="2890"/>
                <a:ext cx="866" cy="680"/>
              </a:xfrm>
              <a:custGeom>
                <a:avLst/>
                <a:gdLst>
                  <a:gd name="T0" fmla="*/ 124 w 1211"/>
                  <a:gd name="T1" fmla="*/ 1031 h 1031"/>
                  <a:gd name="T2" fmla="*/ 39 w 1211"/>
                  <a:gd name="T3" fmla="*/ 1025 h 1031"/>
                  <a:gd name="T4" fmla="*/ 0 w 1211"/>
                  <a:gd name="T5" fmla="*/ 1023 h 1031"/>
                  <a:gd name="T6" fmla="*/ 58 w 1211"/>
                  <a:gd name="T7" fmla="*/ 965 h 1031"/>
                  <a:gd name="T8" fmla="*/ 124 w 1211"/>
                  <a:gd name="T9" fmla="*/ 1031 h 1031"/>
                  <a:gd name="T10" fmla="*/ 247 w 1211"/>
                  <a:gd name="T11" fmla="*/ 965 h 1031"/>
                  <a:gd name="T12" fmla="*/ 152 w 1211"/>
                  <a:gd name="T13" fmla="*/ 871 h 1031"/>
                  <a:gd name="T14" fmla="*/ 504 w 1211"/>
                  <a:gd name="T15" fmla="*/ 519 h 1031"/>
                  <a:gd name="T16" fmla="*/ 598 w 1211"/>
                  <a:gd name="T17" fmla="*/ 613 h 1031"/>
                  <a:gd name="T18" fmla="*/ 247 w 1211"/>
                  <a:gd name="T19" fmla="*/ 965 h 1031"/>
                  <a:gd name="T20" fmla="*/ 692 w 1211"/>
                  <a:gd name="T21" fmla="*/ 519 h 1031"/>
                  <a:gd name="T22" fmla="*/ 598 w 1211"/>
                  <a:gd name="T23" fmla="*/ 425 h 1031"/>
                  <a:gd name="T24" fmla="*/ 950 w 1211"/>
                  <a:gd name="T25" fmla="*/ 73 h 1031"/>
                  <a:gd name="T26" fmla="*/ 1044 w 1211"/>
                  <a:gd name="T27" fmla="*/ 168 h 1031"/>
                  <a:gd name="T28" fmla="*/ 692 w 1211"/>
                  <a:gd name="T29" fmla="*/ 519 h 1031"/>
                  <a:gd name="T30" fmla="*/ 1138 w 1211"/>
                  <a:gd name="T31" fmla="*/ 73 h 1031"/>
                  <a:gd name="T32" fmla="*/ 1065 w 1211"/>
                  <a:gd name="T33" fmla="*/ 0 h 1031"/>
                  <a:gd name="T34" fmla="*/ 1211 w 1211"/>
                  <a:gd name="T35" fmla="*/ 0 h 1031"/>
                  <a:gd name="T36" fmla="*/ 1138 w 1211"/>
                  <a:gd name="T37" fmla="*/ 73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11" h="1031">
                    <a:moveTo>
                      <a:pt x="124" y="1031"/>
                    </a:moveTo>
                    <a:cubicBezTo>
                      <a:pt x="95" y="1029"/>
                      <a:pt x="67" y="1027"/>
                      <a:pt x="39" y="1025"/>
                    </a:cubicBezTo>
                    <a:cubicBezTo>
                      <a:pt x="26" y="1024"/>
                      <a:pt x="13" y="1024"/>
                      <a:pt x="0" y="1023"/>
                    </a:cubicBezTo>
                    <a:lnTo>
                      <a:pt x="58" y="965"/>
                    </a:lnTo>
                    <a:lnTo>
                      <a:pt x="124" y="1031"/>
                    </a:lnTo>
                    <a:moveTo>
                      <a:pt x="247" y="965"/>
                    </a:moveTo>
                    <a:lnTo>
                      <a:pt x="152" y="871"/>
                    </a:lnTo>
                    <a:lnTo>
                      <a:pt x="504" y="519"/>
                    </a:lnTo>
                    <a:lnTo>
                      <a:pt x="598" y="613"/>
                    </a:lnTo>
                    <a:lnTo>
                      <a:pt x="247" y="965"/>
                    </a:lnTo>
                    <a:moveTo>
                      <a:pt x="692" y="519"/>
                    </a:moveTo>
                    <a:lnTo>
                      <a:pt x="598" y="425"/>
                    </a:lnTo>
                    <a:lnTo>
                      <a:pt x="950" y="73"/>
                    </a:lnTo>
                    <a:lnTo>
                      <a:pt x="1044" y="168"/>
                    </a:lnTo>
                    <a:lnTo>
                      <a:pt x="692" y="519"/>
                    </a:lnTo>
                    <a:moveTo>
                      <a:pt x="1138" y="73"/>
                    </a:moveTo>
                    <a:lnTo>
                      <a:pt x="1065" y="0"/>
                    </a:lnTo>
                    <a:lnTo>
                      <a:pt x="1211" y="0"/>
                    </a:lnTo>
                    <a:lnTo>
                      <a:pt x="1138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23">
                <a:extLst>
                  <a:ext uri="{FF2B5EF4-FFF2-40B4-BE49-F238E27FC236}">
                    <a16:creationId xmlns:a16="http://schemas.microsoft.com/office/drawing/2014/main" id="{40CC7E9A-DCD5-D511-5E2E-C2025778B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" y="3464"/>
                <a:ext cx="135" cy="108"/>
              </a:xfrm>
              <a:custGeom>
                <a:avLst/>
                <a:gdLst>
                  <a:gd name="T0" fmla="*/ 119 w 189"/>
                  <a:gd name="T1" fmla="*/ 163 h 163"/>
                  <a:gd name="T2" fmla="*/ 66 w 189"/>
                  <a:gd name="T3" fmla="*/ 160 h 163"/>
                  <a:gd name="T4" fmla="*/ 0 w 189"/>
                  <a:gd name="T5" fmla="*/ 94 h 163"/>
                  <a:gd name="T6" fmla="*/ 94 w 189"/>
                  <a:gd name="T7" fmla="*/ 0 h 163"/>
                  <a:gd name="T8" fmla="*/ 189 w 189"/>
                  <a:gd name="T9" fmla="*/ 94 h 163"/>
                  <a:gd name="T10" fmla="*/ 119 w 189"/>
                  <a:gd name="T1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63">
                    <a:moveTo>
                      <a:pt x="119" y="163"/>
                    </a:moveTo>
                    <a:cubicBezTo>
                      <a:pt x="101" y="162"/>
                      <a:pt x="84" y="161"/>
                      <a:pt x="66" y="160"/>
                    </a:cubicBezTo>
                    <a:lnTo>
                      <a:pt x="0" y="94"/>
                    </a:lnTo>
                    <a:lnTo>
                      <a:pt x="94" y="0"/>
                    </a:lnTo>
                    <a:lnTo>
                      <a:pt x="189" y="94"/>
                    </a:lnTo>
                    <a:lnTo>
                      <a:pt x="119" y="163"/>
                    </a:ln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24">
                <a:extLst>
                  <a:ext uri="{FF2B5EF4-FFF2-40B4-BE49-F238E27FC236}">
                    <a16:creationId xmlns:a16="http://schemas.microsoft.com/office/drawing/2014/main" id="{13C6DE90-5829-3346-30FC-E985CC9E0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3170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25">
                <a:extLst>
                  <a:ext uri="{FF2B5EF4-FFF2-40B4-BE49-F238E27FC236}">
                    <a16:creationId xmlns:a16="http://schemas.microsoft.com/office/drawing/2014/main" id="{2A087DF2-3BB9-F548-532B-7F247226C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2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26">
                <a:extLst>
                  <a:ext uri="{FF2B5EF4-FFF2-40B4-BE49-F238E27FC236}">
                    <a16:creationId xmlns:a16="http://schemas.microsoft.com/office/drawing/2014/main" id="{6EB94E97-133E-BFD4-1629-1B4CAE28A5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5" y="2890"/>
                <a:ext cx="758" cy="631"/>
              </a:xfrm>
              <a:custGeom>
                <a:avLst/>
                <a:gdLst>
                  <a:gd name="T0" fmla="*/ 102 w 1059"/>
                  <a:gd name="T1" fmla="*/ 957 h 957"/>
                  <a:gd name="T2" fmla="*/ 84 w 1059"/>
                  <a:gd name="T3" fmla="*/ 954 h 957"/>
                  <a:gd name="T4" fmla="*/ 0 w 1059"/>
                  <a:gd name="T5" fmla="*/ 871 h 957"/>
                  <a:gd name="T6" fmla="*/ 351 w 1059"/>
                  <a:gd name="T7" fmla="*/ 519 h 957"/>
                  <a:gd name="T8" fmla="*/ 446 w 1059"/>
                  <a:gd name="T9" fmla="*/ 613 h 957"/>
                  <a:gd name="T10" fmla="*/ 102 w 1059"/>
                  <a:gd name="T11" fmla="*/ 957 h 957"/>
                  <a:gd name="T12" fmla="*/ 540 w 1059"/>
                  <a:gd name="T13" fmla="*/ 519 h 957"/>
                  <a:gd name="T14" fmla="*/ 446 w 1059"/>
                  <a:gd name="T15" fmla="*/ 425 h 957"/>
                  <a:gd name="T16" fmla="*/ 797 w 1059"/>
                  <a:gd name="T17" fmla="*/ 73 h 957"/>
                  <a:gd name="T18" fmla="*/ 891 w 1059"/>
                  <a:gd name="T19" fmla="*/ 168 h 957"/>
                  <a:gd name="T20" fmla="*/ 540 w 1059"/>
                  <a:gd name="T21" fmla="*/ 519 h 957"/>
                  <a:gd name="T22" fmla="*/ 986 w 1059"/>
                  <a:gd name="T23" fmla="*/ 73 h 957"/>
                  <a:gd name="T24" fmla="*/ 913 w 1059"/>
                  <a:gd name="T25" fmla="*/ 0 h 957"/>
                  <a:gd name="T26" fmla="*/ 1059 w 1059"/>
                  <a:gd name="T27" fmla="*/ 0 h 957"/>
                  <a:gd name="T28" fmla="*/ 986 w 1059"/>
                  <a:gd name="T29" fmla="*/ 73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9" h="957">
                    <a:moveTo>
                      <a:pt x="102" y="957"/>
                    </a:moveTo>
                    <a:cubicBezTo>
                      <a:pt x="96" y="956"/>
                      <a:pt x="90" y="955"/>
                      <a:pt x="84" y="954"/>
                    </a:cubicBezTo>
                    <a:lnTo>
                      <a:pt x="0" y="871"/>
                    </a:lnTo>
                    <a:lnTo>
                      <a:pt x="351" y="519"/>
                    </a:lnTo>
                    <a:lnTo>
                      <a:pt x="446" y="613"/>
                    </a:lnTo>
                    <a:lnTo>
                      <a:pt x="102" y="957"/>
                    </a:lnTo>
                    <a:moveTo>
                      <a:pt x="540" y="519"/>
                    </a:moveTo>
                    <a:lnTo>
                      <a:pt x="446" y="425"/>
                    </a:lnTo>
                    <a:lnTo>
                      <a:pt x="797" y="73"/>
                    </a:lnTo>
                    <a:lnTo>
                      <a:pt x="891" y="168"/>
                    </a:lnTo>
                    <a:lnTo>
                      <a:pt x="540" y="519"/>
                    </a:lnTo>
                    <a:close/>
                    <a:moveTo>
                      <a:pt x="986" y="73"/>
                    </a:moveTo>
                    <a:lnTo>
                      <a:pt x="913" y="0"/>
                    </a:lnTo>
                    <a:lnTo>
                      <a:pt x="1059" y="0"/>
                    </a:lnTo>
                    <a:lnTo>
                      <a:pt x="986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227">
                <a:extLst>
                  <a:ext uri="{FF2B5EF4-FFF2-40B4-BE49-F238E27FC236}">
                    <a16:creationId xmlns:a16="http://schemas.microsoft.com/office/drawing/2014/main" id="{A90777BB-A793-DB38-FBC4-0B10AAAF0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" y="3464"/>
                <a:ext cx="103" cy="55"/>
              </a:xfrm>
              <a:custGeom>
                <a:avLst/>
                <a:gdLst>
                  <a:gd name="T0" fmla="*/ 144 w 144"/>
                  <a:gd name="T1" fmla="*/ 83 h 83"/>
                  <a:gd name="T2" fmla="*/ 34 w 144"/>
                  <a:gd name="T3" fmla="*/ 66 h 83"/>
                  <a:gd name="T4" fmla="*/ 0 w 144"/>
                  <a:gd name="T5" fmla="*/ 60 h 83"/>
                  <a:gd name="T6" fmla="*/ 60 w 144"/>
                  <a:gd name="T7" fmla="*/ 0 h 83"/>
                  <a:gd name="T8" fmla="*/ 144 w 1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83">
                    <a:moveTo>
                      <a:pt x="144" y="83"/>
                    </a:moveTo>
                    <a:cubicBezTo>
                      <a:pt x="106" y="78"/>
                      <a:pt x="69" y="72"/>
                      <a:pt x="34" y="66"/>
                    </a:cubicBezTo>
                    <a:cubicBezTo>
                      <a:pt x="22" y="64"/>
                      <a:pt x="11" y="62"/>
                      <a:pt x="0" y="60"/>
                    </a:cubicBezTo>
                    <a:lnTo>
                      <a:pt x="60" y="0"/>
                    </a:lnTo>
                    <a:lnTo>
                      <a:pt x="144" y="83"/>
                    </a:ln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28">
                <a:extLst>
                  <a:ext uri="{FF2B5EF4-FFF2-40B4-BE49-F238E27FC236}">
                    <a16:creationId xmlns:a16="http://schemas.microsoft.com/office/drawing/2014/main" id="{00E3F439-FD2E-4AF3-AFCE-E2C1C9014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170"/>
                <a:ext cx="135" cy="124"/>
              </a:xfrm>
              <a:custGeom>
                <a:avLst/>
                <a:gdLst>
                  <a:gd name="T0" fmla="*/ 68 w 135"/>
                  <a:gd name="T1" fmla="*/ 124 h 124"/>
                  <a:gd name="T2" fmla="*/ 0 w 135"/>
                  <a:gd name="T3" fmla="*/ 62 h 124"/>
                  <a:gd name="T4" fmla="*/ 68 w 135"/>
                  <a:gd name="T5" fmla="*/ 0 h 124"/>
                  <a:gd name="T6" fmla="*/ 135 w 135"/>
                  <a:gd name="T7" fmla="*/ 62 h 124"/>
                  <a:gd name="T8" fmla="*/ 68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5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29">
                <a:extLst>
                  <a:ext uri="{FF2B5EF4-FFF2-40B4-BE49-F238E27FC236}">
                    <a16:creationId xmlns:a16="http://schemas.microsoft.com/office/drawing/2014/main" id="{CB6D53A4-5811-FCB6-2E5C-F1798ED8D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230">
                <a:extLst>
                  <a:ext uri="{FF2B5EF4-FFF2-40B4-BE49-F238E27FC236}">
                    <a16:creationId xmlns:a16="http://schemas.microsoft.com/office/drawing/2014/main" id="{591A8AD1-DE0B-0130-6E93-6E98675DF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3" y="2890"/>
                <a:ext cx="462" cy="426"/>
              </a:xfrm>
              <a:custGeom>
                <a:avLst/>
                <a:gdLst>
                  <a:gd name="T0" fmla="*/ 0 w 646"/>
                  <a:gd name="T1" fmla="*/ 646 h 646"/>
                  <a:gd name="T2" fmla="*/ 15 w 646"/>
                  <a:gd name="T3" fmla="*/ 596 h 646"/>
                  <a:gd name="T4" fmla="*/ 33 w 646"/>
                  <a:gd name="T5" fmla="*/ 613 h 646"/>
                  <a:gd name="T6" fmla="*/ 0 w 646"/>
                  <a:gd name="T7" fmla="*/ 646 h 646"/>
                  <a:gd name="T8" fmla="*/ 127 w 646"/>
                  <a:gd name="T9" fmla="*/ 519 h 646"/>
                  <a:gd name="T10" fmla="*/ 59 w 646"/>
                  <a:gd name="T11" fmla="*/ 451 h 646"/>
                  <a:gd name="T12" fmla="*/ 81 w 646"/>
                  <a:gd name="T13" fmla="*/ 377 h 646"/>
                  <a:gd name="T14" fmla="*/ 385 w 646"/>
                  <a:gd name="T15" fmla="*/ 73 h 646"/>
                  <a:gd name="T16" fmla="*/ 479 w 646"/>
                  <a:gd name="T17" fmla="*/ 168 h 646"/>
                  <a:gd name="T18" fmla="*/ 127 w 646"/>
                  <a:gd name="T19" fmla="*/ 519 h 646"/>
                  <a:gd name="T20" fmla="*/ 573 w 646"/>
                  <a:gd name="T21" fmla="*/ 73 h 646"/>
                  <a:gd name="T22" fmla="*/ 500 w 646"/>
                  <a:gd name="T23" fmla="*/ 0 h 646"/>
                  <a:gd name="T24" fmla="*/ 646 w 646"/>
                  <a:gd name="T25" fmla="*/ 0 h 646"/>
                  <a:gd name="T26" fmla="*/ 573 w 646"/>
                  <a:gd name="T27" fmla="*/ 73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6" h="646">
                    <a:moveTo>
                      <a:pt x="0" y="646"/>
                    </a:moveTo>
                    <a:lnTo>
                      <a:pt x="15" y="596"/>
                    </a:lnTo>
                    <a:lnTo>
                      <a:pt x="33" y="613"/>
                    </a:lnTo>
                    <a:lnTo>
                      <a:pt x="0" y="646"/>
                    </a:lnTo>
                    <a:moveTo>
                      <a:pt x="127" y="519"/>
                    </a:moveTo>
                    <a:lnTo>
                      <a:pt x="59" y="451"/>
                    </a:lnTo>
                    <a:lnTo>
                      <a:pt x="81" y="377"/>
                    </a:lnTo>
                    <a:lnTo>
                      <a:pt x="385" y="73"/>
                    </a:lnTo>
                    <a:lnTo>
                      <a:pt x="479" y="168"/>
                    </a:lnTo>
                    <a:lnTo>
                      <a:pt x="127" y="519"/>
                    </a:lnTo>
                    <a:moveTo>
                      <a:pt x="573" y="73"/>
                    </a:moveTo>
                    <a:lnTo>
                      <a:pt x="500" y="0"/>
                    </a:lnTo>
                    <a:lnTo>
                      <a:pt x="646" y="0"/>
                    </a:lnTo>
                    <a:lnTo>
                      <a:pt x="573" y="73"/>
                    </a:lnTo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231">
                <a:extLst>
                  <a:ext uri="{FF2B5EF4-FFF2-40B4-BE49-F238E27FC236}">
                    <a16:creationId xmlns:a16="http://schemas.microsoft.com/office/drawing/2014/main" id="{707AA662-CFF0-1124-EB45-E2EFD53A2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3188"/>
                <a:ext cx="81" cy="106"/>
              </a:xfrm>
              <a:custGeom>
                <a:avLst/>
                <a:gdLst>
                  <a:gd name="T0" fmla="*/ 13 w 81"/>
                  <a:gd name="T1" fmla="*/ 106 h 106"/>
                  <a:gd name="T2" fmla="*/ 0 w 81"/>
                  <a:gd name="T3" fmla="*/ 95 h 106"/>
                  <a:gd name="T4" fmla="*/ 32 w 81"/>
                  <a:gd name="T5" fmla="*/ 0 h 106"/>
                  <a:gd name="T6" fmla="*/ 81 w 81"/>
                  <a:gd name="T7" fmla="*/ 44 h 106"/>
                  <a:gd name="T8" fmla="*/ 13 w 81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06">
                    <a:moveTo>
                      <a:pt x="13" y="106"/>
                    </a:moveTo>
                    <a:lnTo>
                      <a:pt x="0" y="95"/>
                    </a:lnTo>
                    <a:lnTo>
                      <a:pt x="32" y="0"/>
                    </a:lnTo>
                    <a:lnTo>
                      <a:pt x="81" y="44"/>
                    </a:lnTo>
                    <a:lnTo>
                      <a:pt x="13" y="106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32">
                <a:extLst>
                  <a:ext uri="{FF2B5EF4-FFF2-40B4-BE49-F238E27FC236}">
                    <a16:creationId xmlns:a16="http://schemas.microsoft.com/office/drawing/2014/main" id="{9A5E8E84-23C1-83E8-6A49-E859273BB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" y="2890"/>
                <a:ext cx="134" cy="111"/>
              </a:xfrm>
              <a:custGeom>
                <a:avLst/>
                <a:gdLst>
                  <a:gd name="T0" fmla="*/ 67 w 134"/>
                  <a:gd name="T1" fmla="*/ 111 h 111"/>
                  <a:gd name="T2" fmla="*/ 0 w 134"/>
                  <a:gd name="T3" fmla="*/ 48 h 111"/>
                  <a:gd name="T4" fmla="*/ 52 w 134"/>
                  <a:gd name="T5" fmla="*/ 0 h 111"/>
                  <a:gd name="T6" fmla="*/ 82 w 134"/>
                  <a:gd name="T7" fmla="*/ 0 h 111"/>
                  <a:gd name="T8" fmla="*/ 134 w 134"/>
                  <a:gd name="T9" fmla="*/ 48 h 111"/>
                  <a:gd name="T10" fmla="*/ 67 w 134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4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233">
                <a:extLst>
                  <a:ext uri="{FF2B5EF4-FFF2-40B4-BE49-F238E27FC236}">
                    <a16:creationId xmlns:a16="http://schemas.microsoft.com/office/drawing/2014/main" id="{D08EDABA-2B99-29F3-BF55-27AE8F686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1499"/>
                <a:ext cx="292" cy="237"/>
              </a:xfrm>
              <a:custGeom>
                <a:avLst/>
                <a:gdLst>
                  <a:gd name="T0" fmla="*/ 40 w 408"/>
                  <a:gd name="T1" fmla="*/ 126 h 360"/>
                  <a:gd name="T2" fmla="*/ 75 w 408"/>
                  <a:gd name="T3" fmla="*/ 335 h 360"/>
                  <a:gd name="T4" fmla="*/ 197 w 408"/>
                  <a:gd name="T5" fmla="*/ 352 h 360"/>
                  <a:gd name="T6" fmla="*/ 379 w 408"/>
                  <a:gd name="T7" fmla="*/ 236 h 360"/>
                  <a:gd name="T8" fmla="*/ 406 w 408"/>
                  <a:gd name="T9" fmla="*/ 164 h 360"/>
                  <a:gd name="T10" fmla="*/ 212 w 408"/>
                  <a:gd name="T11" fmla="*/ 4 h 360"/>
                  <a:gd name="T12" fmla="*/ 40 w 408"/>
                  <a:gd name="T13" fmla="*/ 12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8" h="360">
                    <a:moveTo>
                      <a:pt x="40" y="126"/>
                    </a:moveTo>
                    <a:cubicBezTo>
                      <a:pt x="2" y="195"/>
                      <a:pt x="0" y="291"/>
                      <a:pt x="75" y="335"/>
                    </a:cubicBezTo>
                    <a:cubicBezTo>
                      <a:pt x="111" y="356"/>
                      <a:pt x="156" y="360"/>
                      <a:pt x="197" y="352"/>
                    </a:cubicBezTo>
                    <a:cubicBezTo>
                      <a:pt x="266" y="338"/>
                      <a:pt x="338" y="294"/>
                      <a:pt x="379" y="236"/>
                    </a:cubicBezTo>
                    <a:cubicBezTo>
                      <a:pt x="394" y="215"/>
                      <a:pt x="406" y="190"/>
                      <a:pt x="406" y="164"/>
                    </a:cubicBezTo>
                    <a:cubicBezTo>
                      <a:pt x="408" y="75"/>
                      <a:pt x="293" y="0"/>
                      <a:pt x="212" y="4"/>
                    </a:cubicBezTo>
                    <a:cubicBezTo>
                      <a:pt x="142" y="7"/>
                      <a:pt x="76" y="61"/>
                      <a:pt x="40" y="126"/>
                    </a:cubicBezTo>
                  </a:path>
                </a:pathLst>
              </a:custGeom>
              <a:solidFill>
                <a:srgbClr val="223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234">
                <a:extLst>
                  <a:ext uri="{FF2B5EF4-FFF2-40B4-BE49-F238E27FC236}">
                    <a16:creationId xmlns:a16="http://schemas.microsoft.com/office/drawing/2014/main" id="{6641CDD4-2A82-150A-240F-61D8250E9C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1" y="2794"/>
                <a:ext cx="3934" cy="619"/>
              </a:xfrm>
              <a:custGeom>
                <a:avLst/>
                <a:gdLst>
                  <a:gd name="T0" fmla="*/ 5457 w 5501"/>
                  <a:gd name="T1" fmla="*/ 790 h 939"/>
                  <a:gd name="T2" fmla="*/ 5501 w 5501"/>
                  <a:gd name="T3" fmla="*/ 939 h 939"/>
                  <a:gd name="T4" fmla="*/ 13 w 5501"/>
                  <a:gd name="T5" fmla="*/ 824 h 939"/>
                  <a:gd name="T6" fmla="*/ 0 w 5501"/>
                  <a:gd name="T7" fmla="*/ 939 h 939"/>
                  <a:gd name="T8" fmla="*/ 5376 w 5501"/>
                  <a:gd name="T9" fmla="*/ 521 h 939"/>
                  <a:gd name="T10" fmla="*/ 5148 w 5501"/>
                  <a:gd name="T11" fmla="*/ 146 h 939"/>
                  <a:gd name="T12" fmla="*/ 5397 w 5501"/>
                  <a:gd name="T13" fmla="*/ 0 h 939"/>
                  <a:gd name="T14" fmla="*/ 5426 w 5501"/>
                  <a:gd name="T15" fmla="*/ 571 h 939"/>
                  <a:gd name="T16" fmla="*/ 45 w 5501"/>
                  <a:gd name="T17" fmla="*/ 538 h 939"/>
                  <a:gd name="T18" fmla="*/ 209 w 5501"/>
                  <a:gd name="T19" fmla="*/ 0 h 939"/>
                  <a:gd name="T20" fmla="*/ 238 w 5501"/>
                  <a:gd name="T21" fmla="*/ 146 h 939"/>
                  <a:gd name="T22" fmla="*/ 77 w 5501"/>
                  <a:gd name="T23" fmla="*/ 571 h 939"/>
                  <a:gd name="T24" fmla="*/ 4256 w 5501"/>
                  <a:gd name="T25" fmla="*/ 146 h 939"/>
                  <a:gd name="T26" fmla="*/ 4667 w 5501"/>
                  <a:gd name="T27" fmla="*/ 0 h 939"/>
                  <a:gd name="T28" fmla="*/ 3921 w 5501"/>
                  <a:gd name="T29" fmla="*/ 146 h 939"/>
                  <a:gd name="T30" fmla="*/ 3511 w 5501"/>
                  <a:gd name="T31" fmla="*/ 0 h 939"/>
                  <a:gd name="T32" fmla="*/ 3921 w 5501"/>
                  <a:gd name="T33" fmla="*/ 146 h 939"/>
                  <a:gd name="T34" fmla="*/ 2473 w 5501"/>
                  <a:gd name="T35" fmla="*/ 146 h 939"/>
                  <a:gd name="T36" fmla="*/ 2884 w 5501"/>
                  <a:gd name="T37" fmla="*/ 0 h 939"/>
                  <a:gd name="T38" fmla="*/ 2138 w 5501"/>
                  <a:gd name="T39" fmla="*/ 146 h 939"/>
                  <a:gd name="T40" fmla="*/ 1728 w 5501"/>
                  <a:gd name="T41" fmla="*/ 0 h 939"/>
                  <a:gd name="T42" fmla="*/ 2138 w 5501"/>
                  <a:gd name="T43" fmla="*/ 146 h 939"/>
                  <a:gd name="T44" fmla="*/ 690 w 5501"/>
                  <a:gd name="T45" fmla="*/ 146 h 939"/>
                  <a:gd name="T46" fmla="*/ 1101 w 5501"/>
                  <a:gd name="T47" fmla="*/ 0 h 939"/>
                  <a:gd name="T48" fmla="*/ 1414 w 5501"/>
                  <a:gd name="T49" fmla="*/ 125 h 939"/>
                  <a:gd name="T50" fmla="*/ 1539 w 5501"/>
                  <a:gd name="T51" fmla="*/ 0 h 939"/>
                  <a:gd name="T52" fmla="*/ 4089 w 5501"/>
                  <a:gd name="T53" fmla="*/ 125 h 939"/>
                  <a:gd name="T54" fmla="*/ 4214 w 5501"/>
                  <a:gd name="T55" fmla="*/ 0 h 939"/>
                  <a:gd name="T56" fmla="*/ 523 w 5501"/>
                  <a:gd name="T57" fmla="*/ 125 h 939"/>
                  <a:gd name="T58" fmla="*/ 648 w 5501"/>
                  <a:gd name="T59" fmla="*/ 0 h 939"/>
                  <a:gd name="T60" fmla="*/ 4980 w 5501"/>
                  <a:gd name="T61" fmla="*/ 125 h 939"/>
                  <a:gd name="T62" fmla="*/ 5105 w 5501"/>
                  <a:gd name="T63" fmla="*/ 0 h 939"/>
                  <a:gd name="T64" fmla="*/ 2306 w 5501"/>
                  <a:gd name="T65" fmla="*/ 125 h 939"/>
                  <a:gd name="T66" fmla="*/ 2431 w 5501"/>
                  <a:gd name="T67" fmla="*/ 0 h 939"/>
                  <a:gd name="T68" fmla="*/ 3197 w 5501"/>
                  <a:gd name="T69" fmla="*/ 125 h 939"/>
                  <a:gd name="T70" fmla="*/ 3322 w 5501"/>
                  <a:gd name="T71" fmla="*/ 0 h 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01" h="939">
                    <a:moveTo>
                      <a:pt x="5501" y="939"/>
                    </a:moveTo>
                    <a:lnTo>
                      <a:pt x="5457" y="790"/>
                    </a:lnTo>
                    <a:lnTo>
                      <a:pt x="5488" y="822"/>
                    </a:lnTo>
                    <a:lnTo>
                      <a:pt x="5501" y="939"/>
                    </a:lnTo>
                    <a:close/>
                    <a:moveTo>
                      <a:pt x="0" y="939"/>
                    </a:moveTo>
                    <a:lnTo>
                      <a:pt x="13" y="824"/>
                    </a:lnTo>
                    <a:lnTo>
                      <a:pt x="44" y="792"/>
                    </a:lnTo>
                    <a:lnTo>
                      <a:pt x="0" y="939"/>
                    </a:lnTo>
                    <a:close/>
                    <a:moveTo>
                      <a:pt x="5426" y="571"/>
                    </a:moveTo>
                    <a:lnTo>
                      <a:pt x="5376" y="521"/>
                    </a:lnTo>
                    <a:lnTo>
                      <a:pt x="5263" y="146"/>
                    </a:lnTo>
                    <a:lnTo>
                      <a:pt x="5148" y="146"/>
                    </a:lnTo>
                    <a:lnTo>
                      <a:pt x="5294" y="0"/>
                    </a:lnTo>
                    <a:lnTo>
                      <a:pt x="5397" y="0"/>
                    </a:lnTo>
                    <a:lnTo>
                      <a:pt x="5457" y="540"/>
                    </a:lnTo>
                    <a:lnTo>
                      <a:pt x="5426" y="571"/>
                    </a:lnTo>
                    <a:close/>
                    <a:moveTo>
                      <a:pt x="77" y="571"/>
                    </a:moveTo>
                    <a:lnTo>
                      <a:pt x="45" y="538"/>
                    </a:lnTo>
                    <a:lnTo>
                      <a:pt x="104" y="0"/>
                    </a:lnTo>
                    <a:lnTo>
                      <a:pt x="209" y="0"/>
                    </a:lnTo>
                    <a:lnTo>
                      <a:pt x="356" y="146"/>
                    </a:lnTo>
                    <a:lnTo>
                      <a:pt x="238" y="146"/>
                    </a:lnTo>
                    <a:lnTo>
                      <a:pt x="125" y="523"/>
                    </a:lnTo>
                    <a:lnTo>
                      <a:pt x="77" y="571"/>
                    </a:lnTo>
                    <a:moveTo>
                      <a:pt x="4813" y="146"/>
                    </a:moveTo>
                    <a:lnTo>
                      <a:pt x="4256" y="146"/>
                    </a:lnTo>
                    <a:lnTo>
                      <a:pt x="4402" y="0"/>
                    </a:lnTo>
                    <a:lnTo>
                      <a:pt x="4667" y="0"/>
                    </a:lnTo>
                    <a:lnTo>
                      <a:pt x="4813" y="146"/>
                    </a:lnTo>
                    <a:close/>
                    <a:moveTo>
                      <a:pt x="3921" y="146"/>
                    </a:moveTo>
                    <a:lnTo>
                      <a:pt x="3365" y="146"/>
                    </a:lnTo>
                    <a:lnTo>
                      <a:pt x="3511" y="0"/>
                    </a:lnTo>
                    <a:lnTo>
                      <a:pt x="3775" y="0"/>
                    </a:lnTo>
                    <a:lnTo>
                      <a:pt x="3921" y="146"/>
                    </a:lnTo>
                    <a:close/>
                    <a:moveTo>
                      <a:pt x="3030" y="146"/>
                    </a:moveTo>
                    <a:lnTo>
                      <a:pt x="2473" y="146"/>
                    </a:lnTo>
                    <a:lnTo>
                      <a:pt x="2619" y="0"/>
                    </a:lnTo>
                    <a:lnTo>
                      <a:pt x="2884" y="0"/>
                    </a:lnTo>
                    <a:lnTo>
                      <a:pt x="3030" y="146"/>
                    </a:lnTo>
                    <a:close/>
                    <a:moveTo>
                      <a:pt x="2138" y="146"/>
                    </a:moveTo>
                    <a:lnTo>
                      <a:pt x="1582" y="146"/>
                    </a:lnTo>
                    <a:lnTo>
                      <a:pt x="1728" y="0"/>
                    </a:lnTo>
                    <a:lnTo>
                      <a:pt x="1992" y="0"/>
                    </a:lnTo>
                    <a:lnTo>
                      <a:pt x="2138" y="146"/>
                    </a:lnTo>
                    <a:close/>
                    <a:moveTo>
                      <a:pt x="1247" y="146"/>
                    </a:moveTo>
                    <a:lnTo>
                      <a:pt x="690" y="146"/>
                    </a:lnTo>
                    <a:lnTo>
                      <a:pt x="836" y="0"/>
                    </a:lnTo>
                    <a:lnTo>
                      <a:pt x="1101" y="0"/>
                    </a:lnTo>
                    <a:lnTo>
                      <a:pt x="1247" y="146"/>
                    </a:lnTo>
                    <a:moveTo>
                      <a:pt x="1414" y="125"/>
                    </a:moveTo>
                    <a:lnTo>
                      <a:pt x="1289" y="0"/>
                    </a:lnTo>
                    <a:lnTo>
                      <a:pt x="1539" y="0"/>
                    </a:lnTo>
                    <a:lnTo>
                      <a:pt x="1414" y="125"/>
                    </a:lnTo>
                    <a:close/>
                    <a:moveTo>
                      <a:pt x="4089" y="125"/>
                    </a:moveTo>
                    <a:lnTo>
                      <a:pt x="3964" y="0"/>
                    </a:lnTo>
                    <a:lnTo>
                      <a:pt x="4214" y="0"/>
                    </a:lnTo>
                    <a:lnTo>
                      <a:pt x="4089" y="125"/>
                    </a:lnTo>
                    <a:close/>
                    <a:moveTo>
                      <a:pt x="523" y="125"/>
                    </a:moveTo>
                    <a:lnTo>
                      <a:pt x="398" y="0"/>
                    </a:lnTo>
                    <a:lnTo>
                      <a:pt x="648" y="0"/>
                    </a:lnTo>
                    <a:lnTo>
                      <a:pt x="523" y="125"/>
                    </a:lnTo>
                    <a:close/>
                    <a:moveTo>
                      <a:pt x="4980" y="125"/>
                    </a:moveTo>
                    <a:lnTo>
                      <a:pt x="4855" y="0"/>
                    </a:lnTo>
                    <a:lnTo>
                      <a:pt x="5105" y="0"/>
                    </a:lnTo>
                    <a:lnTo>
                      <a:pt x="4980" y="125"/>
                    </a:lnTo>
                    <a:close/>
                    <a:moveTo>
                      <a:pt x="2306" y="125"/>
                    </a:moveTo>
                    <a:lnTo>
                      <a:pt x="2181" y="0"/>
                    </a:lnTo>
                    <a:lnTo>
                      <a:pt x="2431" y="0"/>
                    </a:lnTo>
                    <a:lnTo>
                      <a:pt x="2306" y="125"/>
                    </a:lnTo>
                    <a:close/>
                    <a:moveTo>
                      <a:pt x="3197" y="125"/>
                    </a:moveTo>
                    <a:lnTo>
                      <a:pt x="3072" y="0"/>
                    </a:lnTo>
                    <a:lnTo>
                      <a:pt x="3322" y="0"/>
                    </a:lnTo>
                    <a:lnTo>
                      <a:pt x="3197" y="125"/>
                    </a:lnTo>
                    <a:close/>
                  </a:path>
                </a:pathLst>
              </a:custGeom>
              <a:solidFill>
                <a:srgbClr val="D4D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235">
                <a:extLst>
                  <a:ext uri="{FF2B5EF4-FFF2-40B4-BE49-F238E27FC236}">
                    <a16:creationId xmlns:a16="http://schemas.microsoft.com/office/drawing/2014/main" id="{C94B30F0-E8C3-5AE2-1407-A5C092289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" y="3149"/>
                <a:ext cx="29" cy="48"/>
              </a:xfrm>
              <a:custGeom>
                <a:avLst/>
                <a:gdLst>
                  <a:gd name="T0" fmla="*/ 0 w 29"/>
                  <a:gd name="T1" fmla="*/ 48 h 48"/>
                  <a:gd name="T2" fmla="*/ 6 w 29"/>
                  <a:gd name="T3" fmla="*/ 0 h 48"/>
                  <a:gd name="T4" fmla="*/ 29 w 29"/>
                  <a:gd name="T5" fmla="*/ 21 h 48"/>
                  <a:gd name="T6" fmla="*/ 0 w 2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8">
                    <a:moveTo>
                      <a:pt x="0" y="48"/>
                    </a:moveTo>
                    <a:lnTo>
                      <a:pt x="6" y="0"/>
                    </a:lnTo>
                    <a:lnTo>
                      <a:pt x="29" y="21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236">
                <a:extLst>
                  <a:ext uri="{FF2B5EF4-FFF2-40B4-BE49-F238E27FC236}">
                    <a16:creationId xmlns:a16="http://schemas.microsoft.com/office/drawing/2014/main" id="{6424EADA-0E9F-FC01-BC08-BEE96FC30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5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5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237">
                <a:extLst>
                  <a:ext uri="{FF2B5EF4-FFF2-40B4-BE49-F238E27FC236}">
                    <a16:creationId xmlns:a16="http://schemas.microsoft.com/office/drawing/2014/main" id="{C1A987CB-4448-1529-7F00-2DFE7B1FD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2794"/>
                <a:ext cx="223" cy="96"/>
              </a:xfrm>
              <a:custGeom>
                <a:avLst/>
                <a:gdLst>
                  <a:gd name="T0" fmla="*/ 208 w 223"/>
                  <a:gd name="T1" fmla="*/ 96 h 96"/>
                  <a:gd name="T2" fmla="*/ 104 w 223"/>
                  <a:gd name="T3" fmla="*/ 96 h 96"/>
                  <a:gd name="T4" fmla="*/ 0 w 223"/>
                  <a:gd name="T5" fmla="*/ 0 h 96"/>
                  <a:gd name="T6" fmla="*/ 134 w 223"/>
                  <a:gd name="T7" fmla="*/ 0 h 96"/>
                  <a:gd name="T8" fmla="*/ 223 w 223"/>
                  <a:gd name="T9" fmla="*/ 82 h 96"/>
                  <a:gd name="T10" fmla="*/ 208 w 223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3" h="96">
                    <a:moveTo>
                      <a:pt x="208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223" y="82"/>
                    </a:lnTo>
                    <a:lnTo>
                      <a:pt x="208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238">
                <a:extLst>
                  <a:ext uri="{FF2B5EF4-FFF2-40B4-BE49-F238E27FC236}">
                    <a16:creationId xmlns:a16="http://schemas.microsoft.com/office/drawing/2014/main" id="{7B6A04F5-C0B0-697A-19EC-942B4A1CC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239">
                <a:extLst>
                  <a:ext uri="{FF2B5EF4-FFF2-40B4-BE49-F238E27FC236}">
                    <a16:creationId xmlns:a16="http://schemas.microsoft.com/office/drawing/2014/main" id="{CD26C38E-2B45-5844-6CA6-56E1C65FA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4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240">
                <a:extLst>
                  <a:ext uri="{FF2B5EF4-FFF2-40B4-BE49-F238E27FC236}">
                    <a16:creationId xmlns:a16="http://schemas.microsoft.com/office/drawing/2014/main" id="{1DB7170A-407F-F4BB-BEC0-551273EBF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 241">
                <a:extLst>
                  <a:ext uri="{FF2B5EF4-FFF2-40B4-BE49-F238E27FC236}">
                    <a16:creationId xmlns:a16="http://schemas.microsoft.com/office/drawing/2014/main" id="{30A469D0-0A51-D1DB-7B8A-EB657CF639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9" y="2794"/>
                <a:ext cx="587" cy="542"/>
              </a:xfrm>
              <a:custGeom>
                <a:avLst/>
                <a:gdLst>
                  <a:gd name="T0" fmla="*/ 821 w 821"/>
                  <a:gd name="T1" fmla="*/ 822 h 822"/>
                  <a:gd name="T2" fmla="*/ 790 w 821"/>
                  <a:gd name="T3" fmla="*/ 790 h 822"/>
                  <a:gd name="T4" fmla="*/ 775 w 821"/>
                  <a:gd name="T5" fmla="*/ 743 h 822"/>
                  <a:gd name="T6" fmla="*/ 809 w 821"/>
                  <a:gd name="T7" fmla="*/ 710 h 822"/>
                  <a:gd name="T8" fmla="*/ 821 w 821"/>
                  <a:gd name="T9" fmla="*/ 822 h 822"/>
                  <a:gd name="T10" fmla="*/ 732 w 821"/>
                  <a:gd name="T11" fmla="*/ 598 h 822"/>
                  <a:gd name="T12" fmla="*/ 709 w 821"/>
                  <a:gd name="T13" fmla="*/ 521 h 822"/>
                  <a:gd name="T14" fmla="*/ 759 w 821"/>
                  <a:gd name="T15" fmla="*/ 571 h 822"/>
                  <a:gd name="T16" fmla="*/ 732 w 821"/>
                  <a:gd name="T17" fmla="*/ 598 h 822"/>
                  <a:gd name="T18" fmla="*/ 292 w 821"/>
                  <a:gd name="T19" fmla="*/ 146 h 822"/>
                  <a:gd name="T20" fmla="*/ 146 w 821"/>
                  <a:gd name="T21" fmla="*/ 146 h 822"/>
                  <a:gd name="T22" fmla="*/ 0 w 821"/>
                  <a:gd name="T23" fmla="*/ 0 h 822"/>
                  <a:gd name="T24" fmla="*/ 188 w 821"/>
                  <a:gd name="T25" fmla="*/ 0 h 822"/>
                  <a:gd name="T26" fmla="*/ 313 w 821"/>
                  <a:gd name="T27" fmla="*/ 125 h 822"/>
                  <a:gd name="T28" fmla="*/ 292 w 821"/>
                  <a:gd name="T29" fmla="*/ 146 h 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1" h="822">
                    <a:moveTo>
                      <a:pt x="821" y="822"/>
                    </a:moveTo>
                    <a:lnTo>
                      <a:pt x="790" y="790"/>
                    </a:lnTo>
                    <a:lnTo>
                      <a:pt x="775" y="743"/>
                    </a:lnTo>
                    <a:lnTo>
                      <a:pt x="809" y="710"/>
                    </a:lnTo>
                    <a:lnTo>
                      <a:pt x="821" y="822"/>
                    </a:lnTo>
                    <a:close/>
                    <a:moveTo>
                      <a:pt x="732" y="598"/>
                    </a:moveTo>
                    <a:lnTo>
                      <a:pt x="709" y="521"/>
                    </a:lnTo>
                    <a:lnTo>
                      <a:pt x="759" y="571"/>
                    </a:lnTo>
                    <a:lnTo>
                      <a:pt x="732" y="598"/>
                    </a:lnTo>
                    <a:moveTo>
                      <a:pt x="292" y="146"/>
                    </a:moveTo>
                    <a:lnTo>
                      <a:pt x="146" y="146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313" y="125"/>
                    </a:lnTo>
                    <a:lnTo>
                      <a:pt x="292" y="146"/>
                    </a:lnTo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 242">
                <a:extLst>
                  <a:ext uri="{FF2B5EF4-FFF2-40B4-BE49-F238E27FC236}">
                    <a16:creationId xmlns:a16="http://schemas.microsoft.com/office/drawing/2014/main" id="{F827FE6A-2A10-9B06-1227-C72BAFC5D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2" y="3150"/>
                <a:ext cx="27" cy="46"/>
              </a:xfrm>
              <a:custGeom>
                <a:avLst/>
                <a:gdLst>
                  <a:gd name="T0" fmla="*/ 27 w 27"/>
                  <a:gd name="T1" fmla="*/ 46 h 46"/>
                  <a:gd name="T2" fmla="*/ 0 w 27"/>
                  <a:gd name="T3" fmla="*/ 20 h 46"/>
                  <a:gd name="T4" fmla="*/ 22 w 27"/>
                  <a:gd name="T5" fmla="*/ 0 h 46"/>
                  <a:gd name="T6" fmla="*/ 27 w 27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6">
                    <a:moveTo>
                      <a:pt x="27" y="46"/>
                    </a:moveTo>
                    <a:lnTo>
                      <a:pt x="0" y="20"/>
                    </a:lnTo>
                    <a:lnTo>
                      <a:pt x="22" y="0"/>
                    </a:lnTo>
                    <a:lnTo>
                      <a:pt x="27" y="4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 243">
                <a:extLst>
                  <a:ext uri="{FF2B5EF4-FFF2-40B4-BE49-F238E27FC236}">
                    <a16:creationId xmlns:a16="http://schemas.microsoft.com/office/drawing/2014/main" id="{93324473-B8B1-0CE1-3B63-59E6FFEA9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" y="3170"/>
                <a:ext cx="55" cy="114"/>
              </a:xfrm>
              <a:custGeom>
                <a:avLst/>
                <a:gdLst>
                  <a:gd name="T0" fmla="*/ 31 w 55"/>
                  <a:gd name="T1" fmla="*/ 114 h 114"/>
                  <a:gd name="T2" fmla="*/ 0 w 55"/>
                  <a:gd name="T3" fmla="*/ 18 h 114"/>
                  <a:gd name="T4" fmla="*/ 20 w 55"/>
                  <a:gd name="T5" fmla="*/ 0 h 114"/>
                  <a:gd name="T6" fmla="*/ 47 w 55"/>
                  <a:gd name="T7" fmla="*/ 26 h 114"/>
                  <a:gd name="T8" fmla="*/ 55 w 55"/>
                  <a:gd name="T9" fmla="*/ 92 h 114"/>
                  <a:gd name="T10" fmla="*/ 31 w 55"/>
                  <a:gd name="T11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14">
                    <a:moveTo>
                      <a:pt x="31" y="114"/>
                    </a:moveTo>
                    <a:lnTo>
                      <a:pt x="0" y="18"/>
                    </a:lnTo>
                    <a:lnTo>
                      <a:pt x="20" y="0"/>
                    </a:lnTo>
                    <a:lnTo>
                      <a:pt x="47" y="26"/>
                    </a:lnTo>
                    <a:lnTo>
                      <a:pt x="55" y="92"/>
                    </a:lnTo>
                    <a:lnTo>
                      <a:pt x="31" y="1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 244">
                <a:extLst>
                  <a:ext uri="{FF2B5EF4-FFF2-40B4-BE49-F238E27FC236}">
                    <a16:creationId xmlns:a16="http://schemas.microsoft.com/office/drawing/2014/main" id="{F5C813C3-6C56-3EFB-1520-F29680D81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89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89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245">
                <a:extLst>
                  <a:ext uri="{FF2B5EF4-FFF2-40B4-BE49-F238E27FC236}">
                    <a16:creationId xmlns:a16="http://schemas.microsoft.com/office/drawing/2014/main" id="{D8F1CED5-E7CA-A63B-5BA4-7308C633A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246">
                <a:extLst>
                  <a:ext uri="{FF2B5EF4-FFF2-40B4-BE49-F238E27FC236}">
                    <a16:creationId xmlns:a16="http://schemas.microsoft.com/office/drawing/2014/main" id="{D46718FF-4F55-B24F-19A3-4F0440C1D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90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247">
                <a:extLst>
                  <a:ext uri="{FF2B5EF4-FFF2-40B4-BE49-F238E27FC236}">
                    <a16:creationId xmlns:a16="http://schemas.microsoft.com/office/drawing/2014/main" id="{47188A83-CEC9-C845-54DE-E9046ABD3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248">
                <a:extLst>
                  <a:ext uri="{FF2B5EF4-FFF2-40B4-BE49-F238E27FC236}">
                    <a16:creationId xmlns:a16="http://schemas.microsoft.com/office/drawing/2014/main" id="{61EFF309-95C2-94D8-3B42-73325816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89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89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 249">
                <a:extLst>
                  <a:ext uri="{FF2B5EF4-FFF2-40B4-BE49-F238E27FC236}">
                    <a16:creationId xmlns:a16="http://schemas.microsoft.com/office/drawing/2014/main" id="{D0EDBE55-1142-427C-7285-6B2718DF5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Freeform 250">
                <a:extLst>
                  <a:ext uri="{FF2B5EF4-FFF2-40B4-BE49-F238E27FC236}">
                    <a16:creationId xmlns:a16="http://schemas.microsoft.com/office/drawing/2014/main" id="{9F6912D9-A4B5-5062-9A38-5D46C1879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90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Freeform 251">
                <a:extLst>
                  <a:ext uri="{FF2B5EF4-FFF2-40B4-BE49-F238E27FC236}">
                    <a16:creationId xmlns:a16="http://schemas.microsoft.com/office/drawing/2014/main" id="{162757DD-87F4-374D-1CDF-4BFD6FBBD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Freeform 252">
                <a:extLst>
                  <a:ext uri="{FF2B5EF4-FFF2-40B4-BE49-F238E27FC236}">
                    <a16:creationId xmlns:a16="http://schemas.microsoft.com/office/drawing/2014/main" id="{F5A5BAF8-275F-FABC-146F-2048DE5FA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794"/>
                <a:ext cx="225" cy="96"/>
              </a:xfrm>
              <a:custGeom>
                <a:avLst/>
                <a:gdLst>
                  <a:gd name="T0" fmla="*/ 121 w 225"/>
                  <a:gd name="T1" fmla="*/ 96 h 96"/>
                  <a:gd name="T2" fmla="*/ 16 w 225"/>
                  <a:gd name="T3" fmla="*/ 96 h 96"/>
                  <a:gd name="T4" fmla="*/ 0 w 225"/>
                  <a:gd name="T5" fmla="*/ 82 h 96"/>
                  <a:gd name="T6" fmla="*/ 90 w 225"/>
                  <a:gd name="T7" fmla="*/ 0 h 96"/>
                  <a:gd name="T8" fmla="*/ 225 w 225"/>
                  <a:gd name="T9" fmla="*/ 0 h 96"/>
                  <a:gd name="T10" fmla="*/ 121 w 225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5" h="96">
                    <a:moveTo>
                      <a:pt x="121" y="96"/>
                    </a:moveTo>
                    <a:lnTo>
                      <a:pt x="16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5" y="0"/>
                    </a:lnTo>
                    <a:lnTo>
                      <a:pt x="121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Freeform 253">
                <a:extLst>
                  <a:ext uri="{FF2B5EF4-FFF2-40B4-BE49-F238E27FC236}">
                    <a16:creationId xmlns:a16="http://schemas.microsoft.com/office/drawing/2014/main" id="{1C30A0B1-4D43-0531-8A44-16C333C0A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2876"/>
                <a:ext cx="31" cy="14"/>
              </a:xfrm>
              <a:custGeom>
                <a:avLst/>
                <a:gdLst>
                  <a:gd name="T0" fmla="*/ 31 w 31"/>
                  <a:gd name="T1" fmla="*/ 14 h 14"/>
                  <a:gd name="T2" fmla="*/ 0 w 31"/>
                  <a:gd name="T3" fmla="*/ 14 h 14"/>
                  <a:gd name="T4" fmla="*/ 15 w 31"/>
                  <a:gd name="T5" fmla="*/ 0 h 14"/>
                  <a:gd name="T6" fmla="*/ 31 w 31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4">
                    <a:moveTo>
                      <a:pt x="31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Freeform 254">
                <a:extLst>
                  <a:ext uri="{FF2B5EF4-FFF2-40B4-BE49-F238E27FC236}">
                    <a16:creationId xmlns:a16="http://schemas.microsoft.com/office/drawing/2014/main" id="{DE27983B-2D9F-0947-5BC8-DC67EC65C9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81" y="2794"/>
                <a:ext cx="588" cy="543"/>
              </a:xfrm>
              <a:custGeom>
                <a:avLst/>
                <a:gdLst>
                  <a:gd name="T0" fmla="*/ 0 w 823"/>
                  <a:gd name="T1" fmla="*/ 824 h 824"/>
                  <a:gd name="T2" fmla="*/ 13 w 823"/>
                  <a:gd name="T3" fmla="*/ 708 h 824"/>
                  <a:gd name="T4" fmla="*/ 46 w 823"/>
                  <a:gd name="T5" fmla="*/ 742 h 824"/>
                  <a:gd name="T6" fmla="*/ 31 w 823"/>
                  <a:gd name="T7" fmla="*/ 792 h 824"/>
                  <a:gd name="T8" fmla="*/ 0 w 823"/>
                  <a:gd name="T9" fmla="*/ 824 h 824"/>
                  <a:gd name="T10" fmla="*/ 90 w 823"/>
                  <a:gd name="T11" fmla="*/ 597 h 824"/>
                  <a:gd name="T12" fmla="*/ 64 w 823"/>
                  <a:gd name="T13" fmla="*/ 571 h 824"/>
                  <a:gd name="T14" fmla="*/ 112 w 823"/>
                  <a:gd name="T15" fmla="*/ 523 h 824"/>
                  <a:gd name="T16" fmla="*/ 90 w 823"/>
                  <a:gd name="T17" fmla="*/ 597 h 824"/>
                  <a:gd name="T18" fmla="*/ 677 w 823"/>
                  <a:gd name="T19" fmla="*/ 146 h 824"/>
                  <a:gd name="T20" fmla="*/ 531 w 823"/>
                  <a:gd name="T21" fmla="*/ 146 h 824"/>
                  <a:gd name="T22" fmla="*/ 510 w 823"/>
                  <a:gd name="T23" fmla="*/ 125 h 824"/>
                  <a:gd name="T24" fmla="*/ 635 w 823"/>
                  <a:gd name="T25" fmla="*/ 0 h 824"/>
                  <a:gd name="T26" fmla="*/ 823 w 823"/>
                  <a:gd name="T27" fmla="*/ 0 h 824"/>
                  <a:gd name="T28" fmla="*/ 677 w 823"/>
                  <a:gd name="T29" fmla="*/ 14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3" h="824">
                    <a:moveTo>
                      <a:pt x="0" y="824"/>
                    </a:moveTo>
                    <a:lnTo>
                      <a:pt x="13" y="708"/>
                    </a:lnTo>
                    <a:lnTo>
                      <a:pt x="46" y="742"/>
                    </a:lnTo>
                    <a:lnTo>
                      <a:pt x="31" y="792"/>
                    </a:lnTo>
                    <a:lnTo>
                      <a:pt x="0" y="824"/>
                    </a:lnTo>
                    <a:close/>
                    <a:moveTo>
                      <a:pt x="90" y="597"/>
                    </a:moveTo>
                    <a:lnTo>
                      <a:pt x="64" y="571"/>
                    </a:lnTo>
                    <a:lnTo>
                      <a:pt x="112" y="523"/>
                    </a:lnTo>
                    <a:lnTo>
                      <a:pt x="90" y="597"/>
                    </a:lnTo>
                    <a:close/>
                    <a:moveTo>
                      <a:pt x="677" y="146"/>
                    </a:moveTo>
                    <a:lnTo>
                      <a:pt x="531" y="146"/>
                    </a:lnTo>
                    <a:lnTo>
                      <a:pt x="510" y="125"/>
                    </a:lnTo>
                    <a:lnTo>
                      <a:pt x="635" y="0"/>
                    </a:lnTo>
                    <a:lnTo>
                      <a:pt x="823" y="0"/>
                    </a:lnTo>
                    <a:lnTo>
                      <a:pt x="677" y="14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Freeform 255">
                <a:extLst>
                  <a:ext uri="{FF2B5EF4-FFF2-40B4-BE49-F238E27FC236}">
                    <a16:creationId xmlns:a16="http://schemas.microsoft.com/office/drawing/2014/main" id="{259D9CCC-A2EE-61F5-3571-E8E947D23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0" y="3170"/>
                <a:ext cx="55" cy="113"/>
              </a:xfrm>
              <a:custGeom>
                <a:avLst/>
                <a:gdLst>
                  <a:gd name="T0" fmla="*/ 23 w 55"/>
                  <a:gd name="T1" fmla="*/ 113 h 113"/>
                  <a:gd name="T2" fmla="*/ 0 w 55"/>
                  <a:gd name="T3" fmla="*/ 91 h 113"/>
                  <a:gd name="T4" fmla="*/ 7 w 55"/>
                  <a:gd name="T5" fmla="*/ 27 h 113"/>
                  <a:gd name="T6" fmla="*/ 36 w 55"/>
                  <a:gd name="T7" fmla="*/ 0 h 113"/>
                  <a:gd name="T8" fmla="*/ 55 w 55"/>
                  <a:gd name="T9" fmla="*/ 18 h 113"/>
                  <a:gd name="T10" fmla="*/ 23 w 55"/>
                  <a:gd name="T11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13">
                    <a:moveTo>
                      <a:pt x="23" y="113"/>
                    </a:moveTo>
                    <a:lnTo>
                      <a:pt x="0" y="91"/>
                    </a:lnTo>
                    <a:lnTo>
                      <a:pt x="7" y="27"/>
                    </a:lnTo>
                    <a:lnTo>
                      <a:pt x="36" y="0"/>
                    </a:lnTo>
                    <a:lnTo>
                      <a:pt x="55" y="18"/>
                    </a:lnTo>
                    <a:lnTo>
                      <a:pt x="23" y="113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Freeform 256">
                <a:extLst>
                  <a:ext uri="{FF2B5EF4-FFF2-40B4-BE49-F238E27FC236}">
                    <a16:creationId xmlns:a16="http://schemas.microsoft.com/office/drawing/2014/main" id="{6C2C86F0-3690-2BE4-BB8A-00A618F76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7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Sao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A,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28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6,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	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11A9E1C-FF81-4D4B-8DFA-0A3BB4F408E6}"/>
              </a:ext>
            </a:extLst>
          </p:cNvPr>
          <p:cNvSpPr/>
          <p:nvPr/>
        </p:nvSpPr>
        <p:spPr>
          <a:xfrm>
            <a:off x="9550400" y="139700"/>
            <a:ext cx="2336800" cy="974725"/>
          </a:xfrm>
          <a:prstGeom prst="cloud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en-US" sz="20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altLang="en-US" sz="24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en-US" sz="2400" i="1" dirty="0"/>
          </a:p>
        </p:txBody>
      </p:sp>
      <p:pic>
        <p:nvPicPr>
          <p:cNvPr id="2" name="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D895C015-C05A-4DD7-BA70-F1E688478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583" y="5826539"/>
            <a:ext cx="1031461" cy="10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3873108" y="2286654"/>
            <a:ext cx="4873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F8E9C-B979-41FB-B393-FEE0A1FD3248}"/>
              </a:ext>
            </a:extLst>
          </p:cNvPr>
          <p:cNvSpPr txBox="1"/>
          <p:nvPr/>
        </p:nvSpPr>
        <p:spPr>
          <a:xfrm>
            <a:off x="4164620" y="3056095"/>
            <a:ext cx="3278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F804CB2-A45D-43E4-B7C2-6BB2B8DC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16" y="1819049"/>
            <a:ext cx="1884508" cy="1143000"/>
          </a:xfrm>
        </p:spPr>
        <p:txBody>
          <a:bodyPr>
            <a:normAutofit/>
          </a:bodyPr>
          <a:lstStyle/>
          <a:p>
            <a:pPr algn="just" defTabSz="1218516" fontAlgn="auto">
              <a:spcAft>
                <a:spcPts val="0"/>
              </a:spcAft>
              <a:defRPr/>
            </a:pP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oong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186F3E2-0A55-41A6-814F-7922F9FB4266}"/>
              </a:ext>
            </a:extLst>
          </p:cNvPr>
          <p:cNvSpPr txBox="1">
            <a:spLocks/>
          </p:cNvSpPr>
          <p:nvPr/>
        </p:nvSpPr>
        <p:spPr>
          <a:xfrm>
            <a:off x="7192616" y="1819049"/>
            <a:ext cx="3201498" cy="1143000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4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altLang="en-US" sz="4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altLang="en-US" sz="48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86C902-2F6E-4706-8F76-0AEFB1213AD6}"/>
              </a:ext>
            </a:extLst>
          </p:cNvPr>
          <p:cNvCxnSpPr/>
          <p:nvPr/>
        </p:nvCxnSpPr>
        <p:spPr>
          <a:xfrm>
            <a:off x="4449416" y="2530249"/>
            <a:ext cx="233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>
            <a:extLst>
              <a:ext uri="{FF2B5EF4-FFF2-40B4-BE49-F238E27FC236}">
                <a16:creationId xmlns:a16="http://schemas.microsoft.com/office/drawing/2014/main" id="{709954A5-D5C2-463A-9E78-BB20D230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9890"/>
          <a:stretch>
            <a:fillRect/>
          </a:stretch>
        </p:blipFill>
        <p:spPr bwMode="auto">
          <a:xfrm>
            <a:off x="1729737" y="3082739"/>
            <a:ext cx="6317763" cy="335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08470231-C0F7-4C0D-9AF1-8B135F89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05" y="3374023"/>
            <a:ext cx="2621758" cy="283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8B65772-F78B-4C1C-89D4-FDA363C8B940}"/>
              </a:ext>
            </a:extLst>
          </p:cNvPr>
          <p:cNvSpPr txBox="1">
            <a:spLocks/>
          </p:cNvSpPr>
          <p:nvPr/>
        </p:nvSpPr>
        <p:spPr>
          <a:xfrm>
            <a:off x="2381250" y="1653740"/>
            <a:ext cx="7372813" cy="1143000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896841-667C-4B8D-8694-C38C3B04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7"/>
          <a:stretch>
            <a:fillRect/>
          </a:stretch>
        </p:blipFill>
        <p:spPr bwMode="auto">
          <a:xfrm>
            <a:off x="1471891" y="2880360"/>
            <a:ext cx="3936365" cy="343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DBDD0-DEB6-4754-871B-0E16BE38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9"/>
          <a:stretch>
            <a:fillRect/>
          </a:stretch>
        </p:blipFill>
        <p:spPr bwMode="auto">
          <a:xfrm>
            <a:off x="5515015" y="2880360"/>
            <a:ext cx="5195848" cy="343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131</TotalTime>
  <Words>822</Words>
  <Application>Microsoft Office PowerPoint</Application>
  <PresentationFormat>Widescreen</PresentationFormat>
  <Paragraphs>98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等线</vt:lpstr>
      <vt:lpstr>Arial</vt:lpstr>
      <vt:lpstr>Arial Rounded MT Bold</vt:lpstr>
      <vt:lpstr>Arial-Rounded</vt:lpstr>
      <vt:lpstr>Calibri</vt:lpstr>
      <vt:lpstr>HP001 4 hàng</vt:lpstr>
      <vt:lpstr>Times New Roman</vt:lpstr>
      <vt:lpstr>Office 主题</vt:lpstr>
      <vt:lpstr>Office 主题​​</vt:lpstr>
      <vt:lpstr>1_Office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Administrator</cp:lastModifiedBy>
  <cp:revision>33</cp:revision>
  <dcterms:created xsi:type="dcterms:W3CDTF">2018-05-30T07:26:44Z</dcterms:created>
  <dcterms:modified xsi:type="dcterms:W3CDTF">2026-02-06T15:33:34Z</dcterms:modified>
  <cp:category/>
</cp:coreProperties>
</file>