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2"/>
    <p:sldMasterId id="2147483694" r:id="rId3"/>
    <p:sldMasterId id="2147483705" r:id="rId4"/>
    <p:sldMasterId id="2147483717" r:id="rId5"/>
    <p:sldMasterId id="2147483725" r:id="rId6"/>
    <p:sldMasterId id="2147483737" r:id="rId7"/>
    <p:sldMasterId id="2147483749" r:id="rId8"/>
  </p:sldMasterIdLst>
  <p:notesMasterIdLst>
    <p:notesMasterId r:id="rId38"/>
  </p:notesMasterIdLst>
  <p:sldIdLst>
    <p:sldId id="2007577132" r:id="rId9"/>
    <p:sldId id="272" r:id="rId10"/>
    <p:sldId id="2007577129" r:id="rId11"/>
    <p:sldId id="2007577130" r:id="rId12"/>
    <p:sldId id="257" r:id="rId13"/>
    <p:sldId id="2007577131" r:id="rId14"/>
    <p:sldId id="300" r:id="rId15"/>
    <p:sldId id="302" r:id="rId16"/>
    <p:sldId id="267" r:id="rId17"/>
    <p:sldId id="256" r:id="rId18"/>
    <p:sldId id="285" r:id="rId19"/>
    <p:sldId id="2007577112" r:id="rId20"/>
    <p:sldId id="2007577118" r:id="rId21"/>
    <p:sldId id="259" r:id="rId22"/>
    <p:sldId id="2007577119" r:id="rId23"/>
    <p:sldId id="261" r:id="rId24"/>
    <p:sldId id="2007577120" r:id="rId25"/>
    <p:sldId id="2007577121" r:id="rId26"/>
    <p:sldId id="2007577123" r:id="rId27"/>
    <p:sldId id="2007577124" r:id="rId28"/>
    <p:sldId id="2007577125" r:id="rId29"/>
    <p:sldId id="2007577126" r:id="rId30"/>
    <p:sldId id="2007577127" r:id="rId31"/>
    <p:sldId id="260" r:id="rId32"/>
    <p:sldId id="262" r:id="rId33"/>
    <p:sldId id="266" r:id="rId34"/>
    <p:sldId id="286" r:id="rId35"/>
    <p:sldId id="2007577128" r:id="rId36"/>
    <p:sldId id="310" r:id="rId37"/>
  </p:sldIdLst>
  <p:sldSz cx="18288000" cy="10287000"/>
  <p:notesSz cx="6858000" cy="9144000"/>
  <p:embeddedFontLst>
    <p:embeddedFont>
      <p:font typeface="等线" panose="02010600030101010101" pitchFamily="2" charset="-122"/>
      <p:regular r:id="rId39"/>
      <p:bold r:id="rId40"/>
    </p:embeddedFont>
    <p:embeddedFont>
      <p:font typeface="等线 Light" panose="02010600030101010101" pitchFamily="2" charset="-122"/>
      <p:regular r:id="rId41"/>
    </p:embeddedFont>
    <p:embeddedFont>
      <p:font typeface="Arial-Rounded" panose="020B0500000000000000" charset="0"/>
      <p:regular r:id="rId42"/>
    </p:embeddedFont>
    <p:embeddedFont>
      <p:font typeface="Barlow Semi Condensed" panose="00000506000000000000" pitchFamily="2" charset="0"/>
      <p:regular r:id="rId43"/>
      <p:bold r:id="rId44"/>
      <p:italic r:id="rId45"/>
      <p:boldItalic r:id="rId46"/>
    </p:embeddedFont>
    <p:embeddedFont>
      <p:font typeface="HP001 4 hàng" panose="020B0604020202020204" charset="0"/>
      <p:regular r:id="rId47"/>
      <p:bold r:id="rId48"/>
    </p:embeddedFont>
    <p:embeddedFont>
      <p:font typeface="KG Primary Penmanship" panose="020B0604020202020204" charset="0"/>
      <p:regular r:id="rId49"/>
    </p:embeddedFont>
    <p:embeddedFont>
      <p:font typeface="VNI-Avo" pitchFamily="2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CA03D-5C4A-FC71-AF94-72B84012E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ABFC449-FC0B-5B7E-3C08-46DAD807B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379F2F-99F8-C7AA-3DC0-DF7B2FB7C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DAF898-DED5-713F-BFC9-5523AD871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7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0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6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5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2" y="2667659"/>
            <a:ext cx="7310363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2" y="3998069"/>
            <a:ext cx="7310363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9" y="2667659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9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0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7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4697" indent="0">
              <a:buNone/>
              <a:defRPr sz="2100"/>
            </a:lvl7pPr>
            <a:lvl8pPr marL="4800480" indent="0">
              <a:buNone/>
              <a:defRPr sz="2100"/>
            </a:lvl8pPr>
            <a:lvl9pPr marL="5486264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90"/>
            <a:ext cx="15773400" cy="87177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665048" y="-615700"/>
            <a:ext cx="8146337" cy="516084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0" name="Google Shape;10;p2"/>
          <p:cNvSpPr/>
          <p:nvPr/>
        </p:nvSpPr>
        <p:spPr>
          <a:xfrm flipH="1">
            <a:off x="-1665056" y="6594154"/>
            <a:ext cx="7923108" cy="516075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1" name="Google Shape;11;p2"/>
          <p:cNvSpPr/>
          <p:nvPr/>
        </p:nvSpPr>
        <p:spPr>
          <a:xfrm>
            <a:off x="11496055" y="-457197"/>
            <a:ext cx="8146418" cy="488689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2" name="Google Shape;12;p2"/>
          <p:cNvSpPr/>
          <p:nvPr/>
        </p:nvSpPr>
        <p:spPr>
          <a:xfrm>
            <a:off x="11607701" y="6865453"/>
            <a:ext cx="7923108" cy="4618157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486281" y="7679420"/>
            <a:ext cx="5181528" cy="2219666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5070900" y="2580246"/>
            <a:ext cx="8146200" cy="4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5070900" y="6860154"/>
            <a:ext cx="81462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13480103" y="658295"/>
            <a:ext cx="3014802" cy="2711864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40093" y="7558670"/>
            <a:ext cx="1512800" cy="137660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5320603" y="6919249"/>
            <a:ext cx="842616" cy="2896085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14400008" y="8331989"/>
            <a:ext cx="4353216" cy="181809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6612222" y="1852753"/>
            <a:ext cx="1343327" cy="1347077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379744" y="235303"/>
            <a:ext cx="1566290" cy="2167452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6792791" y="4053085"/>
            <a:ext cx="1542822" cy="1654205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423148" y="1122403"/>
            <a:ext cx="3530474" cy="2534873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146437" y="3538170"/>
            <a:ext cx="791213" cy="1199304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1525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505636" y="6514915"/>
            <a:ext cx="6603053" cy="3986876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5325600" y="2772176"/>
            <a:ext cx="7636800" cy="28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5842500" y="4513604"/>
            <a:ext cx="6603000" cy="14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3" name="Google Shape;153;p3"/>
          <p:cNvSpPr/>
          <p:nvPr/>
        </p:nvSpPr>
        <p:spPr>
          <a:xfrm>
            <a:off x="10220285" y="6796990"/>
            <a:ext cx="8961162" cy="407742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276463" y="8715061"/>
            <a:ext cx="4530608" cy="2562881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365580" y="-374757"/>
            <a:ext cx="1824492" cy="195621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6603893" y="3411715"/>
            <a:ext cx="1401654" cy="1412336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5238877" y="-69474"/>
            <a:ext cx="858500" cy="1123301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6986134" y="8549551"/>
            <a:ext cx="1401749" cy="153314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14443447" y="6642865"/>
            <a:ext cx="979430" cy="3366317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6024000" y="5849450"/>
            <a:ext cx="624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366999" y="7380800"/>
            <a:ext cx="3945677" cy="2433401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6812420" y="-180225"/>
            <a:ext cx="984588" cy="201519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552773" y="2879114"/>
            <a:ext cx="979416" cy="1678553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11707336" y="-731625"/>
            <a:ext cx="1691282" cy="1663086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4822501" y="8715029"/>
            <a:ext cx="1691300" cy="1426151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585354" y="6214312"/>
            <a:ext cx="1529771" cy="2296166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99868" y="8790491"/>
            <a:ext cx="693600" cy="1051268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3857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1171098" y="-502738"/>
            <a:ext cx="4395395" cy="2486393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5785423" y="-75858"/>
            <a:ext cx="3011538" cy="2359088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599572" y="725162"/>
            <a:ext cx="830328" cy="12585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6660817" y="4013143"/>
            <a:ext cx="1260726" cy="2260724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626501" y="8003773"/>
            <a:ext cx="1754060" cy="176732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02025" y="8385165"/>
            <a:ext cx="1362708" cy="1356726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6015487" y="8003730"/>
            <a:ext cx="1199300" cy="1560552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8157593" y="12574"/>
            <a:ext cx="1361912" cy="1239734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749816" y="3581764"/>
            <a:ext cx="849737" cy="1520483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5067900" y="4950251"/>
            <a:ext cx="8152200" cy="1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4105200" y="2809391"/>
            <a:ext cx="100776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3242951" y="2325101"/>
            <a:ext cx="11140200" cy="38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5001900" y="5849450"/>
            <a:ext cx="82842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6464590" y="4406332"/>
            <a:ext cx="1584413" cy="1732934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977305" y="6706255"/>
            <a:ext cx="1124796" cy="1768550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56777" y="-89418"/>
            <a:ext cx="2966424" cy="2336868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14300535" y="2414589"/>
            <a:ext cx="1131642" cy="1816746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8313511" y="326420"/>
            <a:ext cx="999092" cy="1712273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2795067" y="8324369"/>
            <a:ext cx="1754046" cy="1767282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4205959" y="504055"/>
            <a:ext cx="1335092" cy="1357004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5541074" y="7141841"/>
            <a:ext cx="1362708" cy="1356726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12467656" y="452946"/>
            <a:ext cx="1124699" cy="1459212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8978347" y="8474824"/>
            <a:ext cx="2353106" cy="1984202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848807" y="5666957"/>
            <a:ext cx="1820724" cy="1657386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124514" y="2562713"/>
            <a:ext cx="849737" cy="1520483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2483264" y="2951852"/>
            <a:ext cx="1881569" cy="2017406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13887838" y="7288713"/>
            <a:ext cx="5489618" cy="338559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1114634" y="8591448"/>
            <a:ext cx="3878142" cy="1750932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5317717" y="203549"/>
            <a:ext cx="3878142" cy="1750932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2942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669150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682620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1195655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1209125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1426451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561151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1011921" y="-532151"/>
            <a:ext cx="5284649" cy="354416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2" name="Google Shape;932;p14"/>
          <p:cNvSpPr/>
          <p:nvPr/>
        </p:nvSpPr>
        <p:spPr>
          <a:xfrm>
            <a:off x="14635303" y="7245801"/>
            <a:ext cx="4804844" cy="356311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9144000" y="1079000"/>
            <a:ext cx="77172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5454639" y="8527375"/>
            <a:ext cx="4058840" cy="1759628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314507" y="176725"/>
            <a:ext cx="4058916" cy="2433401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6192403" y="8232851"/>
            <a:ext cx="979451" cy="97515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509126" y="1632992"/>
            <a:ext cx="917315" cy="1190333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6961936" y="8077199"/>
            <a:ext cx="825302" cy="1000196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4198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10011926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10146626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3371027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3505727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14490413" y="8561558"/>
            <a:ext cx="4530608" cy="2562881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269621" y="100893"/>
            <a:ext cx="1824492" cy="195621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379413" y="8423760"/>
            <a:ext cx="3122550" cy="3416988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6131187" y="157377"/>
            <a:ext cx="1691282" cy="1663086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2941415" y="8505925"/>
            <a:ext cx="500255" cy="1719377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850747" y="-760149"/>
            <a:ext cx="4493414" cy="367863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8" name="Google Shape;2318;p35"/>
          <p:cNvSpPr/>
          <p:nvPr/>
        </p:nvSpPr>
        <p:spPr>
          <a:xfrm>
            <a:off x="15198605" y="-497170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5655754" y="7251629"/>
            <a:ext cx="3879134" cy="342988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5184328" y="8782328"/>
            <a:ext cx="2410608" cy="189918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632643" y="7748669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307904" y="8611931"/>
            <a:ext cx="1421234" cy="1397540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850747" y="-255712"/>
            <a:ext cx="4732442" cy="2918621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25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5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5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012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26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55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39977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402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253" indent="0">
              <a:buNone/>
              <a:defRPr sz="5600"/>
            </a:lvl2pPr>
            <a:lvl3pPr marL="1828506" indent="0">
              <a:buNone/>
              <a:defRPr sz="4800"/>
            </a:lvl3pPr>
            <a:lvl4pPr marL="2742759" indent="0">
              <a:buNone/>
              <a:defRPr sz="4001"/>
            </a:lvl4pPr>
            <a:lvl5pPr marL="3657012" indent="0">
              <a:buNone/>
              <a:defRPr sz="4001"/>
            </a:lvl5pPr>
            <a:lvl6pPr marL="4571265" indent="0">
              <a:buNone/>
              <a:defRPr sz="4001"/>
            </a:lvl6pPr>
            <a:lvl7pPr marL="5485520" indent="0">
              <a:buNone/>
              <a:defRPr sz="4001"/>
            </a:lvl7pPr>
            <a:lvl8pPr marL="6399773" indent="0">
              <a:buNone/>
              <a:defRPr sz="4001"/>
            </a:lvl8pPr>
            <a:lvl9pPr marL="731402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705C511-A0F4-4840-A424-E84ABC1D9C23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74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853FFB2-BE08-4F8F-8C1D-809C9EBD3555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62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2A13857-F724-4C1E-AE53-B89A286641C3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251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5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5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2EF227F-B74F-4CEA-9B7E-91E0947B261E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59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FC41A5E-A659-48CD-B048-6C51C835A709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1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AA5403C-76BF-4D9D-B3CA-38E2E32CD3CB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469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2FBF658-437B-476F-ADB8-C3795E229633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451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98E2259-F376-48FE-8D13-3F698BC9F5A3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F161283-20C5-4259-ADDB-E551A7B09BE4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432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52E9ADC-D685-4DF9-8A9E-C4EB781D9F6B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680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2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2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7BA280C-61D8-4E76-87EE-D3F3A08B8AE3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1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0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828506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9" indent="-685689" algn="l" defTabSz="1828506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662" indent="-571407" algn="l" defTabSz="18285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3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86" indent="-457127" algn="l" defTabSz="1828506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139" indent="-457127" algn="l" defTabSz="1828506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839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2646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6899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1152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0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59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12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65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2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7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02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2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466E1FD-10E2-40F3-89E0-EFBC05D4975E}" type="slidenum">
              <a:rPr lang="en-US" altLang="vi-VN" smtClean="0">
                <a:latin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6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microsoft.com/office/2007/relationships/hdphoto" Target="../media/hdphoto6.wdp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29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2.svg"/><Relationship Id="rId7" Type="http://schemas.openxmlformats.org/officeDocument/2006/relationships/image" Target="../media/image7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svg"/><Relationship Id="rId7" Type="http://schemas.openxmlformats.org/officeDocument/2006/relationships/image" Target="../media/image66.svg"/><Relationship Id="rId12" Type="http://schemas.openxmlformats.org/officeDocument/2006/relationships/image" Target="../media/image71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svg"/><Relationship Id="rId7" Type="http://schemas.openxmlformats.org/officeDocument/2006/relationships/image" Target="../media/image66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0.png"/><Relationship Id="rId5" Type="http://schemas.openxmlformats.org/officeDocument/2006/relationships/image" Target="../media/image58.png"/><Relationship Id="rId10" Type="http://schemas.microsoft.com/office/2007/relationships/hdphoto" Target="../media/hdphoto8.wdp"/><Relationship Id="rId4" Type="http://schemas.openxmlformats.org/officeDocument/2006/relationships/image" Target="../media/image5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svg"/><Relationship Id="rId7" Type="http://schemas.openxmlformats.org/officeDocument/2006/relationships/image" Target="../media/image66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svg"/><Relationship Id="rId7" Type="http://schemas.openxmlformats.org/officeDocument/2006/relationships/image" Target="../media/image66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1.svg"/><Relationship Id="rId3" Type="http://schemas.openxmlformats.org/officeDocument/2006/relationships/image" Target="../media/image32.svg"/><Relationship Id="rId7" Type="http://schemas.openxmlformats.org/officeDocument/2006/relationships/image" Target="../media/image87.svg"/><Relationship Id="rId12" Type="http://schemas.openxmlformats.org/officeDocument/2006/relationships/image" Target="../media/image9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99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image" Target="../media/image95.svg"/><Relationship Id="rId10" Type="http://schemas.openxmlformats.org/officeDocument/2006/relationships/image" Target="../media/image69.png"/><Relationship Id="rId4" Type="http://schemas.openxmlformats.org/officeDocument/2006/relationships/image" Target="../media/image94.png"/><Relationship Id="rId9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110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sv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svg"/><Relationship Id="rId7" Type="http://schemas.openxmlformats.org/officeDocument/2006/relationships/image" Target="../media/image66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2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2.png"/><Relationship Id="rId18" Type="http://schemas.microsoft.com/office/2007/relationships/hdphoto" Target="../media/hdphoto3.wdp"/><Relationship Id="rId3" Type="http://schemas.openxmlformats.org/officeDocument/2006/relationships/image" Target="../media/image16.jpg"/><Relationship Id="rId21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slide" Target="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slide" Target="slide5.xml"/><Relationship Id="rId9" Type="http://schemas.openxmlformats.org/officeDocument/2006/relationships/image" Target="../media/image19.png"/><Relationship Id="rId14" Type="http://schemas.openxmlformats.org/officeDocument/2006/relationships/slide" Target="slide8.xml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openxmlformats.org/officeDocument/2006/relationships/image" Target="../media/image27.jp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openxmlformats.org/officeDocument/2006/relationships/image" Target="../media/image27.jp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openxmlformats.org/officeDocument/2006/relationships/image" Target="../media/image27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openxmlformats.org/officeDocument/2006/relationships/image" Target="../media/image27.jp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microsoft.com/office/2007/relationships/hdphoto" Target="../media/hdphoto5.wdp"/><Relationship Id="rId5" Type="http://schemas.openxmlformats.org/officeDocument/2006/relationships/image" Target="../media/image27.jpg"/><Relationship Id="rId1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2485" y="2915456"/>
            <a:ext cx="14770516" cy="2456643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LỚP 1</a:t>
            </a:r>
          </a:p>
          <a:p>
            <a:pPr>
              <a:defRPr/>
            </a:pP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</a:t>
            </a: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Thị Thanh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1A6</a:t>
            </a:r>
          </a:p>
          <a:p>
            <a:pPr algn="l"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825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4003794" y="7595877"/>
            <a:ext cx="6116931" cy="6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Giáo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viên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:……….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CF650-C001-4D47-A602-165FD4FF55FF}"/>
              </a:ext>
            </a:extLst>
          </p:cNvPr>
          <p:cNvSpPr txBox="1"/>
          <p:nvPr/>
        </p:nvSpPr>
        <p:spPr>
          <a:xfrm>
            <a:off x="1905000" y="3407414"/>
            <a:ext cx="120719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8E3E528-F831-4752-9C31-25D7A4946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6419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0481003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750247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2334314" y="288362"/>
            <a:ext cx="3283270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710">
              <a:defRPr/>
            </a:pP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401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6401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1316483" y="3989789"/>
            <a:ext cx="416524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7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12155465" y="3989788"/>
            <a:ext cx="511125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6401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6401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6280540" y="7017532"/>
            <a:ext cx="5405498" cy="1967747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72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12" y="134000"/>
            <a:ext cx="1277844" cy="1277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7555628" y="3717475"/>
            <a:ext cx="2855321" cy="285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060" y="1173432"/>
            <a:ext cx="12064868" cy="115852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228328" y="7714460"/>
            <a:ext cx="3502457" cy="21033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14821171" y="7908509"/>
            <a:ext cx="3502457" cy="2103305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2886076" y="7532903"/>
            <a:ext cx="12544427" cy="3639924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04385" y="816476"/>
            <a:ext cx="4447739" cy="1809815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5927884" y="1173433"/>
            <a:ext cx="4077737" cy="2018624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58376" y="4335091"/>
            <a:ext cx="10813092" cy="214526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028675" indent="-1028675" algn="just" defTabSz="137156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6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6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pic>
        <p:nvPicPr>
          <p:cNvPr id="17" name="[hanhtrangso.nxbgd.vn] Đọc_ Cả nhà đi chơi núi_HTS">
            <a:hlinkClick r:id="" action="ppaction://media"/>
            <a:extLst>
              <a:ext uri="{FF2B5EF4-FFF2-40B4-BE49-F238E27FC236}">
                <a16:creationId xmlns:a16="http://schemas.microsoft.com/office/drawing/2014/main" id="{72B54793-1C10-4B09-B767-53CEE3C7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02" y="9283754"/>
            <a:ext cx="931224" cy="9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954B69-56FD-44C3-9CC3-D62EF78CA6F0}"/>
              </a:ext>
            </a:extLst>
          </p:cNvPr>
          <p:cNvSpPr/>
          <p:nvPr/>
        </p:nvSpPr>
        <p:spPr>
          <a:xfrm>
            <a:off x="2153408" y="8742632"/>
            <a:ext cx="11412935" cy="111122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uya,uyp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B9F29-EBB2-4552-B235-DA801A844FA3}"/>
              </a:ext>
            </a:extLst>
          </p:cNvPr>
          <p:cNvSpPr txBox="1"/>
          <p:nvPr/>
        </p:nvSpPr>
        <p:spPr>
          <a:xfrm>
            <a:off x="6669471" y="2606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AF398-6E58-4E80-9C86-4B696BB1D7FA}"/>
              </a:ext>
            </a:extLst>
          </p:cNvPr>
          <p:cNvSpPr txBox="1"/>
          <p:nvPr/>
        </p:nvSpPr>
        <p:spPr>
          <a:xfrm>
            <a:off x="3160448" y="5674723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B8F07-59E4-473B-BC8C-EA4EEA296F64}"/>
              </a:ext>
            </a:extLst>
          </p:cNvPr>
          <p:cNvSpPr txBox="1"/>
          <p:nvPr/>
        </p:nvSpPr>
        <p:spPr>
          <a:xfrm>
            <a:off x="4584596" y="5654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FE8D8-DC0C-4AA4-BC2D-E9F97A48D62A}"/>
              </a:ext>
            </a:extLst>
          </p:cNvPr>
          <p:cNvSpPr txBox="1"/>
          <p:nvPr/>
        </p:nvSpPr>
        <p:spPr>
          <a:xfrm>
            <a:off x="5450271" y="62644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EC967-B761-42AC-86EA-58F3642F234B}"/>
              </a:ext>
            </a:extLst>
          </p:cNvPr>
          <p:cNvSpPr txBox="1"/>
          <p:nvPr/>
        </p:nvSpPr>
        <p:spPr>
          <a:xfrm>
            <a:off x="8803071" y="3227515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4248" y="2822868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9116" y="296430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Tuýp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thuốc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F5F68E5-8663-45D1-A0D7-1B7C6CC9443D}"/>
              </a:ext>
            </a:extLst>
          </p:cNvPr>
          <p:cNvSpPr txBox="1"/>
          <p:nvPr/>
        </p:nvSpPr>
        <p:spPr>
          <a:xfrm>
            <a:off x="9329116" y="394027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Côn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trùng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1DB622B-F6D5-48A4-99AF-8EDA1E6CB735}"/>
              </a:ext>
            </a:extLst>
          </p:cNvPr>
          <p:cNvSpPr txBox="1"/>
          <p:nvPr/>
        </p:nvSpPr>
        <p:spPr>
          <a:xfrm>
            <a:off x="9329116" y="491625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Huỳnh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huỵch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BDEDDC8-54EC-4114-B6F4-1FF78173CE9B}"/>
              </a:ext>
            </a:extLst>
          </p:cNvPr>
          <p:cNvSpPr txBox="1"/>
          <p:nvPr/>
        </p:nvSpPr>
        <p:spPr>
          <a:xfrm>
            <a:off x="9329116" y="589222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khuỷu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1345353" y="190397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5029200" y="3924300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4955620" y="5106688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5762644" y="569354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11127820" y="63168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11345353" y="687383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4902749" y="8120204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56B23E-A006-4394-BA43-59EF94DF16F4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F0F8-C2C0-4CE7-8091-91BA22875CF5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6AF5F2-65B4-4186-85E7-5FDD13C8E61D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6056269" y="884128"/>
            <a:ext cx="4077737" cy="2018624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4"/>
            <a:ext cx="8287877" cy="4403168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7061084" y="1323053"/>
            <a:ext cx="9264530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endParaRPr lang="zh-CN" altLang="en-US" sz="72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0320" y="3641319"/>
            <a:ext cx="8178671" cy="3976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50000"/>
              </a:lnSpc>
              <a:defRPr/>
            </a:pPr>
            <a:r>
              <a:rPr lang="vi-VN" sz="48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4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01958" y="968345"/>
            <a:ext cx="2859125" cy="22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11237696" y="3364511"/>
            <a:ext cx="5857088" cy="4558049"/>
            <a:chOff x="7603400" y="2342215"/>
            <a:chExt cx="3825557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25557" cy="1895873"/>
              <a:chOff x="8047283" y="-90386"/>
              <a:chExt cx="3825557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Đọc to, rõ</a:t>
                    </a:r>
                    <a:endParaRPr lang="en-US" sz="2700" b="1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2</a:t>
                    </a:r>
                    <a:endParaRPr lang="en-US" sz="2700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 đúng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2699379" cy="435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566">
                  <a:defRPr/>
                </a:pPr>
                <a:r>
                  <a:rPr lang="vi-VN" sz="4200" b="1" kern="0" dirty="0">
                    <a:solidFill>
                      <a:srgbClr val="ED7D31">
                        <a:lumMod val="50000"/>
                      </a:srgb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 chí đánh giá </a:t>
                </a:r>
                <a:endParaRPr lang="en-US" sz="4200" b="1" kern="0" dirty="0">
                  <a:solidFill>
                    <a:srgbClr val="ED7D31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Ngắt, nghỉ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 chỗ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471B-039B-759C-240A-13194B3A8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BC031A36-0DCD-568B-FAD6-476624655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33032" cy="10287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2756C61-3C47-8A10-4A7D-C4EB945ABB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132"/>
            <a:ext cx="18040631" cy="9145209"/>
          </a:xfrm>
          <a:prstGeom prst="rect">
            <a:avLst/>
          </a:prstGeom>
        </p:spPr>
      </p:pic>
      <p:sp>
        <p:nvSpPr>
          <p:cNvPr id="26" name="KSO_Shape">
            <a:extLst>
              <a:ext uri="{FF2B5EF4-FFF2-40B4-BE49-F238E27FC236}">
                <a16:creationId xmlns:a16="http://schemas.microsoft.com/office/drawing/2014/main" id="{76CF8124-1861-8AAF-0D0C-6C1C4FB241EB}"/>
              </a:ext>
            </a:extLst>
          </p:cNvPr>
          <p:cNvSpPr/>
          <p:nvPr/>
        </p:nvSpPr>
        <p:spPr bwMode="auto">
          <a:xfrm>
            <a:off x="2555268" y="1430587"/>
            <a:ext cx="13501500" cy="742582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371600">
              <a:defRPr/>
            </a:pPr>
            <a:endParaRPr lang="zh-CN" altLang="en-US" sz="27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5D75FD3-948F-55FE-B4CC-63755C90C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3128961" y="5439191"/>
            <a:ext cx="2328572" cy="21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182D284-3531-8457-9875-A38B2B6AA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67" y="2309855"/>
            <a:ext cx="2928572" cy="2500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9351EA1-CCC0-A74C-0BBD-A44835B558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41" y="5425466"/>
            <a:ext cx="1985715" cy="21285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3B1214F-4EAD-68D8-69FF-7666B48FB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878" y="2536550"/>
            <a:ext cx="1973604" cy="244285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5286E75-2744-4C86-A723-4F37F4E0347A}"/>
              </a:ext>
            </a:extLst>
          </p:cNvPr>
          <p:cNvSpPr/>
          <p:nvPr/>
        </p:nvSpPr>
        <p:spPr>
          <a:xfrm>
            <a:off x="6123623" y="5443538"/>
            <a:ext cx="5777865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371600">
              <a:defRPr/>
            </a:pPr>
            <a:r>
              <a:rPr lang="en-US" altLang="zh-CN" sz="825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KHỞI ĐỘNG</a:t>
            </a:r>
            <a:endParaRPr lang="zh-CN" altLang="en-US" sz="825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Number_1">
            <a:extLst>
              <a:ext uri="{FF2B5EF4-FFF2-40B4-BE49-F238E27FC236}">
                <a16:creationId xmlns:a16="http://schemas.microsoft.com/office/drawing/2014/main" id="{D6F48369-EBF4-A9A0-4843-FB4DD98C917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89083" y="2983230"/>
            <a:ext cx="2246948" cy="226314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defRPr/>
            </a:pPr>
            <a:r>
              <a:rPr lang="en-US" altLang="zh-CN" sz="9900" b="1" noProof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1</a:t>
            </a:r>
            <a:endParaRPr lang="zh-CN" altLang="en-US" sz="9900" b="1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C8307-8DBE-D503-CAC9-148B50BCD52D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110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E1EAF5-60CA-4F2D-8D94-9A1AF3BD4ECE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7700B3-4247-419E-B800-98C6A0F1CA7E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5D0AED-7D84-476C-911A-7427D76D8935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4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2"/>
            <a:ext cx="14585682" cy="6626967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5356201" y="989647"/>
            <a:ext cx="862291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72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5033753" y="2429570"/>
            <a:ext cx="9945084" cy="7346598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36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36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43898" cy="4449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371566">
                      <a:defRPr/>
                    </a:pPr>
                    <a:r>
                      <a:rPr lang="vi-VN" sz="54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54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753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2786749" y="-175647"/>
            <a:ext cx="12713642" cy="11730882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2419691" y="5975341"/>
            <a:ext cx="2252862" cy="2415506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06" y="2581511"/>
            <a:ext cx="816934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32097" y="914435"/>
            <a:ext cx="8923993" cy="28151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49466" y="1633124"/>
            <a:ext cx="75890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23680" y="4451045"/>
            <a:ext cx="12639841" cy="457865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28571" y="5188913"/>
            <a:ext cx="1143085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a. Nam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đâu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endParaRPr lang="en-US" sz="1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5695" y="6497265"/>
            <a:ext cx="74595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algn="ctr">
              <a:spcBef>
                <a:spcPct val="0"/>
              </a:spcBef>
            </a:pPr>
            <a:r>
              <a:rPr lang="en-US" sz="5400" dirty="0">
                <a:solidFill>
                  <a:srgbClr val="0070C0"/>
                </a:solidFill>
                <a:latin typeface="+mj-lt"/>
              </a:rPr>
              <a:t>Nam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núi</a:t>
            </a:r>
            <a:endParaRPr lang="en-US" sz="5400" u="none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2172253" y="27803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20677" y="3389843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63521" y="7014683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513635" y="4629762"/>
            <a:ext cx="1499829" cy="3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chuẩn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chuyến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58307" y="4842754"/>
            <a:ext cx="700658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tuýp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72A246A-16FC-4480-B041-64EB1518B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596249">
            <a:off x="13476135" y="3733254"/>
            <a:ext cx="3693512" cy="346916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3959">
            <a:off x="14937772" y="6521179"/>
            <a:ext cx="2122534" cy="1966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1982922"/>
            <a:ext cx="707184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đoạn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dốc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khuỷu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63164" y="4842008"/>
            <a:ext cx="7577163" cy="2246415"/>
            <a:chOff x="357145" y="85725"/>
            <a:chExt cx="10102883" cy="2995220"/>
          </a:xfrm>
        </p:grpSpPr>
        <p:sp>
          <p:nvSpPr>
            <p:cNvPr id="8" name="TextBox 8"/>
            <p:cNvSpPr txBox="1"/>
            <p:nvPr/>
          </p:nvSpPr>
          <p:spPr>
            <a:xfrm>
              <a:off x="744119" y="85725"/>
              <a:ext cx="931433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4"/>
              <a:ext cx="10102883" cy="1969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Đến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đoạn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đường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dốc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và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endParaRPr lang="en-US" sz="48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1033869" y="7595977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7B7EE-C05A-46A7-B2F4-773317BC5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81" r="13"/>
          <a:stretch/>
        </p:blipFill>
        <p:spPr>
          <a:xfrm rot="402604">
            <a:off x="10550130" y="3446349"/>
            <a:ext cx="6722827" cy="454342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97000" y="6682126"/>
            <a:ext cx="2734793" cy="2373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7538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954271" y="6132907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95262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07899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3531871" y="4386657"/>
            <a:ext cx="12395200" cy="2477185"/>
            <a:chOff x="-53974" y="2922395"/>
            <a:chExt cx="9296400" cy="185788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53974" y="3322445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 đoạn đường dốc và khúc khuỷu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3735071" y="5841660"/>
            <a:ext cx="921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bố phải cõng 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2399956" y="2998232"/>
            <a:ext cx="14630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D75BE1-1135-4DF3-8AE7-7B634D512914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2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4" y="1181102"/>
            <a:ext cx="649922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393051" y="4229100"/>
            <a:ext cx="4764401" cy="67437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6000750" y="114300"/>
            <a:ext cx="6229350" cy="35433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Chào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thỏ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4313" y="6743700"/>
            <a:ext cx="4914900" cy="35433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9198713" y="7373379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Baét</a:t>
            </a:r>
            <a:r>
              <a:rPr lang="en-US" sz="5400" dirty="0">
                <a:solidFill>
                  <a:srgbClr val="1F497D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ñaàu</a:t>
            </a:r>
            <a:endParaRPr lang="en-US" sz="5400" dirty="0">
              <a:solidFill>
                <a:srgbClr val="1F497D"/>
              </a:solidFill>
              <a:latin typeface="VNI-Avo" pitchFamily="2" charset="0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686800"/>
            <a:ext cx="18288000" cy="16002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543050" y="3370007"/>
            <a:ext cx="914400" cy="9144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6858000" y="228600"/>
            <a:ext cx="8458200" cy="4572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14941394" y="4706039"/>
            <a:ext cx="1416851" cy="3437010"/>
          </a:xfrm>
          <a:prstGeom prst="rect">
            <a:avLst/>
          </a:prstGeom>
        </p:spPr>
      </p:pic>
      <p:pic>
        <p:nvPicPr>
          <p:cNvPr id="39" name="Picture 38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1246317">
            <a:off x="17002510" y="4512569"/>
            <a:ext cx="1416851" cy="343701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15449918" y="4224071"/>
            <a:ext cx="1416851" cy="343701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16323729" y="4299929"/>
            <a:ext cx="1416852" cy="3437013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14965016" y="4118192"/>
            <a:ext cx="3376470" cy="45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10689633" y="6496772"/>
            <a:ext cx="1930209" cy="18996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20985" y="8935970"/>
            <a:ext cx="2665616" cy="2274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359346" y="1985939"/>
            <a:ext cx="3401400" cy="34014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11975654" y="2869112"/>
            <a:ext cx="2306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Hoàn</a:t>
            </a:r>
            <a:r>
              <a:rPr lang="en-US" sz="4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thành</a:t>
            </a:r>
            <a:endParaRPr lang="en-US" sz="4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57352" y="225103"/>
            <a:ext cx="4514850" cy="1755776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04525" y="287174"/>
            <a:ext cx="4511042" cy="1828802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10137459" y="4444917"/>
            <a:ext cx="1332135" cy="28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ck package icon cartoon style Royalty Free Vector Imag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2793909">
            <a:off x="12602605" y="7773290"/>
            <a:ext cx="1342694" cy="24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943101" y="8480891"/>
            <a:ext cx="824300" cy="1462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8070005" y="6433475"/>
            <a:ext cx="1432611" cy="12652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79" y="7409884"/>
            <a:ext cx="1501151" cy="204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186304" y="6145824"/>
            <a:ext cx="2553821" cy="405891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6493784" y="7369376"/>
            <a:ext cx="2140871" cy="16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112 L 0.25 -0.0111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4584 0.0055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99 -0.26297 L 0.59518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34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18 0.00578 L 0.80599 -0.039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Bài trước các em học bài gì?</a:t>
            </a: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75588" y="6196888"/>
            <a:ext cx="6639791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7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/>
              </a:rPr>
              <a:t>anh</a:t>
            </a:r>
            <a:endParaRPr lang="en-US" sz="7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0780" y="607002"/>
            <a:ext cx="134874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khóc anh phải làm gì?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53000" y="3966856"/>
            <a:ext cx="9047884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Khi em bé khóc anh phải dỗ dành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0100" y="410471"/>
            <a:ext cx="14859000" cy="2332730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Đọc thuộc lòng khổ thơ thứ 3 trong bài Làm anh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67000" y="3392429"/>
            <a:ext cx="11430000" cy="48752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Làm anh thật khó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Nhưng mà thật vui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Ai yêu em bé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Thì làm được thôi.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ngã anh phải làm sao?</a:t>
            </a:r>
            <a:endParaRPr lang="en-US" sz="6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29123" y="4032043"/>
            <a:ext cx="10271761" cy="22229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Anh phải nâng dịu dàng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0"/>
            <a:ext cx="3543300" cy="35433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86301" y="839628"/>
            <a:ext cx="6850664" cy="2664147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01501" y="571502"/>
            <a:ext cx="7232942" cy="2932275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856" y="1038183"/>
            <a:ext cx="6229350" cy="9900858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8001001"/>
            <a:ext cx="18516600" cy="22860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30200" y="1186207"/>
            <a:ext cx="509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30600" y="-2143124"/>
            <a:ext cx="914400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44621" y="3741856"/>
            <a:ext cx="5455008" cy="5525924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1285</Words>
  <Application>Microsoft Office PowerPoint</Application>
  <PresentationFormat>Custom</PresentationFormat>
  <Paragraphs>142</Paragraphs>
  <Slides>29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Calibri Light</vt:lpstr>
      <vt:lpstr>等线 Light</vt:lpstr>
      <vt:lpstr>等线</vt:lpstr>
      <vt:lpstr>VNI-Avo</vt:lpstr>
      <vt:lpstr>Knewave</vt:lpstr>
      <vt:lpstr>Times New Roman</vt:lpstr>
      <vt:lpstr>KG Primary Penmanship</vt:lpstr>
      <vt:lpstr>Arial-Rounded</vt:lpstr>
      <vt:lpstr>HP001 4 hàng</vt:lpstr>
      <vt:lpstr>Calibri</vt:lpstr>
      <vt:lpstr>Arial</vt:lpstr>
      <vt:lpstr>Barlow Semi Condensed</vt:lpstr>
      <vt:lpstr>Office Theme</vt:lpstr>
      <vt:lpstr>1_Office 主题</vt:lpstr>
      <vt:lpstr>4_Office 主题</vt:lpstr>
      <vt:lpstr>2_Office 主题​​</vt:lpstr>
      <vt:lpstr>Simple Light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Administrator</cp:lastModifiedBy>
  <cp:revision>23</cp:revision>
  <dcterms:created xsi:type="dcterms:W3CDTF">2006-08-16T00:00:00Z</dcterms:created>
  <dcterms:modified xsi:type="dcterms:W3CDTF">2026-02-06T15:05:48Z</dcterms:modified>
  <dc:identifier>DAEpPIpF5go</dc:identifier>
</cp:coreProperties>
</file>