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60" y="15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19AA8DC-37A4-40C6-80E6-F62622C9FB2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eg"/><Relationship Id="rId5" Type="http://schemas.openxmlformats.org/officeDocument/2006/relationships/image" Target="../media/image41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42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CHỦ ĐỀ 7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1713CB"/>
                </a:solidFill>
                <a:latin typeface="Times New Roman"/>
              </a:rPr>
              <a:t>LỚP 1A4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4402512" y="5243882"/>
            <a:ext cx="650556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GV:</a:t>
            </a:r>
            <a:r>
              <a:rPr lang="vi-VN" sz="32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pc="-1" dirty="0">
                <a:solidFill>
                  <a:srgbClr val="C00000"/>
                </a:solidFill>
                <a:latin typeface="Constantia"/>
              </a:rPr>
              <a:t>Đơn vị: Trường TH Hưng Đạo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6096000" y="3979241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5"/>
          <a:srcRect r="2784"/>
          <a:stretch/>
        </p:blipFill>
        <p:spPr>
          <a:xfrm>
            <a:off x="485640" y="1214280"/>
            <a:ext cx="9723600" cy="144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53960" y="2571840"/>
            <a:ext cx="10120320" cy="3227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414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5"/>
          <a:srcRect t="1857" r="28067"/>
          <a:stretch/>
        </p:blipFill>
        <p:spPr>
          <a:xfrm>
            <a:off x="3200400" y="857160"/>
            <a:ext cx="7358040" cy="491328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6"/>
          <a:srcRect t="7995" r="4545" b="15990"/>
          <a:stretch/>
        </p:blipFill>
        <p:spPr>
          <a:xfrm>
            <a:off x="557280" y="1357200"/>
            <a:ext cx="7786800" cy="13575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7"/>
          <a:srcRect t="67803" r="78541"/>
          <a:stretch/>
        </p:blipFill>
        <p:spPr>
          <a:xfrm>
            <a:off x="485640" y="4071960"/>
            <a:ext cx="27147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19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0" name="Picture 2" descr="D:\GIÁO ÁN 1 2020-2021\HÌNH SOẠN GIÁO ÁN\Học hát\CAY GIA ĐÌNH\C3,4.jpg"/>
          <p:cNvPicPr/>
          <p:nvPr/>
        </p:nvPicPr>
        <p:blipFill>
          <a:blip r:embed="rId5"/>
          <a:srcRect r="4444" b="58980"/>
          <a:stretch/>
        </p:blipFill>
        <p:spPr>
          <a:xfrm>
            <a:off x="557280" y="928800"/>
            <a:ext cx="9786960" cy="1143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Học hát\CAY GIA ĐÌNH\C3,4.jpg"/>
          <p:cNvPicPr/>
          <p:nvPr/>
        </p:nvPicPr>
        <p:blipFill>
          <a:blip r:embed="rId5"/>
          <a:srcRect t="56422" r="4444"/>
          <a:stretch/>
        </p:blipFill>
        <p:spPr>
          <a:xfrm>
            <a:off x="557280" y="2143080"/>
            <a:ext cx="9786960" cy="12146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Học hát\CAY GIA ĐÌNH\4.png"/>
          <p:cNvPicPr/>
          <p:nvPr/>
        </p:nvPicPr>
        <p:blipFill>
          <a:blip r:embed="rId6"/>
          <a:stretch/>
        </p:blipFill>
        <p:spPr>
          <a:xfrm>
            <a:off x="453960" y="3214800"/>
            <a:ext cx="10120320" cy="25844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0050" y="465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3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1969973" y="2286000"/>
            <a:ext cx="6934933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200640" y="2309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7216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486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91" name="Text Box 9"/>
          <p:cNvSpPr/>
          <p:nvPr/>
        </p:nvSpPr>
        <p:spPr>
          <a:xfrm>
            <a:off x="2771640" y="127080"/>
            <a:ext cx="1428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485640" y="1643040"/>
            <a:ext cx="4357800" cy="7858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486080" y="2901960"/>
            <a:ext cx="8072280" cy="2598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557440" y="25002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3700440" y="295416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057640" y="321480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6415200" y="2857680"/>
            <a:ext cx="1071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7629480" y="2428920"/>
            <a:ext cx="1071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Effect">
                      <p:stCondLst>
                        <p:cond delay="indefinite"/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Effect">
                      <p:stCondLst>
                        <p:cond delay="indefinite"/>
                      </p:stCondLst>
                      <p:childTnLst>
                        <p:par>
                          <p:cTn id="5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2843280" y="1571760"/>
            <a:ext cx="1071360" cy="10000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200480" y="1928880"/>
            <a:ext cx="3000600" cy="6429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272120" y="5357880"/>
            <a:ext cx="6072120" cy="5000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200480" y="2786040"/>
            <a:ext cx="2786040" cy="57168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2986200" y="2500200"/>
            <a:ext cx="857160" cy="78588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2843280" y="3214800"/>
            <a:ext cx="1055520" cy="85716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272120" y="3643200"/>
            <a:ext cx="5500440" cy="57168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557440" y="4071960"/>
            <a:ext cx="1357200" cy="100008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214880" y="4572000"/>
            <a:ext cx="2571840" cy="50004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985680" y="5000760"/>
            <a:ext cx="3071880" cy="9144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6715080" y="4572000"/>
            <a:ext cx="3057480" cy="42876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129200" y="1106640"/>
            <a:ext cx="2714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0" y="21420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Effect">
                      <p:stCondLst>
                        <p:cond delay="indefinite"/>
                      </p:stCondLst>
                      <p:childTnLst>
                        <p:par>
                          <p:cTn id="5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Effect">
                      <p:stCondLst>
                        <p:cond delay="indefinite"/>
                      </p:stCondLst>
                      <p:childTnLst>
                        <p:par>
                          <p:cTn id="6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t="2871" r="3432" b="8175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60447" t="19306" r="34362" b="69559"/>
          <a:stretch/>
        </p:blipFill>
        <p:spPr>
          <a:xfrm>
            <a:off x="2271600" y="2128680"/>
            <a:ext cx="435240" cy="48420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1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647" t="31988" r="34165" b="57071"/>
          <a:stretch/>
        </p:blipFill>
        <p:spPr>
          <a:xfrm>
            <a:off x="7415280" y="2143080"/>
            <a:ext cx="571320" cy="52380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5">
            <a:lum contrast="40000"/>
          </a:blip>
          <a:srcRect l="59967" t="43928" r="32619" b="43144"/>
          <a:stretch/>
        </p:blipFill>
        <p:spPr>
          <a:xfrm>
            <a:off x="2057400" y="3398760"/>
            <a:ext cx="631800" cy="57168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3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30556" t="58853" r="59647" b="27220"/>
          <a:stretch/>
        </p:blipFill>
        <p:spPr>
          <a:xfrm>
            <a:off x="1914480" y="4786200"/>
            <a:ext cx="905040" cy="5716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6">
            <a:lum contrast="40000"/>
          </a:blip>
          <a:srcRect l="17138" t="73779" r="58612" b="13927"/>
          <a:stretch/>
        </p:blipFill>
        <p:spPr>
          <a:xfrm>
            <a:off x="1700280" y="6286680"/>
            <a:ext cx="1338120" cy="537840"/>
          </a:xfrm>
          <a:prstGeom prst="rect">
            <a:avLst/>
          </a:prstGeom>
          <a:ln w="0">
            <a:noFill/>
          </a:ln>
        </p:spPr>
      </p:pic>
      <p:pic>
        <p:nvPicPr>
          <p:cNvPr id="8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6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4"/>
          <a:srcRect l="11783" t="7240" r="31020" b="2169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819000" y="712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6272280" y="108000"/>
            <a:ext cx="37148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FF"/>
                </a:solidFill>
                <a:latin typeface="Times New Roman"/>
              </a:rPr>
              <a:t>GÓC ÂM NHẠC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5">
            <a:lum contrast="30000"/>
          </a:blip>
          <a:srcRect l="16576" t="4578" r="17390" b="4578"/>
          <a:stretch/>
        </p:blipFill>
        <p:spPr>
          <a:xfrm>
            <a:off x="1200240" y="928800"/>
            <a:ext cx="8429400" cy="564336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470052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Ông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5486400" y="5572080"/>
            <a:ext cx="785880" cy="7146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455760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Cha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5629320" y="4143240"/>
            <a:ext cx="785880" cy="7146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Mẹ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2986200" y="30718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Anh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343400" y="2357280"/>
            <a:ext cx="785880" cy="714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Chị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129360" y="228600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Tôi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7343640" y="2857680"/>
            <a:ext cx="785880" cy="71424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5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440" y="137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63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55728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128600" y="142884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CÂY GIA ĐÌNH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557280" y="19288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985680" y="2428920"/>
            <a:ext cx="4929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GÓC ÂM NHẠC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041720" y="5888160"/>
            <a:ext cx="3194280" cy="86040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201600"/>
            <a:ext cx="9109080" cy="70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Điền từ còn thiếu vào câu hát sau?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1986120" y="2438400"/>
            <a:ext cx="7358040" cy="228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36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ro chơi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11400" y="1676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914480" y="142920"/>
            <a:ext cx="1428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5" descr="D:\GIÁO ÁN 1 2020-2021\HÌNH SOẠN GIÁO ÁN\Học hát\CAY GIA ĐÌNH\Cây gia đình - Copy - Copy (2).jpg"/>
          <p:cNvPicPr/>
          <p:nvPr/>
        </p:nvPicPr>
        <p:blipFill>
          <a:blip r:embed="rId6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0080" y="76200"/>
            <a:ext cx="609600" cy="609600"/>
          </a:xfrm>
          <a:prstGeom prst="rect">
            <a:avLst/>
          </a:prstGeom>
        </p:spPr>
      </p:pic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7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Hoa thơm là mẹ. Quả ngọt là con.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Lá cành là bố đan che bóng tròn.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Ông bà là gốc. Rễ ôm đất lành.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Rễ bền gốc vững. Cây đời thêm xanh.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179400" y="1285920"/>
            <a:ext cx="337032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D5E44D72-79BA-E272-227A-FD170C925A45}"/>
              </a:ext>
            </a:extLst>
          </p:cNvPr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2714760"/>
            <a:ext cx="10144080" cy="31431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6"/>
          <a:srcRect r="3836" b="16764"/>
          <a:stretch/>
        </p:blipFill>
        <p:spPr>
          <a:xfrm>
            <a:off x="628560" y="1214280"/>
            <a:ext cx="9620280" cy="142884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92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430200" y="2643120"/>
            <a:ext cx="10144080" cy="31752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6"/>
          <a:srcRect r="2691" b="11755"/>
          <a:stretch/>
        </p:blipFill>
        <p:spPr>
          <a:xfrm>
            <a:off x="628560" y="1214280"/>
            <a:ext cx="9523440" cy="135756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4486320" y="71424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28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6992" r="31020" b="1254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17316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3" descr="D:\GIÁO ÁN 1 2020-2021\HÌNH SOẠN GIÁO ÁN\Học hát\CAY GIA ĐÌNH\3.png"/>
          <p:cNvPicPr/>
          <p:nvPr/>
        </p:nvPicPr>
        <p:blipFill>
          <a:blip r:embed="rId5"/>
          <a:stretch/>
        </p:blipFill>
        <p:spPr>
          <a:xfrm>
            <a:off x="5415120" y="3429000"/>
            <a:ext cx="5159160" cy="238932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3"/>
          <p:cNvSpPr/>
          <p:nvPr/>
        </p:nvSpPr>
        <p:spPr>
          <a:xfrm>
            <a:off x="7415280" y="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9" descr="D:\GIÁO ÁN 1 2020-2021\HÌNH SOẠN GIÁO ÁN\Học hát\CAY GIA ĐÌNH\2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30200" y="3421080"/>
            <a:ext cx="4984920" cy="24368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CAY GIA ĐÌNH\C1,2.jpg"/>
          <p:cNvPicPr/>
          <p:nvPr/>
        </p:nvPicPr>
        <p:blipFill>
          <a:blip r:embed="rId7"/>
          <a:srcRect r="2877" b="14286"/>
          <a:stretch/>
        </p:blipFill>
        <p:spPr>
          <a:xfrm>
            <a:off x="525600" y="928800"/>
            <a:ext cx="9929520" cy="242892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0310760" y="2349360"/>
            <a:ext cx="144360" cy="7192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9662" y="31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7511</TotalTime>
  <Words>249</Words>
  <Application>Microsoft Office PowerPoint</Application>
  <PresentationFormat>Custom</PresentationFormat>
  <Paragraphs>68</Paragraphs>
  <Slides>23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642</cp:revision>
  <dcterms:created xsi:type="dcterms:W3CDTF">2010-04-30T20:19:48Z</dcterms:created>
  <dcterms:modified xsi:type="dcterms:W3CDTF">2026-03-10T14:41:53Z</dcterms:modified>
  <dc:language>en-US</dc:language>
</cp:coreProperties>
</file>