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92" r:id="rId2"/>
    <p:sldMasterId id="2147483705" r:id="rId3"/>
    <p:sldMasterId id="2147483717" r:id="rId4"/>
    <p:sldMasterId id="2147483729" r:id="rId5"/>
    <p:sldMasterId id="2147483742" r:id="rId6"/>
    <p:sldMasterId id="2147483747" r:id="rId7"/>
    <p:sldMasterId id="2147483767" r:id="rId8"/>
    <p:sldMasterId id="2147483773" r:id="rId9"/>
  </p:sldMasterIdLst>
  <p:notesMasterIdLst>
    <p:notesMasterId r:id="rId37"/>
  </p:notesMasterIdLst>
  <p:handoutMasterIdLst>
    <p:handoutMasterId r:id="rId38"/>
  </p:handoutMasterIdLst>
  <p:sldIdLst>
    <p:sldId id="2007577130" r:id="rId10"/>
    <p:sldId id="2007577112" r:id="rId11"/>
    <p:sldId id="262" r:id="rId12"/>
    <p:sldId id="263" r:id="rId13"/>
    <p:sldId id="258" r:id="rId14"/>
    <p:sldId id="257" r:id="rId15"/>
    <p:sldId id="259" r:id="rId16"/>
    <p:sldId id="260" r:id="rId17"/>
    <p:sldId id="261" r:id="rId18"/>
    <p:sldId id="278" r:id="rId19"/>
    <p:sldId id="286" r:id="rId20"/>
    <p:sldId id="300" r:id="rId21"/>
    <p:sldId id="2007577116" r:id="rId22"/>
    <p:sldId id="2007577119" r:id="rId23"/>
    <p:sldId id="299" r:id="rId24"/>
    <p:sldId id="2007577118" r:id="rId25"/>
    <p:sldId id="2007577117" r:id="rId26"/>
    <p:sldId id="375" r:id="rId27"/>
    <p:sldId id="2007577121" r:id="rId28"/>
    <p:sldId id="386" r:id="rId29"/>
    <p:sldId id="2007577120" r:id="rId30"/>
    <p:sldId id="301" r:id="rId31"/>
    <p:sldId id="297" r:id="rId32"/>
    <p:sldId id="2007577122" r:id="rId33"/>
    <p:sldId id="2007577123" r:id="rId34"/>
    <p:sldId id="302" r:id="rId35"/>
    <p:sldId id="200757712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1668" y="78"/>
      </p:cViewPr>
      <p:guideLst/>
    </p:cSldViewPr>
  </p:slideViewPr>
  <p:notesTextViewPr>
    <p:cViewPr>
      <p:scale>
        <a:sx n="1" d="1"/>
        <a:sy n="1" d="1"/>
      </p:scale>
      <p:origin x="0" y="0"/>
    </p:cViewPr>
  </p:notesTextViewPr>
  <p:sorterViewPr>
    <p:cViewPr>
      <p:scale>
        <a:sx n="80" d="100"/>
        <a:sy n="80" d="100"/>
      </p:scale>
      <p:origin x="0" y="-4264"/>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3/11/2026</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5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00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9951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057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97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138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79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50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5.gif"/></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2026/3/11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sX0" fmla="*/ 0 w 11738344"/>
              <a:gd name="csY0" fmla="*/ 0 h 6507126"/>
              <a:gd name="csX1" fmla="*/ 586917 w 11738344"/>
              <a:gd name="csY1" fmla="*/ 0 h 6507126"/>
              <a:gd name="csX2" fmla="*/ 939068 w 11738344"/>
              <a:gd name="csY2" fmla="*/ 0 h 6507126"/>
              <a:gd name="csX3" fmla="*/ 1525985 w 11738344"/>
              <a:gd name="csY3" fmla="*/ 0 h 6507126"/>
              <a:gd name="csX4" fmla="*/ 1760752 w 11738344"/>
              <a:gd name="csY4" fmla="*/ 0 h 6507126"/>
              <a:gd name="csX5" fmla="*/ 2347669 w 11738344"/>
              <a:gd name="csY5" fmla="*/ 0 h 6507126"/>
              <a:gd name="csX6" fmla="*/ 3051969 w 11738344"/>
              <a:gd name="csY6" fmla="*/ 0 h 6507126"/>
              <a:gd name="csX7" fmla="*/ 3521503 w 11738344"/>
              <a:gd name="csY7" fmla="*/ 0 h 6507126"/>
              <a:gd name="csX8" fmla="*/ 3756270 w 11738344"/>
              <a:gd name="csY8" fmla="*/ 0 h 6507126"/>
              <a:gd name="csX9" fmla="*/ 4577954 w 11738344"/>
              <a:gd name="csY9" fmla="*/ 0 h 6507126"/>
              <a:gd name="csX10" fmla="*/ 5164871 w 11738344"/>
              <a:gd name="csY10" fmla="*/ 0 h 6507126"/>
              <a:gd name="csX11" fmla="*/ 5751789 w 11738344"/>
              <a:gd name="csY11" fmla="*/ 0 h 6507126"/>
              <a:gd name="csX12" fmla="*/ 6221322 w 11738344"/>
              <a:gd name="csY12" fmla="*/ 0 h 6507126"/>
              <a:gd name="csX13" fmla="*/ 7043006 w 11738344"/>
              <a:gd name="csY13" fmla="*/ 0 h 6507126"/>
              <a:gd name="csX14" fmla="*/ 7277773 w 11738344"/>
              <a:gd name="csY14" fmla="*/ 0 h 6507126"/>
              <a:gd name="csX15" fmla="*/ 7629924 w 11738344"/>
              <a:gd name="csY15" fmla="*/ 0 h 6507126"/>
              <a:gd name="csX16" fmla="*/ 8216841 w 11738344"/>
              <a:gd name="csY16" fmla="*/ 0 h 6507126"/>
              <a:gd name="csX17" fmla="*/ 9038525 w 11738344"/>
              <a:gd name="csY17" fmla="*/ 0 h 6507126"/>
              <a:gd name="csX18" fmla="*/ 9273292 w 11738344"/>
              <a:gd name="csY18" fmla="*/ 0 h 6507126"/>
              <a:gd name="csX19" fmla="*/ 9742826 w 11738344"/>
              <a:gd name="csY19" fmla="*/ 0 h 6507126"/>
              <a:gd name="csX20" fmla="*/ 10564510 w 11738344"/>
              <a:gd name="csY20" fmla="*/ 0 h 6507126"/>
              <a:gd name="csX21" fmla="*/ 11151427 w 11738344"/>
              <a:gd name="csY21" fmla="*/ 0 h 6507126"/>
              <a:gd name="csX22" fmla="*/ 11738344 w 11738344"/>
              <a:gd name="csY22" fmla="*/ 0 h 6507126"/>
              <a:gd name="csX23" fmla="*/ 11738344 w 11738344"/>
              <a:gd name="csY23" fmla="*/ 721699 h 6507126"/>
              <a:gd name="csX24" fmla="*/ 11738344 w 11738344"/>
              <a:gd name="csY24" fmla="*/ 1183114 h 6507126"/>
              <a:gd name="csX25" fmla="*/ 11738344 w 11738344"/>
              <a:gd name="csY25" fmla="*/ 1644528 h 6507126"/>
              <a:gd name="csX26" fmla="*/ 11738344 w 11738344"/>
              <a:gd name="csY26" fmla="*/ 2236085 h 6507126"/>
              <a:gd name="csX27" fmla="*/ 11738344 w 11738344"/>
              <a:gd name="csY27" fmla="*/ 2827642 h 6507126"/>
              <a:gd name="csX28" fmla="*/ 11738344 w 11738344"/>
              <a:gd name="csY28" fmla="*/ 3223985 h 6507126"/>
              <a:gd name="csX29" fmla="*/ 11738344 w 11738344"/>
              <a:gd name="csY29" fmla="*/ 3815542 h 6507126"/>
              <a:gd name="csX30" fmla="*/ 11738344 w 11738344"/>
              <a:gd name="csY30" fmla="*/ 4537241 h 6507126"/>
              <a:gd name="csX31" fmla="*/ 11738344 w 11738344"/>
              <a:gd name="csY31" fmla="*/ 4998656 h 6507126"/>
              <a:gd name="csX32" fmla="*/ 11738344 w 11738344"/>
              <a:gd name="csY32" fmla="*/ 5394999 h 6507126"/>
              <a:gd name="csX33" fmla="*/ 11738344 w 11738344"/>
              <a:gd name="csY33" fmla="*/ 5986556 h 6507126"/>
              <a:gd name="csX34" fmla="*/ 11738344 w 11738344"/>
              <a:gd name="csY34" fmla="*/ 6507126 h 6507126"/>
              <a:gd name="csX35" fmla="*/ 11034043 w 11738344"/>
              <a:gd name="csY35" fmla="*/ 6507126 h 6507126"/>
              <a:gd name="csX36" fmla="*/ 10799276 w 11738344"/>
              <a:gd name="csY36" fmla="*/ 6507126 h 6507126"/>
              <a:gd name="csX37" fmla="*/ 10094976 w 11738344"/>
              <a:gd name="csY37" fmla="*/ 6507126 h 6507126"/>
              <a:gd name="csX38" fmla="*/ 9860209 w 11738344"/>
              <a:gd name="csY38" fmla="*/ 6507126 h 6507126"/>
              <a:gd name="csX39" fmla="*/ 9155908 w 11738344"/>
              <a:gd name="csY39" fmla="*/ 6507126 h 6507126"/>
              <a:gd name="csX40" fmla="*/ 8803758 w 11738344"/>
              <a:gd name="csY40" fmla="*/ 6507126 h 6507126"/>
              <a:gd name="csX41" fmla="*/ 8334224 w 11738344"/>
              <a:gd name="csY41" fmla="*/ 6507126 h 6507126"/>
              <a:gd name="csX42" fmla="*/ 8099457 w 11738344"/>
              <a:gd name="csY42" fmla="*/ 6507126 h 6507126"/>
              <a:gd name="csX43" fmla="*/ 7629924 w 11738344"/>
              <a:gd name="csY43" fmla="*/ 6507126 h 6507126"/>
              <a:gd name="csX44" fmla="*/ 6808240 w 11738344"/>
              <a:gd name="csY44" fmla="*/ 6507126 h 6507126"/>
              <a:gd name="csX45" fmla="*/ 6573473 w 11738344"/>
              <a:gd name="csY45" fmla="*/ 6507126 h 6507126"/>
              <a:gd name="csX46" fmla="*/ 5869172 w 11738344"/>
              <a:gd name="csY46" fmla="*/ 6507126 h 6507126"/>
              <a:gd name="csX47" fmla="*/ 5282255 w 11738344"/>
              <a:gd name="csY47" fmla="*/ 6507126 h 6507126"/>
              <a:gd name="csX48" fmla="*/ 4930104 w 11738344"/>
              <a:gd name="csY48" fmla="*/ 6507126 h 6507126"/>
              <a:gd name="csX49" fmla="*/ 4577954 w 11738344"/>
              <a:gd name="csY49" fmla="*/ 6507126 h 6507126"/>
              <a:gd name="csX50" fmla="*/ 4108420 w 11738344"/>
              <a:gd name="csY50" fmla="*/ 6507126 h 6507126"/>
              <a:gd name="csX51" fmla="*/ 3521503 w 11738344"/>
              <a:gd name="csY51" fmla="*/ 6507126 h 6507126"/>
              <a:gd name="csX52" fmla="*/ 2699819 w 11738344"/>
              <a:gd name="csY52" fmla="*/ 6507126 h 6507126"/>
              <a:gd name="csX53" fmla="*/ 1995518 w 11738344"/>
              <a:gd name="csY53" fmla="*/ 6507126 h 6507126"/>
              <a:gd name="csX54" fmla="*/ 1760752 w 11738344"/>
              <a:gd name="csY54" fmla="*/ 6507126 h 6507126"/>
              <a:gd name="csX55" fmla="*/ 939068 w 11738344"/>
              <a:gd name="csY55" fmla="*/ 6507126 h 6507126"/>
              <a:gd name="csX56" fmla="*/ 0 w 11738344"/>
              <a:gd name="csY56" fmla="*/ 6507126 h 6507126"/>
              <a:gd name="csX57" fmla="*/ 0 w 11738344"/>
              <a:gd name="csY57" fmla="*/ 5785427 h 6507126"/>
              <a:gd name="csX58" fmla="*/ 0 w 11738344"/>
              <a:gd name="csY58" fmla="*/ 5128798 h 6507126"/>
              <a:gd name="csX59" fmla="*/ 0 w 11738344"/>
              <a:gd name="csY59" fmla="*/ 4537241 h 6507126"/>
              <a:gd name="csX60" fmla="*/ 0 w 11738344"/>
              <a:gd name="csY60" fmla="*/ 3880613 h 6507126"/>
              <a:gd name="csX61" fmla="*/ 0 w 11738344"/>
              <a:gd name="csY61" fmla="*/ 3158914 h 6507126"/>
              <a:gd name="csX62" fmla="*/ 0 w 11738344"/>
              <a:gd name="csY62" fmla="*/ 2437214 h 6507126"/>
              <a:gd name="csX63" fmla="*/ 0 w 11738344"/>
              <a:gd name="csY63" fmla="*/ 1715515 h 6507126"/>
              <a:gd name="csX64" fmla="*/ 0 w 11738344"/>
              <a:gd name="csY64" fmla="*/ 1319172 h 6507126"/>
              <a:gd name="csX65" fmla="*/ 0 w 11738344"/>
              <a:gd name="csY65" fmla="*/ 662544 h 6507126"/>
              <a:gd name="csX66" fmla="*/ 0 w 11738344"/>
              <a:gd name="csY66" fmla="*/ 0 h 6507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86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59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7329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70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48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2026/3/11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5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1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49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68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74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5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21567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6219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02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0151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9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420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97464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0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6867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135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85091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629403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4214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053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3/11/2026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698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16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7098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20524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03918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645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213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2026/3/11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404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3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9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0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3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18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8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4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8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7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2026/3/11</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9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4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2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3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8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1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6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68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283032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285899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50188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59328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705C511-A0F4-4840-A424-E84ABC1D9C2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02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53FFB2-BE08-4F8F-8C1D-809C9EBD3555}"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35925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A13857-F724-4C1E-AE53-B89A286641C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14983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2EF227F-B74F-4CEA-9B7E-91E0947B261E}"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9779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FC41A5E-A659-48CD-B048-6C51C835A709}"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14014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AA5403C-76BF-4D9D-B3CA-38E2E32CD3CB}"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25382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FBF658-437B-476F-ADB8-C3795E22963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9048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8E2259-F376-48FE-8D13-3F698BC9F5A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96921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161283-20C5-4259-ADDB-E551A7B09BE4}"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02832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2E9ADC-D685-4DF9-8A9E-C4EB781D9F6B}"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831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BA280C-61D8-4E76-87EE-D3F3A08B8AE3}"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573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image" Target="../media/image31.pn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3.xml"/><Relationship Id="rId7" Type="http://schemas.openxmlformats.org/officeDocument/2006/relationships/image" Target="../media/image32.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8.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image" Target="../media/image3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2026/3/11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3/11/2026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32127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3/11/2026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499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2026/3/11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65672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8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21"/>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7073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97488726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66E1FD-10E2-40F3-89E0-EFBC05D4975E}" type="slidenum">
              <a:rPr kumimoji="0" lang="en-US" altLang="vi-VN"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021284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microsoft.com/office/2007/relationships/hdphoto" Target="../media/hdphoto34.wdp"/><Relationship Id="rId5" Type="http://schemas.openxmlformats.org/officeDocument/2006/relationships/image" Target="../media/image84.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35.wdp"/><Relationship Id="rId5" Type="http://schemas.openxmlformats.org/officeDocument/2006/relationships/image" Target="../media/image93.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9.png"/><Relationship Id="rId7"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18" Type="http://schemas.openxmlformats.org/officeDocument/2006/relationships/image" Target="../media/image44.png"/><Relationship Id="rId26" Type="http://schemas.openxmlformats.org/officeDocument/2006/relationships/image" Target="../media/image48.png"/><Relationship Id="rId3" Type="http://schemas.openxmlformats.org/officeDocument/2006/relationships/slideLayout" Target="../slideLayouts/slideLayout16.xml"/><Relationship Id="rId21" Type="http://schemas.microsoft.com/office/2007/relationships/hdphoto" Target="../media/hdphoto10.wdp"/><Relationship Id="rId34" Type="http://schemas.openxmlformats.org/officeDocument/2006/relationships/image" Target="../media/image52.png"/><Relationship Id="rId7" Type="http://schemas.microsoft.com/office/2007/relationships/hdphoto" Target="../media/hdphoto3.wdp"/><Relationship Id="rId12" Type="http://schemas.openxmlformats.org/officeDocument/2006/relationships/image" Target="../media/image41.png"/><Relationship Id="rId17" Type="http://schemas.microsoft.com/office/2007/relationships/hdphoto" Target="../media/hdphoto8.wdp"/><Relationship Id="rId25" Type="http://schemas.microsoft.com/office/2007/relationships/hdphoto" Target="../media/hdphoto12.wdp"/><Relationship Id="rId33" Type="http://schemas.microsoft.com/office/2007/relationships/hdphoto" Target="../media/hdphoto16.wdp"/><Relationship Id="rId2" Type="http://schemas.openxmlformats.org/officeDocument/2006/relationships/audio" Target="../media/media1.mp3"/><Relationship Id="rId16" Type="http://schemas.openxmlformats.org/officeDocument/2006/relationships/image" Target="../media/image43.png"/><Relationship Id="rId20" Type="http://schemas.openxmlformats.org/officeDocument/2006/relationships/image" Target="../media/image45.png"/><Relationship Id="rId29" Type="http://schemas.microsoft.com/office/2007/relationships/hdphoto" Target="../media/hdphoto14.wdp"/><Relationship Id="rId1" Type="http://schemas.microsoft.com/office/2007/relationships/media" Target="../media/media1.mp3"/><Relationship Id="rId6" Type="http://schemas.openxmlformats.org/officeDocument/2006/relationships/image" Target="../media/image38.png"/><Relationship Id="rId11" Type="http://schemas.microsoft.com/office/2007/relationships/hdphoto" Target="../media/hdphoto5.wdp"/><Relationship Id="rId24" Type="http://schemas.openxmlformats.org/officeDocument/2006/relationships/image" Target="../media/image47.png"/><Relationship Id="rId32" Type="http://schemas.openxmlformats.org/officeDocument/2006/relationships/image" Target="../media/image51.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49.png"/><Relationship Id="rId36" Type="http://schemas.openxmlformats.org/officeDocument/2006/relationships/image" Target="../media/image53.png"/><Relationship Id="rId10" Type="http://schemas.openxmlformats.org/officeDocument/2006/relationships/image" Target="../media/image40.png"/><Relationship Id="rId19" Type="http://schemas.microsoft.com/office/2007/relationships/hdphoto" Target="../media/hdphoto9.wdp"/><Relationship Id="rId31" Type="http://schemas.microsoft.com/office/2007/relationships/hdphoto" Target="../media/hdphoto15.wdp"/><Relationship Id="rId4" Type="http://schemas.openxmlformats.org/officeDocument/2006/relationships/image" Target="../media/image37.png"/><Relationship Id="rId9" Type="http://schemas.microsoft.com/office/2007/relationships/hdphoto" Target="../media/hdphoto4.wdp"/><Relationship Id="rId14" Type="http://schemas.openxmlformats.org/officeDocument/2006/relationships/image" Target="../media/image42.png"/><Relationship Id="rId22" Type="http://schemas.openxmlformats.org/officeDocument/2006/relationships/image" Target="../media/image46.png"/><Relationship Id="rId27" Type="http://schemas.microsoft.com/office/2007/relationships/hdphoto" Target="../media/hdphoto13.wdp"/><Relationship Id="rId30" Type="http://schemas.openxmlformats.org/officeDocument/2006/relationships/image" Target="../media/image50.png"/><Relationship Id="rId35" Type="http://schemas.microsoft.com/office/2007/relationships/hdphoto" Target="../media/hdphoto17.wdp"/></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22.wdp"/><Relationship Id="rId3" Type="http://schemas.microsoft.com/office/2007/relationships/hdphoto" Target="../media/hdphoto18.wdp"/><Relationship Id="rId7" Type="http://schemas.microsoft.com/office/2007/relationships/hdphoto" Target="../media/hdphoto19.wdp"/><Relationship Id="rId12"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7.xml"/><Relationship Id="rId6" Type="http://schemas.openxmlformats.org/officeDocument/2006/relationships/image" Target="../media/image55.png"/><Relationship Id="rId11" Type="http://schemas.microsoft.com/office/2007/relationships/hdphoto" Target="../media/hdphoto21.wdp"/><Relationship Id="rId5" Type="http://schemas.microsoft.com/office/2007/relationships/hdphoto" Target="../media/hdphoto2.wdp"/><Relationship Id="rId15" Type="http://schemas.microsoft.com/office/2007/relationships/hdphoto" Target="../media/hdphoto17.wdp"/><Relationship Id="rId10" Type="http://schemas.openxmlformats.org/officeDocument/2006/relationships/image" Target="../media/image57.png"/><Relationship Id="rId4" Type="http://schemas.openxmlformats.org/officeDocument/2006/relationships/image" Target="../media/image37.png"/><Relationship Id="rId9" Type="http://schemas.microsoft.com/office/2007/relationships/hdphoto" Target="../media/hdphoto20.wdp"/><Relationship Id="rId1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slideLayout" Target="../slideLayouts/slideLayout27.xml"/><Relationship Id="rId10" Type="http://schemas.openxmlformats.org/officeDocument/2006/relationships/image" Target="../media/image60.png"/><Relationship Id="rId4" Type="http://schemas.openxmlformats.org/officeDocument/2006/relationships/audio" Target="../media/media3.mp3"/><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5.png"/><Relationship Id="rId3" Type="http://schemas.microsoft.com/office/2007/relationships/media" Target="../media/media3.mp3"/><Relationship Id="rId7" Type="http://schemas.microsoft.com/office/2007/relationships/hdphoto" Target="../media/hdphoto25.wdp"/><Relationship Id="rId12"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2.png"/><Relationship Id="rId11" Type="http://schemas.microsoft.com/office/2007/relationships/hdphoto" Target="../media/hdphoto27.wdp"/><Relationship Id="rId5" Type="http://schemas.openxmlformats.org/officeDocument/2006/relationships/slideLayout" Target="../slideLayouts/slideLayout27.xml"/><Relationship Id="rId10" Type="http://schemas.openxmlformats.org/officeDocument/2006/relationships/image" Target="../media/image64.png"/><Relationship Id="rId4" Type="http://schemas.openxmlformats.org/officeDocument/2006/relationships/audio" Target="../media/media3.mp3"/><Relationship Id="rId9" Type="http://schemas.microsoft.com/office/2007/relationships/hdphoto" Target="../media/hdphoto26.wdp"/><Relationship Id="rId14" Type="http://schemas.microsoft.com/office/2007/relationships/hdphoto" Target="../media/hdphoto28.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30.wdp"/><Relationship Id="rId3" Type="http://schemas.microsoft.com/office/2007/relationships/media" Target="../media/media3.mp3"/><Relationship Id="rId7" Type="http://schemas.openxmlformats.org/officeDocument/2006/relationships/image" Target="../media/image43.png"/><Relationship Id="rId12" Type="http://schemas.openxmlformats.org/officeDocument/2006/relationships/image" Target="../media/image6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png"/><Relationship Id="rId11" Type="http://schemas.openxmlformats.org/officeDocument/2006/relationships/image" Target="../media/image60.png"/><Relationship Id="rId5" Type="http://schemas.openxmlformats.org/officeDocument/2006/relationships/slideLayout" Target="../slideLayouts/slideLayout27.xml"/><Relationship Id="rId10" Type="http://schemas.microsoft.com/office/2007/relationships/hdphoto" Target="../media/hdphoto29.wdp"/><Relationship Id="rId4" Type="http://schemas.openxmlformats.org/officeDocument/2006/relationships/audio" Target="../media/media3.mp3"/><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1.png"/><Relationship Id="rId3" Type="http://schemas.microsoft.com/office/2007/relationships/media" Target="../media/media3.mp3"/><Relationship Id="rId7" Type="http://schemas.microsoft.com/office/2007/relationships/hdphoto" Target="../media/hdphoto31.wdp"/><Relationship Id="rId12"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9.png"/><Relationship Id="rId11" Type="http://schemas.microsoft.com/office/2007/relationships/hdphoto" Target="../media/hdphoto32.wdp"/><Relationship Id="rId5" Type="http://schemas.openxmlformats.org/officeDocument/2006/relationships/slideLayout" Target="../slideLayouts/slideLayout27.xml"/><Relationship Id="rId10" Type="http://schemas.openxmlformats.org/officeDocument/2006/relationships/image" Target="../media/image70.png"/><Relationship Id="rId4" Type="http://schemas.openxmlformats.org/officeDocument/2006/relationships/audio" Target="../media/media3.mp3"/><Relationship Id="rId9" Type="http://schemas.microsoft.com/office/2007/relationships/hdphoto" Target="../media/hdphoto7.wdp"/><Relationship Id="rId14" Type="http://schemas.microsoft.com/office/2007/relationships/hdphoto" Target="../media/hdphoto33.wdp"/></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18" Type="http://schemas.openxmlformats.org/officeDocument/2006/relationships/image" Target="../media/image44.png"/><Relationship Id="rId26" Type="http://schemas.openxmlformats.org/officeDocument/2006/relationships/image" Target="../media/image48.png"/><Relationship Id="rId3" Type="http://schemas.openxmlformats.org/officeDocument/2006/relationships/slideLayout" Target="../slideLayouts/slideLayout27.xml"/><Relationship Id="rId21" Type="http://schemas.microsoft.com/office/2007/relationships/hdphoto" Target="../media/hdphoto10.wdp"/><Relationship Id="rId34" Type="http://schemas.openxmlformats.org/officeDocument/2006/relationships/image" Target="../media/image52.png"/><Relationship Id="rId7" Type="http://schemas.microsoft.com/office/2007/relationships/hdphoto" Target="../media/hdphoto3.wdp"/><Relationship Id="rId12" Type="http://schemas.openxmlformats.org/officeDocument/2006/relationships/image" Target="../media/image41.png"/><Relationship Id="rId17" Type="http://schemas.microsoft.com/office/2007/relationships/hdphoto" Target="../media/hdphoto8.wdp"/><Relationship Id="rId25" Type="http://schemas.microsoft.com/office/2007/relationships/hdphoto" Target="../media/hdphoto12.wdp"/><Relationship Id="rId33" Type="http://schemas.microsoft.com/office/2007/relationships/hdphoto" Target="../media/hdphoto16.wdp"/><Relationship Id="rId2" Type="http://schemas.openxmlformats.org/officeDocument/2006/relationships/audio" Target="../media/media4.mp3"/><Relationship Id="rId16" Type="http://schemas.openxmlformats.org/officeDocument/2006/relationships/image" Target="../media/image43.png"/><Relationship Id="rId20" Type="http://schemas.openxmlformats.org/officeDocument/2006/relationships/image" Target="../media/image45.png"/><Relationship Id="rId29" Type="http://schemas.microsoft.com/office/2007/relationships/hdphoto" Target="../media/hdphoto14.wdp"/><Relationship Id="rId1" Type="http://schemas.microsoft.com/office/2007/relationships/media" Target="../media/media4.mp3"/><Relationship Id="rId6" Type="http://schemas.openxmlformats.org/officeDocument/2006/relationships/image" Target="../media/image38.png"/><Relationship Id="rId11" Type="http://schemas.microsoft.com/office/2007/relationships/hdphoto" Target="../media/hdphoto5.wdp"/><Relationship Id="rId24" Type="http://schemas.openxmlformats.org/officeDocument/2006/relationships/image" Target="../media/image47.png"/><Relationship Id="rId32" Type="http://schemas.openxmlformats.org/officeDocument/2006/relationships/image" Target="../media/image51.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49.png"/><Relationship Id="rId36" Type="http://schemas.openxmlformats.org/officeDocument/2006/relationships/image" Target="../media/image72.png"/><Relationship Id="rId10" Type="http://schemas.openxmlformats.org/officeDocument/2006/relationships/image" Target="../media/image40.png"/><Relationship Id="rId19" Type="http://schemas.microsoft.com/office/2007/relationships/hdphoto" Target="../media/hdphoto9.wdp"/><Relationship Id="rId31" Type="http://schemas.microsoft.com/office/2007/relationships/hdphoto" Target="../media/hdphoto15.wdp"/><Relationship Id="rId4" Type="http://schemas.openxmlformats.org/officeDocument/2006/relationships/image" Target="../media/image37.png"/><Relationship Id="rId9" Type="http://schemas.microsoft.com/office/2007/relationships/hdphoto" Target="../media/hdphoto4.wdp"/><Relationship Id="rId14" Type="http://schemas.openxmlformats.org/officeDocument/2006/relationships/image" Target="../media/image42.png"/><Relationship Id="rId22" Type="http://schemas.openxmlformats.org/officeDocument/2006/relationships/image" Target="../media/image46.png"/><Relationship Id="rId27" Type="http://schemas.microsoft.com/office/2007/relationships/hdphoto" Target="../media/hdphoto13.wdp"/><Relationship Id="rId30" Type="http://schemas.openxmlformats.org/officeDocument/2006/relationships/image" Target="../media/image50.png"/><Relationship Id="rId35" Type="http://schemas.microsoft.com/office/2007/relationships/hdphoto" Target="../media/hdphoto17.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4989" y="1943638"/>
            <a:ext cx="10186980" cy="1371600"/>
          </a:xfrm>
        </p:spPr>
        <p:txBody>
          <a:bodyPr/>
          <a:lstStyle/>
          <a:p>
            <a:pPr>
              <a:defRPr/>
            </a:pPr>
            <a:r>
              <a:rPr lang="en-US" sz="4800" dirty="0">
                <a:solidFill>
                  <a:srgbClr val="0070C0"/>
                </a:solidFill>
                <a:latin typeface="Times New Roman" panose="02020603050405020304" pitchFamily="18" charset="0"/>
                <a:cs typeface="Times New Roman" panose="02020603050405020304" pitchFamily="18" charset="0"/>
              </a:rPr>
              <a:t>Môn: TIẾNG VIỆT LỚP 1</a:t>
            </a:r>
          </a:p>
          <a:p>
            <a:pPr>
              <a:defRPr/>
            </a:pPr>
            <a:r>
              <a:rPr lang="en-US" sz="4800" dirty="0" err="1">
                <a:solidFill>
                  <a:srgbClr val="0070C0"/>
                </a:solidFill>
                <a:latin typeface="Times New Roman" panose="02020603050405020304" pitchFamily="18" charset="0"/>
                <a:cs typeface="Times New Roman" panose="02020603050405020304" pitchFamily="18" charset="0"/>
              </a:rPr>
              <a:t>Chủ</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đề</a:t>
            </a:r>
            <a:r>
              <a:rPr lang="en-US" sz="4800" dirty="0">
                <a:solidFill>
                  <a:srgbClr val="0070C0"/>
                </a:solidFill>
                <a:latin typeface="Times New Roman" panose="02020603050405020304" pitchFamily="18" charset="0"/>
                <a:cs typeface="Times New Roman" panose="02020603050405020304" pitchFamily="18" charset="0"/>
              </a:rPr>
              <a:t> 4 – </a:t>
            </a:r>
            <a:r>
              <a:rPr lang="en-US" sz="4800" dirty="0" err="1">
                <a:solidFill>
                  <a:srgbClr val="0070C0"/>
                </a:solidFill>
                <a:latin typeface="Times New Roman" panose="02020603050405020304" pitchFamily="18" charset="0"/>
                <a:cs typeface="Times New Roman" panose="02020603050405020304" pitchFamily="18" charset="0"/>
              </a:rPr>
              <a:t>Bài</a:t>
            </a:r>
            <a:r>
              <a:rPr lang="en-US" sz="4800" dirty="0">
                <a:solidFill>
                  <a:srgbClr val="0070C0"/>
                </a:solidFill>
                <a:latin typeface="Times New Roman" panose="02020603050405020304" pitchFamily="18" charset="0"/>
                <a:cs typeface="Times New Roman" panose="02020603050405020304" pitchFamily="18" charset="0"/>
              </a:rPr>
              <a:t> 4: </a:t>
            </a:r>
            <a:r>
              <a:rPr lang="en-US" sz="4800" dirty="0" err="1">
                <a:solidFill>
                  <a:srgbClr val="0070C0"/>
                </a:solidFill>
                <a:latin typeface="Times New Roman" panose="02020603050405020304" pitchFamily="18" charset="0"/>
                <a:cs typeface="Times New Roman" panose="02020603050405020304" pitchFamily="18" charset="0"/>
              </a:rPr>
              <a:t>Nếu</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không</a:t>
            </a:r>
            <a:r>
              <a:rPr lang="en-US" sz="4800" dirty="0">
                <a:solidFill>
                  <a:srgbClr val="0070C0"/>
                </a:solidFill>
                <a:latin typeface="Times New Roman" panose="02020603050405020304" pitchFamily="18" charset="0"/>
                <a:cs typeface="Times New Roman" panose="02020603050405020304" pitchFamily="18" charset="0"/>
              </a:rPr>
              <a:t> may </a:t>
            </a:r>
            <a:r>
              <a:rPr lang="en-US" sz="4800" dirty="0" err="1">
                <a:solidFill>
                  <a:srgbClr val="0070C0"/>
                </a:solidFill>
                <a:latin typeface="Times New Roman" panose="02020603050405020304" pitchFamily="18" charset="0"/>
                <a:cs typeface="Times New Roman" panose="02020603050405020304" pitchFamily="18" charset="0"/>
              </a:rPr>
              <a:t>bị</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lạc</a:t>
            </a:r>
            <a:r>
              <a:rPr lang="en-US" sz="4800" dirty="0">
                <a:solidFill>
                  <a:srgbClr val="0070C0"/>
                </a:solidFill>
                <a:latin typeface="Times New Roman" panose="02020603050405020304" pitchFamily="18" charset="0"/>
                <a:cs typeface="Times New Roman" panose="02020603050405020304" pitchFamily="18" charset="0"/>
              </a:rPr>
              <a:t> (</a:t>
            </a:r>
            <a:r>
              <a:rPr lang="en-US" sz="4800" dirty="0" err="1">
                <a:solidFill>
                  <a:srgbClr val="0070C0"/>
                </a:solidFill>
                <a:latin typeface="Times New Roman" panose="02020603050405020304" pitchFamily="18" charset="0"/>
                <a:cs typeface="Times New Roman" panose="02020603050405020304" pitchFamily="18" charset="0"/>
              </a:rPr>
              <a:t>Tiết</a:t>
            </a:r>
            <a:r>
              <a:rPr lang="en-US" sz="4800" dirty="0">
                <a:solidFill>
                  <a:srgbClr val="0070C0"/>
                </a:solidFill>
                <a:latin typeface="Times New Roman" panose="02020603050405020304" pitchFamily="18" charset="0"/>
                <a:cs typeface="Times New Roman" panose="02020603050405020304" pitchFamily="18" charset="0"/>
              </a:rPr>
              <a:t> 1+2)</a:t>
            </a:r>
            <a:endParaRPr lang="en-US" dirty="0">
              <a:solidFill>
                <a:srgbClr val="FF0000"/>
              </a:solidFill>
              <a:latin typeface="Times New Roman" panose="02020603050405020304" pitchFamily="18" charset="0"/>
              <a:cs typeface="Times New Roman" panose="02020603050405020304" pitchFamily="18" charset="0"/>
            </a:endParaRPr>
          </a:p>
          <a:p>
            <a:pPr>
              <a:defRPr/>
            </a:pPr>
            <a:endParaRPr lang="en-US" dirty="0">
              <a:solidFill>
                <a:srgbClr val="FF0000"/>
              </a:solidFill>
              <a:latin typeface="Times New Roman" panose="02020603050405020304" pitchFamily="18" charset="0"/>
              <a:cs typeface="Times New Roman" panose="02020603050405020304" pitchFamily="18" charset="0"/>
            </a:endParaRPr>
          </a:p>
          <a:p>
            <a:pPr>
              <a:defRPr/>
            </a:pPr>
            <a:r>
              <a:rPr lang="en-US" dirty="0">
                <a:solidFill>
                  <a:srgbClr val="FF0000"/>
                </a:solidFill>
                <a:latin typeface="Times New Roman" panose="02020603050405020304" pitchFamily="18" charset="0"/>
                <a:cs typeface="Times New Roman" panose="02020603050405020304" pitchFamily="18" charset="0"/>
              </a:rPr>
              <a:t>GV: Lê Thị Thanh </a:t>
            </a:r>
            <a:r>
              <a:rPr lang="en-US" dirty="0" err="1">
                <a:solidFill>
                  <a:srgbClr val="FF0000"/>
                </a:solidFill>
                <a:latin typeface="Times New Roman" panose="02020603050405020304" pitchFamily="18" charset="0"/>
                <a:cs typeface="Times New Roman" panose="02020603050405020304" pitchFamily="18" charset="0"/>
              </a:rPr>
              <a:t>Hiền</a:t>
            </a:r>
            <a:endParaRPr lang="en-US" dirty="0">
              <a:solidFill>
                <a:srgbClr val="FF0000"/>
              </a:solidFill>
              <a:latin typeface="Times New Roman" panose="02020603050405020304" pitchFamily="18" charset="0"/>
              <a:cs typeface="Times New Roman" panose="02020603050405020304" pitchFamily="18" charset="0"/>
            </a:endParaRPr>
          </a:p>
          <a:p>
            <a:pPr algn="l">
              <a:defRPr/>
            </a:pP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Lớp</a:t>
            </a:r>
            <a:r>
              <a:rPr lang="en-US" dirty="0">
                <a:solidFill>
                  <a:srgbClr val="FF0000"/>
                </a:solidFill>
                <a:latin typeface="Times New Roman" panose="02020603050405020304" pitchFamily="18" charset="0"/>
                <a:cs typeface="Times New Roman" panose="02020603050405020304" pitchFamily="18" charset="0"/>
              </a:rPr>
              <a:t>: 1A6</a:t>
            </a:r>
          </a:p>
          <a:p>
            <a:pPr algn="l">
              <a:defRPr/>
            </a:pPr>
            <a:r>
              <a:rPr lang="en-US" dirty="0">
                <a:solidFill>
                  <a:srgbClr val="FF0000"/>
                </a:solidFill>
                <a:latin typeface="Times New Roman" panose="02020603050405020304" pitchFamily="18" charset="0"/>
                <a:cs typeface="Times New Roman" panose="02020603050405020304" pitchFamily="18" charset="0"/>
              </a:rPr>
              <a:t>                           Trường: </a:t>
            </a:r>
            <a:r>
              <a:rPr lang="en-US" dirty="0" err="1">
                <a:solidFill>
                  <a:srgbClr val="FF0000"/>
                </a:solidFill>
                <a:latin typeface="Times New Roman" panose="02020603050405020304" pitchFamily="18" charset="0"/>
                <a:cs typeface="Times New Roman" panose="02020603050405020304" pitchFamily="18" charset="0"/>
              </a:rPr>
              <a:t>Tiểu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học</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Hưng</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Đạo</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54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037758"/>
          </a:xfrm>
          <a:prstGeom prst="rect">
            <a:avLst/>
          </a:prstGeom>
        </p:spPr>
      </p:pic>
    </p:spTree>
    <p:extLst>
      <p:ext uri="{BB962C8B-B14F-4D97-AF65-F5344CB8AC3E}">
        <p14:creationId xmlns:p14="http://schemas.microsoft.com/office/powerpoint/2010/main" val="99780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128258" y="1467367"/>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154" y="517127"/>
            <a:ext cx="900374" cy="1135648"/>
          </a:xfrm>
          <a:prstGeom prst="rect">
            <a:avLst/>
          </a:prstGeom>
        </p:spPr>
      </p:pic>
      <p:pic>
        <p:nvPicPr>
          <p:cNvPr id="15" name="图片 14">
            <a:extLst>
              <a:ext uri="{FF2B5EF4-FFF2-40B4-BE49-F238E27FC236}">
                <a16:creationId xmlns:a16="http://schemas.microsoft.com/office/drawing/2014/main" id="{47638C33-EC6E-49F9-BCA8-07FF832D5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7861">
            <a:off x="903421" y="3359504"/>
            <a:ext cx="904849" cy="603232"/>
          </a:xfrm>
          <a:prstGeom prst="rect">
            <a:avLst/>
          </a:prstGeom>
        </p:spPr>
      </p:pic>
      <p:pic>
        <p:nvPicPr>
          <p:cNvPr id="17" name="图片 16">
            <a:extLst>
              <a:ext uri="{FF2B5EF4-FFF2-40B4-BE49-F238E27FC236}">
                <a16:creationId xmlns:a16="http://schemas.microsoft.com/office/drawing/2014/main" id="{13536BAD-FDE1-4040-98D5-36D7A6D21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607" y="5158955"/>
            <a:ext cx="333375" cy="352425"/>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157" y="124511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78" y="1426325"/>
            <a:ext cx="1089168" cy="652541"/>
          </a:xfrm>
          <a:prstGeom prst="rect">
            <a:avLst/>
          </a:prstGeom>
        </p:spPr>
      </p:pic>
      <p:sp>
        <p:nvSpPr>
          <p:cNvPr id="27" name="文本框 26">
            <a:extLst>
              <a:ext uri="{FF2B5EF4-FFF2-40B4-BE49-F238E27FC236}">
                <a16:creationId xmlns:a16="http://schemas.microsoft.com/office/drawing/2014/main" id="{85F92930-EF7D-440B-92E7-AC8BB5ABFB4F}"/>
              </a:ext>
            </a:extLst>
          </p:cNvPr>
          <p:cNvSpPr txBox="1"/>
          <p:nvPr/>
        </p:nvSpPr>
        <p:spPr>
          <a:xfrm>
            <a:off x="6003641" y="1760741"/>
            <a:ext cx="184731" cy="1323439"/>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w="41275">
                <a:solidFill>
                  <a:srgbClr val="42B4AA"/>
                </a:solidFill>
              </a:ln>
              <a:solidFill>
                <a:srgbClr val="FFFFFF"/>
              </a:solidFill>
              <a:effectLst/>
              <a:uLnTx/>
              <a:uFillTx/>
              <a:latin typeface="华康海报体W12" panose="040B0C09000000000000" pitchFamily="81" charset="-122"/>
              <a:ea typeface="华康海报体W12" panose="040B0C09000000000000" pitchFamily="81" charset="-122"/>
              <a:cs typeface="+mn-cs"/>
            </a:endParaRPr>
          </a:p>
        </p:txBody>
      </p:sp>
      <p:pic>
        <p:nvPicPr>
          <p:cNvPr id="30" name="图片 29">
            <a:extLst>
              <a:ext uri="{FF2B5EF4-FFF2-40B4-BE49-F238E27FC236}">
                <a16:creationId xmlns:a16="http://schemas.microsoft.com/office/drawing/2014/main" id="{89B02F03-64AF-46D9-B6B1-3A3839F8B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352" y="5158954"/>
            <a:ext cx="333375" cy="352425"/>
          </a:xfrm>
          <a:prstGeom prst="rect">
            <a:avLst/>
          </a:prstGeom>
        </p:spPr>
      </p:pic>
      <p:pic>
        <p:nvPicPr>
          <p:cNvPr id="2" name="Picture 1"/>
          <p:cNvPicPr>
            <a:picLocks noChangeAspect="1"/>
          </p:cNvPicPr>
          <p:nvPr/>
        </p:nvPicPr>
        <p:blipFill>
          <a:blip r:embed="rId9"/>
          <a:stretch>
            <a:fillRect/>
          </a:stretch>
        </p:blipFill>
        <p:spPr>
          <a:xfrm>
            <a:off x="3817291" y="1116281"/>
            <a:ext cx="3913971" cy="1024217"/>
          </a:xfrm>
          <a:prstGeom prst="rect">
            <a:avLst/>
          </a:prstGeom>
        </p:spPr>
      </p:pic>
      <p:sp>
        <p:nvSpPr>
          <p:cNvPr id="3" name="TextBox 2"/>
          <p:cNvSpPr txBox="1"/>
          <p:nvPr/>
        </p:nvSpPr>
        <p:spPr>
          <a:xfrm>
            <a:off x="2209528" y="206763"/>
            <a:ext cx="84712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Thứ</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Ngày</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Tháng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Năm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pic>
        <p:nvPicPr>
          <p:cNvPr id="4" name="Picture 3">
            <a:extLst>
              <a:ext uri="{FF2B5EF4-FFF2-40B4-BE49-F238E27FC236}">
                <a16:creationId xmlns:a16="http://schemas.microsoft.com/office/drawing/2014/main" id="{4DDE9420-40DD-4F33-A044-E1A576DAD37D}"/>
              </a:ext>
            </a:extLst>
          </p:cNvPr>
          <p:cNvPicPr>
            <a:picLocks noChangeAspect="1"/>
          </p:cNvPicPr>
          <p:nvPr/>
        </p:nvPicPr>
        <p:blipFill>
          <a:blip r:embed="rId10"/>
          <a:stretch>
            <a:fillRect/>
          </a:stretch>
        </p:blipFill>
        <p:spPr>
          <a:xfrm>
            <a:off x="890489" y="2442536"/>
            <a:ext cx="10595766" cy="2523963"/>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5" y="82062"/>
            <a:ext cx="12203350" cy="5418018"/>
          </a:xfrm>
          <a:prstGeom prst="rect">
            <a:avLst/>
          </a:prstGeom>
        </p:spPr>
      </p:pic>
      <p:sp>
        <p:nvSpPr>
          <p:cNvPr id="22" name="文本框 21"/>
          <p:cNvSpPr txBox="1"/>
          <p:nvPr/>
        </p:nvSpPr>
        <p:spPr>
          <a:xfrm>
            <a:off x="1955091" y="261412"/>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Đọc</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mẫu</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10422" y="240776"/>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26615" y="2589258"/>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1" name="图片 4">
            <a:extLst>
              <a:ext uri="{FF2B5EF4-FFF2-40B4-BE49-F238E27FC236}">
                <a16:creationId xmlns:a16="http://schemas.microsoft.com/office/drawing/2014/main" id="{BC119725-2D69-43B7-A2E4-0593097AD4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8558" y="3525882"/>
            <a:ext cx="3672528" cy="1708312"/>
          </a:xfrm>
          <a:prstGeom prst="rect">
            <a:avLst/>
          </a:prstGeom>
        </p:spPr>
      </p:pic>
      <p:pic>
        <p:nvPicPr>
          <p:cNvPr id="31" name="图片 4">
            <a:extLst>
              <a:ext uri="{FF2B5EF4-FFF2-40B4-BE49-F238E27FC236}">
                <a16:creationId xmlns:a16="http://schemas.microsoft.com/office/drawing/2014/main" id="{099AD19E-41E0-422B-B855-415427C245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91757" y="3468362"/>
            <a:ext cx="3882638" cy="1806047"/>
          </a:xfrm>
          <a:prstGeom prst="rect">
            <a:avLst/>
          </a:prstGeom>
        </p:spPr>
      </p:pic>
      <p:pic>
        <p:nvPicPr>
          <p:cNvPr id="32" name="图片 4">
            <a:extLst>
              <a:ext uri="{FF2B5EF4-FFF2-40B4-BE49-F238E27FC236}">
                <a16:creationId xmlns:a16="http://schemas.microsoft.com/office/drawing/2014/main" id="{55EEFDF0-9322-4909-B75A-B2CEACD126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35" name="TextBox 34">
            <a:extLst>
              <a:ext uri="{FF2B5EF4-FFF2-40B4-BE49-F238E27FC236}">
                <a16:creationId xmlns:a16="http://schemas.microsoft.com/office/drawing/2014/main" id="{79F5572C-74D3-494B-8B50-97B1BB8116A6}"/>
              </a:ext>
            </a:extLst>
          </p:cNvPr>
          <p:cNvSpPr txBox="1"/>
          <p:nvPr/>
        </p:nvSpPr>
        <p:spPr>
          <a:xfrm>
            <a:off x="1742774" y="4087650"/>
            <a:ext cx="14184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Tay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dò</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6" name="TextBox 35">
            <a:extLst>
              <a:ext uri="{FF2B5EF4-FFF2-40B4-BE49-F238E27FC236}">
                <a16:creationId xmlns:a16="http://schemas.microsoft.com/office/drawing/2014/main" id="{CF3E49A7-5534-4AC2-8332-638CB3F1E71B}"/>
              </a:ext>
            </a:extLst>
          </p:cNvPr>
          <p:cNvSpPr txBox="1"/>
          <p:nvPr/>
        </p:nvSpPr>
        <p:spPr>
          <a:xfrm>
            <a:off x="5318692" y="1783181"/>
            <a:ext cx="1858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dõi</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8" name="TextBox 37">
            <a:extLst>
              <a:ext uri="{FF2B5EF4-FFF2-40B4-BE49-F238E27FC236}">
                <a16:creationId xmlns:a16="http://schemas.microsoft.com/office/drawing/2014/main" id="{7340EE70-47EE-4BE8-8A17-0FF95C2518D1}"/>
              </a:ext>
            </a:extLst>
          </p:cNvPr>
          <p:cNvSpPr txBox="1"/>
          <p:nvPr/>
        </p:nvSpPr>
        <p:spPr>
          <a:xfrm>
            <a:off x="9154565" y="4078997"/>
            <a:ext cx="2245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Tai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nghe</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9" name="Picture 4" descr="Check out Arrow icon created by 4B Icons | Graphic design posters, Mini  drawings, Desktop wallpaper art">
            <a:extLst>
              <a:ext uri="{FF2B5EF4-FFF2-40B4-BE49-F238E27FC236}">
                <a16:creationId xmlns:a16="http://schemas.microsoft.com/office/drawing/2014/main" id="{9AD675D0-B28B-4B87-951B-43D72952F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heck out Arrow icon created by 4B Icons | Graphic design posters, Mini  drawings, Desktop wallpaper art">
            <a:extLst>
              <a:ext uri="{FF2B5EF4-FFF2-40B4-BE49-F238E27FC236}">
                <a16:creationId xmlns:a16="http://schemas.microsoft.com/office/drawing/2014/main" id="{D0282059-91E9-4847-BDB6-88481511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914445" y="4012322"/>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heck out Arrow icon created by 4B Icons | Graphic design posters, Mini  drawings, Desktop wallpaper art">
            <a:extLst>
              <a:ext uri="{FF2B5EF4-FFF2-40B4-BE49-F238E27FC236}">
                <a16:creationId xmlns:a16="http://schemas.microsoft.com/office/drawing/2014/main" id="{60A49AA2-A86D-4D14-90D0-080F9720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803912" y="394620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1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429518" cy="483209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477000" y="5587734"/>
            <a:ext cx="4976201"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744369" cy="72322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Tree>
    <p:extLst>
      <p:ext uri="{BB962C8B-B14F-4D97-AF65-F5344CB8AC3E}">
        <p14:creationId xmlns:p14="http://schemas.microsoft.com/office/powerpoint/2010/main" val="181792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Rectangle: Rounded Corners 5">
            <a:extLst>
              <a:ext uri="{FF2B5EF4-FFF2-40B4-BE49-F238E27FC236}">
                <a16:creationId xmlns:a16="http://schemas.microsoft.com/office/drawing/2014/main" id="{A0B13C3A-5EA0-44B1-9E60-4715C15FA873}"/>
              </a:ext>
            </a:extLst>
          </p:cNvPr>
          <p:cNvSpPr/>
          <p:nvPr/>
        </p:nvSpPr>
        <p:spPr>
          <a:xfrm>
            <a:off x="2341756" y="5987844"/>
            <a:ext cx="4144537" cy="6087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B9F77F0-087D-4ECA-B767-F83F19BFC77D}"/>
              </a:ext>
            </a:extLst>
          </p:cNvPr>
          <p:cNvSpPr txBox="1"/>
          <p:nvPr/>
        </p:nvSpPr>
        <p:spPr>
          <a:xfrm>
            <a:off x="5486400" y="3264021"/>
            <a:ext cx="1172351" cy="523220"/>
          </a:xfrm>
          <a:prstGeom prst="rect">
            <a:avLst/>
          </a:prstGeom>
          <a:noFill/>
        </p:spPr>
        <p:txBody>
          <a:bodyPr wrap="square" rtlCol="0">
            <a:spAutoFit/>
          </a:bodyPr>
          <a:lstStyle/>
          <a:p>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987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1" y="128954"/>
            <a:ext cx="11073639" cy="58317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52034" y="30686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3" name="Rectangle 32">
            <a:extLst>
              <a:ext uri="{FF2B5EF4-FFF2-40B4-BE49-F238E27FC236}">
                <a16:creationId xmlns:a16="http://schemas.microsoft.com/office/drawing/2014/main" id="{167E8781-E28E-450C-B814-D45E7B97E5DA}"/>
              </a:ext>
            </a:extLst>
          </p:cNvPr>
          <p:cNvSpPr/>
          <p:nvPr/>
        </p:nvSpPr>
        <p:spPr>
          <a:xfrm>
            <a:off x="3781103" y="1910760"/>
            <a:ext cx="462979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Luyện</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đọc</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từ</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khó</a:t>
            </a:r>
            <a:endPar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endParaRPr>
          </a:p>
        </p:txBody>
      </p:sp>
      <p:sp>
        <p:nvSpPr>
          <p:cNvPr id="34" name="TextBox 33">
            <a:extLst>
              <a:ext uri="{FF2B5EF4-FFF2-40B4-BE49-F238E27FC236}">
                <a16:creationId xmlns:a16="http://schemas.microsoft.com/office/drawing/2014/main" id="{772FA8ED-355C-4E8B-99C4-1DBEBAACADF8}"/>
              </a:ext>
            </a:extLst>
          </p:cNvPr>
          <p:cNvSpPr txBox="1"/>
          <p:nvPr/>
        </p:nvSpPr>
        <p:spPr>
          <a:xfrm>
            <a:off x="4684352" y="2741757"/>
            <a:ext cx="3403393" cy="2589491"/>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Đông</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như</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hội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Mải</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mê</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Ngoảnh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lại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Suýt</a:t>
            </a:r>
            <a:r>
              <a:rPr lang="en-US" sz="2800" dirty="0">
                <a:solidFill>
                  <a:prstClr val="black"/>
                </a:solidFill>
                <a:latin typeface="Arial-Rounded"/>
                <a:ea typeface="Arial-Rounded"/>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p:txBody>
      </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barn(inVertical)">
                                      <p:cBhvr>
                                        <p:cTn id="34" dur="500"/>
                                        <p:tgtEl>
                                          <p:spTgt spid="3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xEl>
                                              <p:pRg st="1" end="1"/>
                                            </p:txEl>
                                          </p:spTgt>
                                        </p:tgtEl>
                                        <p:attrNameLst>
                                          <p:attrName>style.visibility</p:attrName>
                                        </p:attrNameLst>
                                      </p:cBhvr>
                                      <p:to>
                                        <p:strVal val="visible"/>
                                      </p:to>
                                    </p:set>
                                    <p:animEffect transition="in" filter="barn(inVertical)">
                                      <p:cBhvr>
                                        <p:cTn id="39" dur="500"/>
                                        <p:tgtEl>
                                          <p:spTgt spid="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xEl>
                                              <p:pRg st="2" end="2"/>
                                            </p:txEl>
                                          </p:spTgt>
                                        </p:tgtEl>
                                        <p:attrNameLst>
                                          <p:attrName>style.visibility</p:attrName>
                                        </p:attrNameLst>
                                      </p:cBhvr>
                                      <p:to>
                                        <p:strVal val="visible"/>
                                      </p:to>
                                    </p:set>
                                    <p:animEffect transition="in" filter="barn(inVertical)">
                                      <p:cBhvr>
                                        <p:cTn id="44" dur="500"/>
                                        <p:tgtEl>
                                          <p:spTgt spid="3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xEl>
                                              <p:pRg st="3" end="3"/>
                                            </p:txEl>
                                          </p:spTgt>
                                        </p:tgtEl>
                                        <p:attrNameLst>
                                          <p:attrName>style.visibility</p:attrName>
                                        </p:attrNameLst>
                                      </p:cBhvr>
                                      <p:to>
                                        <p:strVal val="visible"/>
                                      </p:to>
                                    </p:set>
                                    <p:animEffect transition="in" filter="barn(inVertical)">
                                      <p:cBhvr>
                                        <p:cTn id="49"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667107" y="1132190"/>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28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a:latin typeface="Arial-Rounded" panose="020B0500000000000000" pitchFamily="34" charset="0"/>
                <a:ea typeface="Arial-Rounded" panose="020B0500000000000000" pitchFamily="34" charset="0"/>
                <a:cs typeface="Arial-Rounded" panose="020B0500000000000000" pitchFamily="34" charset="0"/>
              </a:rPr>
              <a:t>bị lạc. </a:t>
            </a:r>
            <a:r>
              <a:rPr lang="en-US" sz="2800" dirty="0">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800" dirty="0">
                <a:latin typeface="Arial-Rounded" panose="020B0500000000000000" pitchFamily="34" charset="0"/>
                <a:ea typeface="Arial-Rounded" panose="020B0500000000000000" pitchFamily="34" charset="0"/>
                <a:cs typeface="Arial-Rounded" panose="020B0500000000000000" pitchFamily="34" charset="0"/>
              </a:rPr>
              <a:t>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334125" y="5587734"/>
            <a:ext cx="51190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2075562" y="5801726"/>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câu</a:t>
            </a:r>
            <a:endParaRPr lang="en-US" sz="3200" b="1" dirty="0">
              <a:solidFill>
                <a:schemeClr val="tx1"/>
              </a:solidFill>
              <a:latin typeface="Arial-Rounded" pitchFamily="34" charset="0"/>
              <a:ea typeface="Arial-Rounded" pitchFamily="34" charset="0"/>
              <a:cs typeface="Arial-Rounded" pitchFamily="34" charset="0"/>
            </a:endParaRPr>
          </a:p>
        </p:txBody>
      </p:sp>
      <p:cxnSp>
        <p:nvCxnSpPr>
          <p:cNvPr id="6" name="Straight Connector 5">
            <a:extLst>
              <a:ext uri="{FF2B5EF4-FFF2-40B4-BE49-F238E27FC236}">
                <a16:creationId xmlns:a16="http://schemas.microsoft.com/office/drawing/2014/main" id="{E090D516-4604-4959-AE51-F19DF3A35041}"/>
              </a:ext>
            </a:extLst>
          </p:cNvPr>
          <p:cNvCxnSpPr/>
          <p:nvPr/>
        </p:nvCxnSpPr>
        <p:spPr>
          <a:xfrm flipH="1">
            <a:off x="9820879" y="113219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63E5BF-7110-4C9F-979B-1F9FC542D6A9}"/>
              </a:ext>
            </a:extLst>
          </p:cNvPr>
          <p:cNvCxnSpPr/>
          <p:nvPr/>
        </p:nvCxnSpPr>
        <p:spPr>
          <a:xfrm flipH="1">
            <a:off x="5619297" y="159832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5DDBB5-7566-41A8-8BA1-B3FC30301EF3}"/>
              </a:ext>
            </a:extLst>
          </p:cNvPr>
          <p:cNvCxnSpPr/>
          <p:nvPr/>
        </p:nvCxnSpPr>
        <p:spPr>
          <a:xfrm flipH="1">
            <a:off x="4743731" y="202966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79179-67D1-4A70-BF78-A51F112ED508}"/>
              </a:ext>
            </a:extLst>
          </p:cNvPr>
          <p:cNvCxnSpPr/>
          <p:nvPr/>
        </p:nvCxnSpPr>
        <p:spPr>
          <a:xfrm flipH="1">
            <a:off x="9531666" y="237515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A7CE66-6216-4B7A-841B-866A231685F8}"/>
              </a:ext>
            </a:extLst>
          </p:cNvPr>
          <p:cNvCxnSpPr/>
          <p:nvPr/>
        </p:nvCxnSpPr>
        <p:spPr>
          <a:xfrm flipH="1">
            <a:off x="9613218" y="237515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9FD318-4F16-426C-8AD9-120E3AC53D87}"/>
              </a:ext>
            </a:extLst>
          </p:cNvPr>
          <p:cNvCxnSpPr/>
          <p:nvPr/>
        </p:nvCxnSpPr>
        <p:spPr>
          <a:xfrm flipH="1">
            <a:off x="5608991" y="287111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A26138-4B55-4FCB-A15D-E4FEE5762A4F}"/>
              </a:ext>
            </a:extLst>
          </p:cNvPr>
          <p:cNvCxnSpPr/>
          <p:nvPr/>
        </p:nvCxnSpPr>
        <p:spPr>
          <a:xfrm flipH="1">
            <a:off x="4560794" y="331120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5B5E4-4AF1-484D-980D-C926B161EB20}"/>
              </a:ext>
            </a:extLst>
          </p:cNvPr>
          <p:cNvCxnSpPr/>
          <p:nvPr/>
        </p:nvCxnSpPr>
        <p:spPr>
          <a:xfrm flipH="1">
            <a:off x="4906244" y="414533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59C040-F960-4958-BAA7-471505C25287}"/>
              </a:ext>
            </a:extLst>
          </p:cNvPr>
          <p:cNvCxnSpPr/>
          <p:nvPr/>
        </p:nvCxnSpPr>
        <p:spPr>
          <a:xfrm flipH="1">
            <a:off x="8817463" y="3751289"/>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EABB31-FD2B-4F8D-9AE9-1C1B89242F93}"/>
              </a:ext>
            </a:extLst>
          </p:cNvPr>
          <p:cNvCxnSpPr/>
          <p:nvPr/>
        </p:nvCxnSpPr>
        <p:spPr>
          <a:xfrm flipH="1">
            <a:off x="3031069" y="376368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82B6ED-8BC9-4133-BD6A-4CBCB0C7E566}"/>
              </a:ext>
            </a:extLst>
          </p:cNvPr>
          <p:cNvCxnSpPr/>
          <p:nvPr/>
        </p:nvCxnSpPr>
        <p:spPr>
          <a:xfrm flipH="1">
            <a:off x="3371547" y="499496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348545-5EFE-40D7-A7B6-9BE2B2771341}"/>
              </a:ext>
            </a:extLst>
          </p:cNvPr>
          <p:cNvCxnSpPr/>
          <p:nvPr/>
        </p:nvCxnSpPr>
        <p:spPr>
          <a:xfrm flipH="1">
            <a:off x="3165807" y="456807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064F6-B0D3-466E-B38D-22DB0A8096B7}"/>
              </a:ext>
            </a:extLst>
          </p:cNvPr>
          <p:cNvCxnSpPr/>
          <p:nvPr/>
        </p:nvCxnSpPr>
        <p:spPr>
          <a:xfrm flipH="1">
            <a:off x="4802460" y="539834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630ABC-5B5C-4A71-BD10-B0A50E063D4E}"/>
              </a:ext>
            </a:extLst>
          </p:cNvPr>
          <p:cNvCxnSpPr/>
          <p:nvPr/>
        </p:nvCxnSpPr>
        <p:spPr>
          <a:xfrm flipH="1">
            <a:off x="4695673" y="5398347"/>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5DDBB5-7566-41A8-8BA1-B3FC30301EF3}"/>
              </a:ext>
            </a:extLst>
          </p:cNvPr>
          <p:cNvCxnSpPr/>
          <p:nvPr/>
        </p:nvCxnSpPr>
        <p:spPr>
          <a:xfrm flipH="1">
            <a:off x="3994639" y="2455753"/>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5DDBB5-7566-41A8-8BA1-B3FC30301EF3}"/>
              </a:ext>
            </a:extLst>
          </p:cNvPr>
          <p:cNvCxnSpPr/>
          <p:nvPr/>
        </p:nvCxnSpPr>
        <p:spPr>
          <a:xfrm flipH="1">
            <a:off x="6096000" y="497376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94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257925" y="5587734"/>
            <a:ext cx="519527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Thị</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Thúy</a:t>
            </a:r>
            <a:r>
              <a:rPr lang="en-US" sz="2000" dirty="0">
                <a:latin typeface="Arial-Rounded" panose="020B0500000000000000" pitchFamily="34" charset="0"/>
                <a:ea typeface="Arial-Rounded" panose="020B0500000000000000" pitchFamily="34" charset="0"/>
                <a:cs typeface="Arial-Rounded" panose="020B0500000000000000" pitchFamily="34" charset="0"/>
              </a:rPr>
              <a:t> – </a:t>
            </a:r>
            <a:r>
              <a:rPr lang="en-US" sz="2000" dirty="0" err="1">
                <a:latin typeface="Arial-Rounded" panose="020B0500000000000000" pitchFamily="34" charset="0"/>
                <a:ea typeface="Arial-Rounded" panose="020B0500000000000000" pitchFamily="34" charset="0"/>
                <a:cs typeface="Arial-Rounded" panose="020B0500000000000000" pitchFamily="34" charset="0"/>
              </a:rPr>
              <a:t>Tuấn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Hiển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3838952" y="5708317"/>
            <a:ext cx="2744369"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đoạn</a:t>
            </a:r>
            <a:endParaRPr lang="en-US" sz="3200" b="1" dirty="0">
              <a:solidFill>
                <a:schemeClr val="tx1"/>
              </a:solidFill>
              <a:latin typeface="Arial-Rounded" pitchFamily="34" charset="0"/>
              <a:ea typeface="Arial-Rounded" pitchFamily="34" charset="0"/>
              <a:cs typeface="Arial-Rounded" pitchFamily="34" charset="0"/>
            </a:endParaRP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275683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6" name="图片 7">
            <a:extLst>
              <a:ext uri="{FF2B5EF4-FFF2-40B4-BE49-F238E27FC236}">
                <a16:creationId xmlns:a16="http://schemas.microsoft.com/office/drawing/2014/main" id="{07AD4AF2-CC08-4172-B1B6-46743F9D46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7" name="Rectangle 6">
            <a:extLst>
              <a:ext uri="{FF2B5EF4-FFF2-40B4-BE49-F238E27FC236}">
                <a16:creationId xmlns:a16="http://schemas.microsoft.com/office/drawing/2014/main" id="{41F474A6-E2CD-40DC-8BE3-741F483D40FE}"/>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B8E010B-012E-4E98-9FF1-2398BD4465D6}"/>
              </a:ext>
            </a:extLst>
          </p:cNvPr>
          <p:cNvPicPr>
            <a:picLocks noChangeAspect="1"/>
          </p:cNvPicPr>
          <p:nvPr/>
        </p:nvPicPr>
        <p:blipFill>
          <a:blip r:embed="rId6"/>
          <a:stretch>
            <a:fillRect/>
          </a:stretch>
        </p:blipFill>
        <p:spPr>
          <a:xfrm>
            <a:off x="6870512" y="1991210"/>
            <a:ext cx="4637808" cy="2333262"/>
          </a:xfrm>
          <a:prstGeom prst="rect">
            <a:avLst/>
          </a:prstGeom>
        </p:spPr>
      </p:pic>
      <p:sp>
        <p:nvSpPr>
          <p:cNvPr id="9" name="Rectangle 8">
            <a:extLst>
              <a:ext uri="{FF2B5EF4-FFF2-40B4-BE49-F238E27FC236}">
                <a16:creationId xmlns:a16="http://schemas.microsoft.com/office/drawing/2014/main" id="{2130B4FC-0018-4722-B6A9-31B2078698AA}"/>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BC120785-51DB-4E5E-B532-57ED7EA445DF}"/>
              </a:ext>
            </a:extLst>
          </p:cNvPr>
          <p:cNvPicPr>
            <a:picLocks noChangeAspect="1"/>
          </p:cNvPicPr>
          <p:nvPr/>
        </p:nvPicPr>
        <p:blipFill>
          <a:blip r:embed="rId7"/>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Oval 5">
            <a:extLst>
              <a:ext uri="{FF2B5EF4-FFF2-40B4-BE49-F238E27FC236}">
                <a16:creationId xmlns:a16="http://schemas.microsoft.com/office/drawing/2014/main" id="{4C23995D-45B7-4894-BB3A-D1D9C12BD7C2}"/>
              </a:ext>
            </a:extLst>
          </p:cNvPr>
          <p:cNvSpPr/>
          <p:nvPr/>
        </p:nvSpPr>
        <p:spPr>
          <a:xfrm>
            <a:off x="1742138" y="1193321"/>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BFA397D6-3F2F-49CA-B9BA-50CEFAB5DB98}"/>
              </a:ext>
            </a:extLst>
          </p:cNvPr>
          <p:cNvSpPr/>
          <p:nvPr/>
        </p:nvSpPr>
        <p:spPr>
          <a:xfrm>
            <a:off x="1742138" y="2964543"/>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0507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200327"/>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72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Khởi</a:t>
            </a:r>
            <a:r>
              <a:rPr kumimoji="0" lang="en-US" altLang="zh-CN" sz="72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72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endParaRPr kumimoji="0" lang="en-US" altLang="zh-CN" sz="72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9" name="TextBox 48">
            <a:extLst>
              <a:ext uri="{FF2B5EF4-FFF2-40B4-BE49-F238E27FC236}">
                <a16:creationId xmlns:a16="http://schemas.microsoft.com/office/drawing/2014/main" id="{254B59A2-A27A-4BC9-8C68-979CE6C8DC17}"/>
              </a:ext>
            </a:extLst>
          </p:cNvPr>
          <p:cNvSpPr txBox="1"/>
          <p:nvPr/>
        </p:nvSpPr>
        <p:spPr>
          <a:xfrm>
            <a:off x="3465334" y="1701807"/>
            <a:ext cx="3378820" cy="56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0" name="Rounded Rectangle 19">
            <a:extLst>
              <a:ext uri="{FF2B5EF4-FFF2-40B4-BE49-F238E27FC236}">
                <a16:creationId xmlns:a16="http://schemas.microsoft.com/office/drawing/2014/main" id="{A9C3FB9F-7650-4456-99BF-006F9D0DE16A}"/>
              </a:ext>
            </a:extLst>
          </p:cNvPr>
          <p:cNvSpPr/>
          <p:nvPr/>
        </p:nvSpPr>
        <p:spPr>
          <a:xfrm>
            <a:off x="2869139"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51" name="Group 50">
            <a:extLst>
              <a:ext uri="{FF2B5EF4-FFF2-40B4-BE49-F238E27FC236}">
                <a16:creationId xmlns:a16="http://schemas.microsoft.com/office/drawing/2014/main" id="{EB06FC8D-82A6-44EC-BC2C-480C961AB579}"/>
              </a:ext>
            </a:extLst>
          </p:cNvPr>
          <p:cNvGrpSpPr/>
          <p:nvPr/>
        </p:nvGrpSpPr>
        <p:grpSpPr>
          <a:xfrm>
            <a:off x="3308533" y="1638498"/>
            <a:ext cx="6768251" cy="4220293"/>
            <a:chOff x="4157490" y="498269"/>
            <a:chExt cx="6195713" cy="4652729"/>
          </a:xfrm>
        </p:grpSpPr>
        <p:grpSp>
          <p:nvGrpSpPr>
            <p:cNvPr id="52" name="Group 51">
              <a:extLst>
                <a:ext uri="{FF2B5EF4-FFF2-40B4-BE49-F238E27FC236}">
                  <a16:creationId xmlns:a16="http://schemas.microsoft.com/office/drawing/2014/main" id="{224C2359-5ED1-4D16-B78F-9F37A871DB78}"/>
                </a:ext>
              </a:extLst>
            </p:cNvPr>
            <p:cNvGrpSpPr/>
            <p:nvPr/>
          </p:nvGrpSpPr>
          <p:grpSpPr>
            <a:xfrm>
              <a:off x="4157490" y="498269"/>
              <a:ext cx="6195713" cy="4652729"/>
              <a:chOff x="4125651" y="476858"/>
              <a:chExt cx="6195713" cy="4652729"/>
            </a:xfrm>
          </p:grpSpPr>
          <p:grpSp>
            <p:nvGrpSpPr>
              <p:cNvPr id="54" name="Group 53">
                <a:extLst>
                  <a:ext uri="{FF2B5EF4-FFF2-40B4-BE49-F238E27FC236}">
                    <a16:creationId xmlns:a16="http://schemas.microsoft.com/office/drawing/2014/main" id="{5502944F-6D7A-43D7-B3DB-3543B82C971D}"/>
                  </a:ext>
                </a:extLst>
              </p:cNvPr>
              <p:cNvGrpSpPr/>
              <p:nvPr/>
            </p:nvGrpSpPr>
            <p:grpSpPr>
              <a:xfrm>
                <a:off x="4125651" y="476858"/>
                <a:ext cx="6138785" cy="3613638"/>
                <a:chOff x="7603399" y="2452420"/>
                <a:chExt cx="3825558" cy="2575006"/>
              </a:xfrm>
            </p:grpSpPr>
            <p:grpSp>
              <p:nvGrpSpPr>
                <p:cNvPr id="59" name="Group 58">
                  <a:extLst>
                    <a:ext uri="{FF2B5EF4-FFF2-40B4-BE49-F238E27FC236}">
                      <a16:creationId xmlns:a16="http://schemas.microsoft.com/office/drawing/2014/main" id="{0E7CCA22-480C-4AFF-A34C-38F49BC2CF60}"/>
                    </a:ext>
                  </a:extLst>
                </p:cNvPr>
                <p:cNvGrpSpPr/>
                <p:nvPr/>
              </p:nvGrpSpPr>
              <p:grpSpPr>
                <a:xfrm>
                  <a:off x="7603399" y="2452420"/>
                  <a:ext cx="3825558" cy="1887473"/>
                  <a:chOff x="8047282" y="19819"/>
                  <a:chExt cx="3825558" cy="1887473"/>
                </a:xfrm>
              </p:grpSpPr>
              <p:grpSp>
                <p:nvGrpSpPr>
                  <p:cNvPr id="65" name="Group 64">
                    <a:extLst>
                      <a:ext uri="{FF2B5EF4-FFF2-40B4-BE49-F238E27FC236}">
                        <a16:creationId xmlns:a16="http://schemas.microsoft.com/office/drawing/2014/main" id="{99220F48-ABC9-4EFA-895B-3CED91DBAD5D}"/>
                      </a:ext>
                    </a:extLst>
                  </p:cNvPr>
                  <p:cNvGrpSpPr/>
                  <p:nvPr/>
                </p:nvGrpSpPr>
                <p:grpSpPr>
                  <a:xfrm>
                    <a:off x="8047282" y="615259"/>
                    <a:ext cx="3825558" cy="1292033"/>
                    <a:chOff x="8047282" y="615259"/>
                    <a:chExt cx="3825558" cy="1292033"/>
                  </a:xfrm>
                </p:grpSpPr>
                <p:grpSp>
                  <p:nvGrpSpPr>
                    <p:cNvPr id="67" name="Group 66">
                      <a:extLst>
                        <a:ext uri="{FF2B5EF4-FFF2-40B4-BE49-F238E27FC236}">
                          <a16:creationId xmlns:a16="http://schemas.microsoft.com/office/drawing/2014/main" id="{E5C124D3-5EFA-4CDB-A807-383272AF3B4B}"/>
                        </a:ext>
                      </a:extLst>
                    </p:cNvPr>
                    <p:cNvGrpSpPr/>
                    <p:nvPr/>
                  </p:nvGrpSpPr>
                  <p:grpSpPr>
                    <a:xfrm>
                      <a:off x="8063311" y="1374500"/>
                      <a:ext cx="2127217" cy="532792"/>
                      <a:chOff x="7556741" y="369679"/>
                      <a:chExt cx="1713766" cy="410161"/>
                    </a:xfrm>
                  </p:grpSpPr>
                  <p:sp>
                    <p:nvSpPr>
                      <p:cNvPr id="78" name="Rectangle: Rounded Corners 77">
                        <a:extLst>
                          <a:ext uri="{FF2B5EF4-FFF2-40B4-BE49-F238E27FC236}">
                            <a16:creationId xmlns:a16="http://schemas.microsoft.com/office/drawing/2014/main" id="{92311DB8-D2B5-47C3-96F2-8F7298F1CC32}"/>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025C7B9-375F-4F76-B755-AFEAA531B240}"/>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8" name="Group 67">
                      <a:extLst>
                        <a:ext uri="{FF2B5EF4-FFF2-40B4-BE49-F238E27FC236}">
                          <a16:creationId xmlns:a16="http://schemas.microsoft.com/office/drawing/2014/main" id="{85832B69-702F-45FA-B56D-7223C90CE2FE}"/>
                        </a:ext>
                      </a:extLst>
                    </p:cNvPr>
                    <p:cNvGrpSpPr/>
                    <p:nvPr/>
                  </p:nvGrpSpPr>
                  <p:grpSpPr>
                    <a:xfrm>
                      <a:off x="8047282" y="615259"/>
                      <a:ext cx="3799319" cy="532791"/>
                      <a:chOff x="8047282" y="615259"/>
                      <a:chExt cx="3799319" cy="532791"/>
                    </a:xfrm>
                  </p:grpSpPr>
                  <p:grpSp>
                    <p:nvGrpSpPr>
                      <p:cNvPr id="72" name="Group 71">
                        <a:extLst>
                          <a:ext uri="{FF2B5EF4-FFF2-40B4-BE49-F238E27FC236}">
                            <a16:creationId xmlns:a16="http://schemas.microsoft.com/office/drawing/2014/main" id="{A2C787CF-72D4-4533-9A26-015705A8F1F2}"/>
                          </a:ext>
                        </a:extLst>
                      </p:cNvPr>
                      <p:cNvGrpSpPr/>
                      <p:nvPr/>
                    </p:nvGrpSpPr>
                    <p:grpSpPr>
                      <a:xfrm>
                        <a:off x="8047282" y="615259"/>
                        <a:ext cx="2135285" cy="532791"/>
                        <a:chOff x="7543830" y="291306"/>
                        <a:chExt cx="1720267" cy="410161"/>
                      </a:xfrm>
                    </p:grpSpPr>
                    <p:sp>
                      <p:nvSpPr>
                        <p:cNvPr id="76" name="Rectangle: Rounded Corners 75">
                          <a:extLst>
                            <a:ext uri="{FF2B5EF4-FFF2-40B4-BE49-F238E27FC236}">
                              <a16:creationId xmlns:a16="http://schemas.microsoft.com/office/drawing/2014/main" id="{A4A0479A-6E8C-43A1-BD35-5352485A3F9E}"/>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7" name="Oval 76">
                          <a:extLst>
                            <a:ext uri="{FF2B5EF4-FFF2-40B4-BE49-F238E27FC236}">
                              <a16:creationId xmlns:a16="http://schemas.microsoft.com/office/drawing/2014/main" id="{16C5E397-CC71-4CFA-87F6-DD4AFEEA0ABB}"/>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3" name="Picture 72">
                        <a:extLst>
                          <a:ext uri="{FF2B5EF4-FFF2-40B4-BE49-F238E27FC236}">
                            <a16:creationId xmlns:a16="http://schemas.microsoft.com/office/drawing/2014/main" id="{EAA38CFB-8EDD-4A24-AB05-95DD0F7C5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74" name="Picture 73">
                        <a:extLst>
                          <a:ext uri="{FF2B5EF4-FFF2-40B4-BE49-F238E27FC236}">
                            <a16:creationId xmlns:a16="http://schemas.microsoft.com/office/drawing/2014/main" id="{8EB8BAEE-23FD-4B4F-825F-CE012C355A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75" name="Picture 74">
                        <a:extLst>
                          <a:ext uri="{FF2B5EF4-FFF2-40B4-BE49-F238E27FC236}">
                            <a16:creationId xmlns:a16="http://schemas.microsoft.com/office/drawing/2014/main" id="{E682A9CC-93C9-4BB4-83D9-2A4875BB4D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9" name="Picture 68">
                      <a:extLst>
                        <a:ext uri="{FF2B5EF4-FFF2-40B4-BE49-F238E27FC236}">
                          <a16:creationId xmlns:a16="http://schemas.microsoft.com/office/drawing/2014/main" id="{CA96D2E0-041B-4E2A-958B-839E736F1B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70" name="Picture 69">
                      <a:extLst>
                        <a:ext uri="{FF2B5EF4-FFF2-40B4-BE49-F238E27FC236}">
                          <a16:creationId xmlns:a16="http://schemas.microsoft.com/office/drawing/2014/main" id="{5DE9E563-FCCE-46C2-8F96-E460ADC5E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71" name="Picture 70">
                      <a:extLst>
                        <a:ext uri="{FF2B5EF4-FFF2-40B4-BE49-F238E27FC236}">
                          <a16:creationId xmlns:a16="http://schemas.microsoft.com/office/drawing/2014/main" id="{8070A4A3-4869-4996-8049-C49A22B87B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66" name="TextBox 65">
                    <a:extLst>
                      <a:ext uri="{FF2B5EF4-FFF2-40B4-BE49-F238E27FC236}">
                        <a16:creationId xmlns:a16="http://schemas.microsoft.com/office/drawing/2014/main" id="{1C6E48B0-57BA-4ACA-AA0A-7EA4A3DAE68D}"/>
                      </a:ext>
                    </a:extLst>
                  </p:cNvPr>
                  <p:cNvSpPr txBox="1"/>
                  <p:nvPr/>
                </p:nvSpPr>
                <p:spPr>
                  <a:xfrm>
                    <a:off x="8963815" y="19819"/>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60" name="Rectangle: Rounded Corners 59">
                  <a:extLst>
                    <a:ext uri="{FF2B5EF4-FFF2-40B4-BE49-F238E27FC236}">
                      <a16:creationId xmlns:a16="http://schemas.microsoft.com/office/drawing/2014/main" id="{A6358A93-154C-4127-87F6-B935F8D128FE}"/>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1" name="Oval 60">
                  <a:extLst>
                    <a:ext uri="{FF2B5EF4-FFF2-40B4-BE49-F238E27FC236}">
                      <a16:creationId xmlns:a16="http://schemas.microsoft.com/office/drawing/2014/main" id="{8B840336-4B9E-4F53-BC38-95860E02D3AD}"/>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62" name="Picture 61">
                  <a:extLst>
                    <a:ext uri="{FF2B5EF4-FFF2-40B4-BE49-F238E27FC236}">
                      <a16:creationId xmlns:a16="http://schemas.microsoft.com/office/drawing/2014/main" id="{4188F76C-DCA9-43C6-A248-E2FE5212ED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63" name="Picture 62">
                  <a:extLst>
                    <a:ext uri="{FF2B5EF4-FFF2-40B4-BE49-F238E27FC236}">
                      <a16:creationId xmlns:a16="http://schemas.microsoft.com/office/drawing/2014/main" id="{8DEC0B46-8C47-4D8B-A76B-0E26F78B3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64" name="Picture 63">
                  <a:extLst>
                    <a:ext uri="{FF2B5EF4-FFF2-40B4-BE49-F238E27FC236}">
                      <a16:creationId xmlns:a16="http://schemas.microsoft.com/office/drawing/2014/main" id="{260B8299-A6C7-4B20-A2BA-9E1316928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55" name="Rectangle: Rounded Corners 54">
                <a:extLst>
                  <a:ext uri="{FF2B5EF4-FFF2-40B4-BE49-F238E27FC236}">
                    <a16:creationId xmlns:a16="http://schemas.microsoft.com/office/drawing/2014/main" id="{0A0ACBA5-AB84-4370-A4AB-3D641A06AF8F}"/>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9C9F99E2-DC95-45BC-B5E7-FA1E529BB9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57" name="Picture 56">
                <a:extLst>
                  <a:ext uri="{FF2B5EF4-FFF2-40B4-BE49-F238E27FC236}">
                    <a16:creationId xmlns:a16="http://schemas.microsoft.com/office/drawing/2014/main" id="{A04E08AF-49C0-4BD9-AF2F-511E2A0FD0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58" name="Picture 57">
                <a:extLst>
                  <a:ext uri="{FF2B5EF4-FFF2-40B4-BE49-F238E27FC236}">
                    <a16:creationId xmlns:a16="http://schemas.microsoft.com/office/drawing/2014/main" id="{F8681ADC-D4FA-4B97-A669-82776F7B1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3" name="Oval 52">
              <a:extLst>
                <a:ext uri="{FF2B5EF4-FFF2-40B4-BE49-F238E27FC236}">
                  <a16:creationId xmlns:a16="http://schemas.microsoft.com/office/drawing/2014/main" id="{CF78720D-827F-489C-8234-CBD6E8D22333}"/>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80" name="Picture 2" descr="Hand,okay,thumb - Transparent Background Teacher Cartoon Png , Free  Transparent Clipart - ClipartKey">
            <a:extLst>
              <a:ext uri="{FF2B5EF4-FFF2-40B4-BE49-F238E27FC236}">
                <a16:creationId xmlns:a16="http://schemas.microsoft.com/office/drawing/2014/main" id="{B40B375D-8808-438E-A9D7-1FC5807DBB17}"/>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032006"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5262979"/>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2800" dirty="0">
                <a:latin typeface="Arial-Rounded" panose="020B0500000000000000" pitchFamily="34" charset="0"/>
                <a:ea typeface="Arial-Rounded" panose="020B0500000000000000" pitchFamily="34" charset="0"/>
                <a:cs typeface="Arial-Rounded" panose="020B0500000000000000" pitchFamily="34" charset="0"/>
              </a:rPr>
              <a:t>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124575" y="5587734"/>
            <a:ext cx="5328626"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Phỏng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Tree>
    <p:extLst>
      <p:ext uri="{BB962C8B-B14F-4D97-AF65-F5344CB8AC3E}">
        <p14:creationId xmlns:p14="http://schemas.microsoft.com/office/powerpoint/2010/main" val="343051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586166" y="597391"/>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45" name="图片 4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75338" y="2512229"/>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59" y="457112"/>
            <a:ext cx="2981702" cy="4020157"/>
          </a:xfrm>
          <a:prstGeom prst="rect">
            <a:avLst/>
          </a:prstGeom>
        </p:spPr>
      </p:pic>
      <p:sp>
        <p:nvSpPr>
          <p:cNvPr id="52" name="文本框 51"/>
          <p:cNvSpPr txBox="1"/>
          <p:nvPr/>
        </p:nvSpPr>
        <p:spPr>
          <a:xfrm>
            <a:off x="4705986" y="1976899"/>
            <a:ext cx="306837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en-US" altLang="zh-CN" sz="6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Tree>
    <p:extLst>
      <p:ext uri="{BB962C8B-B14F-4D97-AF65-F5344CB8AC3E}">
        <p14:creationId xmlns:p14="http://schemas.microsoft.com/office/powerpoint/2010/main" val="172681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105025" y="3005027"/>
            <a:ext cx="4353687" cy="230832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a:ea typeface="Arial-Rounded"/>
                <a:cs typeface="+mn-cs"/>
              </a:rPr>
              <a:t>Bố</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cho</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Nam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và</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em</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đi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chơi</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ở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công</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600" b="0" i="0" u="none" strike="noStrike" kern="1200" cap="none" spc="0" normalizeH="0" noProof="0" dirty="0" err="1">
                <a:ln>
                  <a:noFill/>
                </a:ln>
                <a:solidFill>
                  <a:prstClr val="black"/>
                </a:solidFill>
                <a:effectLst/>
                <a:uLnTx/>
                <a:uFillTx/>
                <a:latin typeface="Arial-Rounded"/>
                <a:ea typeface="Arial-Rounded"/>
                <a:cs typeface="+mn-cs"/>
              </a:rPr>
              <a:t>viên</a:t>
            </a:r>
            <a:r>
              <a:rPr kumimoji="0" lang="en-US" altLang="zh-CN" sz="3600" b="0" i="0" u="none" strike="noStrike" kern="1200" cap="none" spc="0" normalizeH="0" noProof="0" dirty="0">
                <a:ln>
                  <a:noFill/>
                </a:ln>
                <a:solidFill>
                  <a:prstClr val="black"/>
                </a:solidFill>
                <a:effectLst/>
                <a:uLnTx/>
                <a:uFillTx/>
                <a:latin typeface="Arial-Rounded"/>
                <a:ea typeface="Arial-Rounded"/>
                <a:cs typeface="+mn-cs"/>
              </a:rPr>
              <a:t>.</a:t>
            </a: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矩形 3"/>
          <p:cNvSpPr/>
          <p:nvPr/>
        </p:nvSpPr>
        <p:spPr>
          <a:xfrm>
            <a:off x="1495426" y="2245588"/>
            <a:ext cx="496328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rPr>
              <a:t>a. </a:t>
            </a:r>
            <a:r>
              <a:rPr kumimoji="0" lang="en-US" altLang="zh-CN" sz="3200" b="1" i="0" u="none" strike="noStrike" kern="1200" cap="none" spc="0" normalizeH="0" baseline="0" noProof="0" dirty="0" err="1">
                <a:ln>
                  <a:noFill/>
                </a:ln>
                <a:solidFill>
                  <a:srgbClr val="FF0000"/>
                </a:solidFill>
                <a:effectLst/>
                <a:uLnTx/>
                <a:uFillTx/>
                <a:latin typeface="Arial-Rounded"/>
                <a:ea typeface="Arial-Rounded"/>
                <a:cs typeface="+mn-cs"/>
              </a:rPr>
              <a:t>Bố</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cho</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và</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em</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chơi</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 ở </a:t>
            </a:r>
            <a:r>
              <a:rPr kumimoji="0" lang="en-US" altLang="zh-CN" sz="3200" b="1" i="0" u="none" strike="noStrike" kern="1200" cap="none" spc="0" normalizeH="0" noProof="0" dirty="0" err="1">
                <a:ln>
                  <a:noFill/>
                </a:ln>
                <a:solidFill>
                  <a:srgbClr val="FF0000"/>
                </a:solidFill>
                <a:effectLst/>
                <a:uLnTx/>
                <a:uFillTx/>
                <a:latin typeface="Arial-Rounded"/>
                <a:ea typeface="Arial-Rounded"/>
                <a:cs typeface="+mn-cs"/>
              </a:rPr>
              <a:t>đâu</a:t>
            </a:r>
            <a:r>
              <a:rPr kumimoji="0" lang="en-US" altLang="zh-CN" sz="32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020347" y="2459115"/>
            <a:ext cx="4762500"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2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7">
                                            <p:txEl>
                                              <p:pRg st="1" end="1"/>
                                            </p:txEl>
                                          </p:spTgt>
                                        </p:tgtEl>
                                        <p:attrNameLst>
                                          <p:attrName>style.visibility</p:attrName>
                                        </p:attrNameLst>
                                      </p:cBhvr>
                                      <p:to>
                                        <p:strVal val="visible"/>
                                      </p:to>
                                    </p:set>
                                    <p:animEffect transition="in" filter="wipe(up)">
                                      <p:cBhvr>
                                        <p:cTn id="14"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792512" y="2848910"/>
            <a:ext cx="5586761"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hai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061535" y="1901797"/>
            <a:ext cx="537488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Rounded"/>
                <a:ea typeface="Arial-Rounded"/>
              </a:rPr>
              <a:t>b. Khi</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vào</a:t>
            </a:r>
            <a:r>
              <a:rPr kumimoji="0" lang="en-US" altLang="zh-CN" sz="3200" b="1" i="0" u="none" strike="noStrike" kern="1200" cap="none" spc="0" normalizeH="0" noProof="0" dirty="0">
                <a:ln>
                  <a:noFill/>
                </a:ln>
                <a:solidFill>
                  <a:srgbClr val="FF0000"/>
                </a:solidFill>
                <a:effectLst/>
                <a:uLnTx/>
                <a:uFillTx/>
                <a:latin typeface="Arial-Rounded"/>
                <a:ea typeface="Arial-Rounded"/>
              </a:rPr>
              <a:t> </a:t>
            </a:r>
            <a:r>
              <a:rPr kumimoji="0" lang="en-US" altLang="zh-CN" sz="3200" b="1" i="0" u="none" strike="noStrike" kern="1200" cap="none" spc="0" normalizeH="0" noProof="0" dirty="0" err="1">
                <a:ln>
                  <a:noFill/>
                </a:ln>
                <a:solidFill>
                  <a:srgbClr val="FF0000"/>
                </a:solidFill>
                <a:effectLst/>
                <a:uLnTx/>
                <a:uFillTx/>
                <a:latin typeface="Arial-Rounded"/>
                <a:ea typeface="Arial-Rounded"/>
              </a:rPr>
              <a:t>cổng</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bố</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dặn</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hai</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anh</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em</a:t>
            </a:r>
            <a:r>
              <a:rPr lang="en-US" altLang="zh-CN" sz="3200" b="1" dirty="0">
                <a:solidFill>
                  <a:srgbClr val="FF0000"/>
                </a:solidFill>
                <a:latin typeface="Arial-Rounded"/>
                <a:ea typeface="Arial-Rounded"/>
              </a:rPr>
              <a:t> Nam </a:t>
            </a:r>
            <a:r>
              <a:rPr lang="en-US" altLang="zh-CN" sz="3200" b="1" dirty="0" err="1">
                <a:solidFill>
                  <a:srgbClr val="FF0000"/>
                </a:solidFill>
                <a:latin typeface="Arial-Rounded"/>
                <a:ea typeface="Arial-Rounded"/>
              </a:rPr>
              <a:t>như</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thế</a:t>
            </a:r>
            <a:r>
              <a:rPr lang="en-US" altLang="zh-CN" sz="3200" b="1" dirty="0">
                <a:solidFill>
                  <a:srgbClr val="FF0000"/>
                </a:solidFill>
                <a:latin typeface="Arial-Rounded"/>
                <a:ea typeface="Arial-Rounded"/>
              </a:rPr>
              <a:t> </a:t>
            </a:r>
            <a:r>
              <a:rPr lang="en-US" altLang="zh-CN" sz="3200" b="1" dirty="0" err="1">
                <a:solidFill>
                  <a:srgbClr val="FF0000"/>
                </a:solidFill>
                <a:latin typeface="Arial-Rounded"/>
                <a:ea typeface="Arial-Rounded"/>
              </a:rPr>
              <a:t>nào</a:t>
            </a:r>
            <a:r>
              <a:rPr lang="en-US" altLang="zh-CN" sz="3200" b="1" dirty="0">
                <a:solidFill>
                  <a:srgbClr val="FF0000"/>
                </a:solidFill>
                <a:latin typeface="Arial-Rounded"/>
                <a:ea typeface="Arial-Rounded"/>
              </a:rPr>
              <a:t>?</a:t>
            </a:r>
            <a:endParaRPr kumimoji="0" lang="en-US" altLang="zh-CN" sz="3200" b="1" i="0" u="none" strike="noStrike" kern="1200" cap="none" spc="0" normalizeH="0" baseline="0" noProof="0" dirty="0">
              <a:ln>
                <a:noFill/>
              </a:ln>
              <a:solidFill>
                <a:srgbClr val="FF0000"/>
              </a:solidFill>
              <a:effectLst/>
              <a:uLnTx/>
              <a:uFillTx/>
              <a:latin typeface="Arial-Rounded"/>
              <a:ea typeface="Arial-Rounded"/>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638585" y="2459115"/>
            <a:ext cx="4144262"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81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695450" y="2959786"/>
            <a:ext cx="5337501"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611012" y="2063994"/>
            <a:ext cx="455801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rPr>
              <a:t>c. </a:t>
            </a:r>
            <a:r>
              <a:rPr kumimoji="0" lang="en-US" altLang="zh-CN" sz="3600" b="1" i="0" u="none" strike="noStrike" kern="1200" cap="none" spc="0" normalizeH="0" baseline="0" noProof="0" dirty="0" err="1">
                <a:ln>
                  <a:noFill/>
                </a:ln>
                <a:solidFill>
                  <a:srgbClr val="FF0000"/>
                </a:solidFill>
                <a:effectLst/>
                <a:uLnTx/>
                <a:uFillTx/>
                <a:latin typeface="Arial-Rounded"/>
                <a:ea typeface="Arial-Rounded"/>
                <a:cs typeface="+mn-cs"/>
              </a:rPr>
              <a:t>Nhớ</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lời</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bố</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dặn</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đã</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làm</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600" b="1" i="0" u="none" strike="noStrike" kern="1200" cap="none" spc="0" normalizeH="0" noProof="0" dirty="0" err="1">
                <a:ln>
                  <a:noFill/>
                </a:ln>
                <a:solidFill>
                  <a:srgbClr val="FF0000"/>
                </a:solidFill>
                <a:effectLst/>
                <a:uLnTx/>
                <a:uFillTx/>
                <a:latin typeface="Arial-Rounded"/>
                <a:ea typeface="Arial-Rounded"/>
                <a:cs typeface="+mn-cs"/>
              </a:rPr>
              <a:t>gì</a:t>
            </a:r>
            <a:r>
              <a:rPr kumimoji="0" lang="en-US" altLang="zh-CN" sz="3600" b="1"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6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0F8AEED3-3F1D-4D2C-B95F-39C6F4340930}"/>
              </a:ext>
            </a:extLst>
          </p:cNvPr>
          <p:cNvPicPr>
            <a:picLocks noChangeAspect="1"/>
          </p:cNvPicPr>
          <p:nvPr/>
        </p:nvPicPr>
        <p:blipFill>
          <a:blip r:embed="rId4"/>
          <a:stretch>
            <a:fillRect/>
          </a:stretch>
        </p:blipFill>
        <p:spPr>
          <a:xfrm>
            <a:off x="7704389" y="3178903"/>
            <a:ext cx="3908423" cy="2188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20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186066" y="1704458"/>
            <a:ext cx="10056365"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2" name="文本框 21"/>
          <p:cNvSpPr txBox="1"/>
          <p:nvPr/>
        </p:nvSpPr>
        <p:spPr>
          <a:xfrm>
            <a:off x="2019591" y="430118"/>
            <a:ext cx="905357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Viết</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vào</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vở</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a:t>
            </a:r>
            <a:r>
              <a:rPr lang="en-US" altLang="zh-CN" dirty="0" err="1">
                <a:solidFill>
                  <a:srgbClr val="002060"/>
                </a:solidFill>
                <a:latin typeface="Arial-Rounded"/>
              </a:rPr>
              <a:t>i</a:t>
            </a:r>
            <a:r>
              <a:rPr lang="en-US" altLang="zh-CN" dirty="0">
                <a:solidFill>
                  <a:srgbClr val="002060"/>
                </a:solidFill>
                <a:latin typeface="Arial-Rounded"/>
              </a:rPr>
              <a:t> </a:t>
            </a:r>
            <a:r>
              <a:rPr lang="en-US" altLang="zh-CN" dirty="0" err="1">
                <a:solidFill>
                  <a:srgbClr val="002060"/>
                </a:solidFill>
                <a:latin typeface="Arial-Rounded"/>
              </a:rPr>
              <a:t>câu</a:t>
            </a:r>
            <a:r>
              <a:rPr lang="en-US" altLang="zh-CN" dirty="0">
                <a:solidFill>
                  <a:srgbClr val="002060"/>
                </a:solidFill>
                <a:latin typeface="Arial-Rounded"/>
              </a:rPr>
              <a:t> </a:t>
            </a:r>
            <a:r>
              <a:rPr lang="en-US" altLang="zh-CN" dirty="0" err="1">
                <a:solidFill>
                  <a:srgbClr val="002060"/>
                </a:solidFill>
                <a:latin typeface="Arial-Rounded"/>
              </a:rPr>
              <a:t>hỏi</a:t>
            </a:r>
            <a:r>
              <a:rPr lang="en-US" altLang="zh-CN" dirty="0">
                <a:solidFill>
                  <a:srgbClr val="002060"/>
                </a:solidFill>
                <a:latin typeface="Arial-Rounded"/>
              </a:rPr>
              <a:t> a ở </a:t>
            </a:r>
            <a:r>
              <a:rPr lang="en-US" altLang="zh-CN" dirty="0" err="1">
                <a:solidFill>
                  <a:srgbClr val="002060"/>
                </a:solidFill>
                <a:latin typeface="Arial-Rounded"/>
              </a:rPr>
              <a:t>mục</a:t>
            </a:r>
            <a:r>
              <a:rPr lang="en-US" altLang="zh-CN" dirty="0">
                <a:solidFill>
                  <a:srgbClr val="002060"/>
                </a:solidFill>
                <a:latin typeface="Arial-Rounded"/>
              </a:rPr>
              <a:t> 3</a:t>
            </a:r>
            <a:endParaRPr kumimoji="0" lang="zh-CN" alt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ndParaRPr>
          </a:p>
        </p:txBody>
      </p:sp>
      <p:grpSp>
        <p:nvGrpSpPr>
          <p:cNvPr id="28" name="组合 27"/>
          <p:cNvGrpSpPr/>
          <p:nvPr/>
        </p:nvGrpSpPr>
        <p:grpSpPr>
          <a:xfrm>
            <a:off x="848933" y="25684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B9F1"/>
                  </a:solidFill>
                  <a:effectLst/>
                  <a:uLnTx/>
                  <a:uFillTx/>
                  <a:latin typeface="Arial-Rounded"/>
                  <a:ea typeface="Arial-Rounded"/>
                  <a:cs typeface="+mn-cs"/>
                </a:rPr>
                <a:t>04</a:t>
              </a: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54" name="图片 5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6267" y="4271167"/>
            <a:ext cx="1281506" cy="1281506"/>
          </a:xfrm>
          <a:prstGeom prst="rect">
            <a:avLst/>
          </a:prstGeom>
        </p:spPr>
      </p:pic>
      <p:sp>
        <p:nvSpPr>
          <p:cNvPr id="17" name="页脚占位符 2">
            <a:extLst>
              <a:ext uri="{FF2B5EF4-FFF2-40B4-BE49-F238E27FC236}">
                <a16:creationId xmlns:a16="http://schemas.microsoft.com/office/drawing/2014/main" id="{55BF20EB-4F6C-4137-906A-62F5BD4D3E0B}"/>
              </a:ext>
            </a:extLst>
          </p:cNvPr>
          <p:cNvSpPr txBox="1">
            <a:spLocks/>
          </p:cNvSpPr>
          <p:nvPr/>
        </p:nvSpPr>
        <p:spPr>
          <a:xfrm>
            <a:off x="3302847" y="4088605"/>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zh-CN" altLang="en-US" sz="800">
              <a:solidFill>
                <a:prstClr val="black">
                  <a:tint val="75000"/>
                </a:prstClr>
              </a:solidFill>
              <a:latin typeface="Calibri"/>
              <a:ea typeface="宋体" panose="02010600030101010101" pitchFamily="2" charset="-122"/>
            </a:endParaRPr>
          </a:p>
        </p:txBody>
      </p:sp>
      <p:sp>
        <p:nvSpPr>
          <p:cNvPr id="18" name="灯片编号占位符 6">
            <a:extLst>
              <a:ext uri="{FF2B5EF4-FFF2-40B4-BE49-F238E27FC236}">
                <a16:creationId xmlns:a16="http://schemas.microsoft.com/office/drawing/2014/main" id="{8AA169CA-5592-4E6A-B604-88E4EDB26A41}"/>
              </a:ext>
            </a:extLst>
          </p:cNvPr>
          <p:cNvSpPr txBox="1">
            <a:spLocks/>
          </p:cNvSpPr>
          <p:nvPr/>
        </p:nvSpPr>
        <p:spPr>
          <a:xfrm>
            <a:off x="6350847" y="4088605"/>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fld id="{0C913308-F349-4B6D-A68A-DD1791B4A57B}" type="slidenum">
              <a:rPr lang="zh-CN" altLang="en-US" sz="800">
                <a:solidFill>
                  <a:prstClr val="black">
                    <a:tint val="75000"/>
                  </a:prstClr>
                </a:solidFill>
                <a:latin typeface="Calibri"/>
                <a:ea typeface="宋体" panose="02010600030101010101" pitchFamily="2" charset="-122"/>
              </a:rPr>
              <a:pPr defTabSz="609630"/>
              <a:t>26</a:t>
            </a:fld>
            <a:endParaRPr lang="zh-CN" altLang="en-US" sz="800">
              <a:solidFill>
                <a:prstClr val="black">
                  <a:tint val="75000"/>
                </a:prstClr>
              </a:solidFill>
              <a:latin typeface="Calibri"/>
              <a:ea typeface="宋体" panose="02010600030101010101" pitchFamily="2" charset="-122"/>
            </a:endParaRPr>
          </a:p>
        </p:txBody>
      </p:sp>
      <p:grpSp>
        <p:nvGrpSpPr>
          <p:cNvPr id="23" name="Group 22">
            <a:extLst>
              <a:ext uri="{FF2B5EF4-FFF2-40B4-BE49-F238E27FC236}">
                <a16:creationId xmlns:a16="http://schemas.microsoft.com/office/drawing/2014/main" id="{4FCA005B-F4FF-4963-A6FB-8F1957C5C6AC}"/>
              </a:ext>
            </a:extLst>
          </p:cNvPr>
          <p:cNvGrpSpPr/>
          <p:nvPr/>
        </p:nvGrpSpPr>
        <p:grpSpPr>
          <a:xfrm>
            <a:off x="2611402" y="2924438"/>
            <a:ext cx="8314001" cy="1651457"/>
            <a:chOff x="234952" y="2922395"/>
            <a:chExt cx="9353251" cy="1857889"/>
          </a:xfrm>
        </p:grpSpPr>
        <p:pic>
          <p:nvPicPr>
            <p:cNvPr id="24" name="Picture 2">
              <a:extLst>
                <a:ext uri="{FF2B5EF4-FFF2-40B4-BE49-F238E27FC236}">
                  <a16:creationId xmlns:a16="http://schemas.microsoft.com/office/drawing/2014/main" id="{2B92A707-9F31-4D3C-9376-CA5F243C8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C534AB6B-036F-4908-ADC2-02DD63024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A25F9D29-D17C-4BC6-8807-4695865832C9}"/>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10"/>
              <a:endParaRPr lang="en-US" sz="1600">
                <a:solidFill>
                  <a:prstClr val="white"/>
                </a:solidFill>
                <a:latin typeface="Calibri"/>
                <a:ea typeface="Arial-Rounded"/>
              </a:endParaRPr>
            </a:p>
          </p:txBody>
        </p:sp>
        <p:sp>
          <p:nvSpPr>
            <p:cNvPr id="27" name="Rectangle 26">
              <a:extLst>
                <a:ext uri="{FF2B5EF4-FFF2-40B4-BE49-F238E27FC236}">
                  <a16:creationId xmlns:a16="http://schemas.microsoft.com/office/drawing/2014/main" id="{28BDD50A-5375-440B-858E-3F27DAD5F388}"/>
                </a:ext>
              </a:extLst>
            </p:cNvPr>
            <p:cNvSpPr/>
            <p:nvPr/>
          </p:nvSpPr>
          <p:spPr>
            <a:xfrm>
              <a:off x="291803" y="3301014"/>
              <a:ext cx="9296400" cy="657872"/>
            </a:xfrm>
            <a:prstGeom prst="rect">
              <a:avLst/>
            </a:prstGeom>
          </p:spPr>
          <p:txBody>
            <a:bodyPr wrap="square">
              <a:spAutoFit/>
            </a:bodyPr>
            <a:lstStyle/>
            <a:p>
              <a:pPr algn="ctr" defTabSz="812710"/>
              <a:r>
                <a:rPr lang="vi-VN" sz="3200" b="1" dirty="0">
                  <a:solidFill>
                    <a:srgbClr val="FF0000"/>
                  </a:solidFill>
                  <a:latin typeface="HP001 4 hàng" pitchFamily="34" charset="0"/>
                  <a:ea typeface="Arial-Rounded" pitchFamily="34" charset="0"/>
                  <a:cs typeface="Arial-Rounded" pitchFamily="34" charset="0"/>
                </a:rPr>
                <a:t>Bố cho Nam và em đi chơi ở công viên.</a:t>
              </a:r>
            </a:p>
          </p:txBody>
        </p:sp>
      </p:grpSp>
    </p:spTree>
    <p:extLst>
      <p:ext uri="{BB962C8B-B14F-4D97-AF65-F5344CB8AC3E}">
        <p14:creationId xmlns:p14="http://schemas.microsoft.com/office/powerpoint/2010/main" val="186812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heel(1)">
                                      <p:cBhvr>
                                        <p:cTn id="18" dur="7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13B6E0-5D43-4939-B5A2-5C896D17ADFA}"/>
              </a:ext>
            </a:extLst>
          </p:cNvPr>
          <p:cNvSpPr txBox="1"/>
          <p:nvPr/>
        </p:nvSpPr>
        <p:spPr>
          <a:xfrm>
            <a:off x="3200400" y="2040673"/>
            <a:ext cx="67241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Chào</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tạm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biệt</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các</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 </a:t>
            </a:r>
            <a:r>
              <a:rPr kumimoji="0" lang="en-US" sz="9600" b="0" i="0" u="none" strike="noStrike" kern="1200" cap="none" spc="0" normalizeH="0" baseline="0" noProof="0" dirty="0" err="1">
                <a:ln>
                  <a:noFill/>
                </a:ln>
                <a:solidFill>
                  <a:srgbClr val="00B050"/>
                </a:solidFill>
                <a:effectLst/>
                <a:uLnTx/>
                <a:uFillTx/>
                <a:latin typeface="Arial-Rounded"/>
                <a:ea typeface="Arial-Rounded"/>
                <a:cs typeface="+mn-cs"/>
              </a:rPr>
              <a:t>em</a:t>
            </a:r>
            <a:r>
              <a:rPr kumimoji="0" lang="en-US" sz="9600" b="0" i="0" u="none" strike="noStrike" kern="1200" cap="none" spc="0" normalizeH="0" baseline="0" noProof="0" dirty="0">
                <a:ln>
                  <a:noFill/>
                </a:ln>
                <a:solidFill>
                  <a:srgbClr val="00B050"/>
                </a:solidFill>
                <a:effectLst/>
                <a:uLnTx/>
                <a:uFillTx/>
                <a:latin typeface="Arial-Rounded"/>
                <a:ea typeface="Arial-Rounded"/>
                <a:cs typeface="+mn-cs"/>
              </a:rPr>
              <a:t>!</a:t>
            </a:r>
          </a:p>
        </p:txBody>
      </p:sp>
    </p:spTree>
    <p:extLst>
      <p:ext uri="{BB962C8B-B14F-4D97-AF65-F5344CB8AC3E}">
        <p14:creationId xmlns:p14="http://schemas.microsoft.com/office/powerpoint/2010/main" val="151302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00644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bằng trò chơi: </a:t>
            </a:r>
            <a:b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b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“Tổ chức sinh nhật” </a:t>
            </a: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p>
        </p:txBody>
      </p:sp>
      <p:pic>
        <p:nvPicPr>
          <p:cNvPr id="2" name="ChucMungSinhNhat-HoaTau-3089002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917571" y="266700"/>
            <a:ext cx="609600" cy="609600"/>
          </a:xfrm>
          <a:prstGeom prst="rect">
            <a:avLst/>
          </a:prstGeom>
        </p:spPr>
      </p:pic>
    </p:spTree>
    <p:extLst>
      <p:ext uri="{BB962C8B-B14F-4D97-AF65-F5344CB8AC3E}">
        <p14:creationId xmlns:p14="http://schemas.microsoft.com/office/powerpoint/2010/main" val="2150070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
                                        </p:tgtEl>
                                        <p:attrNameLst>
                                          <p:attrName>r</p:attrName>
                                        </p:attrNameLst>
                                      </p:cBhvr>
                                    </p:animRot>
                                    <p:animRot by="-240000">
                                      <p:cBhvr>
                                        <p:cTn id="31" dur="600" fill="hold">
                                          <p:stCondLst>
                                            <p:cond delay="600"/>
                                          </p:stCondLst>
                                        </p:cTn>
                                        <p:tgtEl>
                                          <p:spTgt spid="4"/>
                                        </p:tgtEl>
                                        <p:attrNameLst>
                                          <p:attrName>r</p:attrName>
                                        </p:attrNameLst>
                                      </p:cBhvr>
                                    </p:animRot>
                                    <p:animRot by="240000">
                                      <p:cBhvr>
                                        <p:cTn id="32" dur="600" fill="hold">
                                          <p:stCondLst>
                                            <p:cond delay="1200"/>
                                          </p:stCondLst>
                                        </p:cTn>
                                        <p:tgtEl>
                                          <p:spTgt spid="4"/>
                                        </p:tgtEl>
                                        <p:attrNameLst>
                                          <p:attrName>r</p:attrName>
                                        </p:attrNameLst>
                                      </p:cBhvr>
                                    </p:animRot>
                                    <p:animRot by="-240000">
                                      <p:cBhvr>
                                        <p:cTn id="33" dur="600" fill="hold">
                                          <p:stCondLst>
                                            <p:cond delay="1800"/>
                                          </p:stCondLst>
                                        </p:cTn>
                                        <p:tgtEl>
                                          <p:spTgt spid="4"/>
                                        </p:tgtEl>
                                        <p:attrNameLst>
                                          <p:attrName>r</p:attrName>
                                        </p:attrNameLst>
                                      </p:cBhvr>
                                    </p:animRot>
                                    <p:animRot by="120000">
                                      <p:cBhvr>
                                        <p:cTn id="34" dur="600" fill="hold">
                                          <p:stCondLst>
                                            <p:cond delay="2400"/>
                                          </p:stCondLst>
                                        </p:cTn>
                                        <p:tgtEl>
                                          <p:spTgt spid="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37648" y="4241316"/>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4149447" y="60226"/>
            <a:ext cx="3954636" cy="1600200"/>
          </a:xfrm>
          <a:prstGeom prst="wedgeEllipseCallout">
            <a:avLst>
              <a:gd name="adj1" fmla="val -20688"/>
              <a:gd name="adj2" fmla="val 116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Callout 23"/>
          <p:cNvSpPr/>
          <p:nvPr/>
        </p:nvSpPr>
        <p:spPr>
          <a:xfrm>
            <a:off x="8386674" y="288308"/>
            <a:ext cx="2233523" cy="1372637"/>
          </a:xfrm>
          <a:prstGeom prst="wedgeEllipseCallout">
            <a:avLst>
              <a:gd name="adj1" fmla="val 6605"/>
              <a:gd name="adj2" fmla="val 92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Callout 24"/>
          <p:cNvSpPr/>
          <p:nvPr/>
        </p:nvSpPr>
        <p:spPr>
          <a:xfrm>
            <a:off x="2843124" y="5153778"/>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niệm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5858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228600" y="2819400"/>
            <a:ext cx="7592039" cy="45720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657600"/>
            <a:ext cx="2897240"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 chọn âm phù hợp hoàn thiện các từ sau: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….ì lạ</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…ỏ non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….ể chuyện </a:t>
            </a:r>
          </a:p>
        </p:txBody>
      </p:sp>
      <p:sp>
        <p:nvSpPr>
          <p:cNvPr id="10" name="Rectangle 9"/>
          <p:cNvSpPr/>
          <p:nvPr/>
        </p:nvSpPr>
        <p:spPr>
          <a:xfrm>
            <a:off x="567529" y="1686217"/>
            <a:ext cx="215130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L hay n </a:t>
            </a:r>
          </a:p>
        </p:txBody>
      </p:sp>
      <p:sp>
        <p:nvSpPr>
          <p:cNvPr id="11" name="Rectangle 10"/>
          <p:cNvSpPr/>
          <p:nvPr/>
        </p:nvSpPr>
        <p:spPr>
          <a:xfrm>
            <a:off x="9725307" y="1635839"/>
            <a:ext cx="238570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C hay k</a:t>
            </a:r>
          </a:p>
        </p:txBody>
      </p:sp>
      <p:sp>
        <p:nvSpPr>
          <p:cNvPr id="12" name="Rectangle 11"/>
          <p:cNvSpPr/>
          <p:nvPr/>
        </p:nvSpPr>
        <p:spPr>
          <a:xfrm>
            <a:off x="4754603" y="1635839"/>
            <a:ext cx="23119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V hay d</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0" y="876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1.11111E-6 3.7037E-6 C 0.00121 -0.05533 -0.00382 -0.08496 0.01041 -0.12778 C 0.01493 -0.14121 0.01475 -0.15463 0.02083 -0.16667 C 0.02604 -0.19491 0.0335 -0.22199 0.04791 -0.24445 C 0.05399 -0.25394 0.06198 -0.25834 0.06875 -0.26667 C 0.07378 -0.27292 0.07847 -0.27963 0.08333 -0.28611 C 0.08507 -0.28843 0.08784 -0.28935 0.08958 -0.29167 C 0.09201 -0.29491 0.09323 -0.29977 0.09583 -0.30278 C 0.09757 -0.30463 0.10017 -0.30417 0.10208 -0.30556 C 0.1085 -0.30996 0.11267 -0.31713 0.11875 -0.32222 C 0.12066 -0.32384 0.12309 -0.32361 0.125 -0.325 C 0.13715 -0.33449 0.14826 -0.3463 0.16041 -0.35556 C 0.16319 -0.35764 0.16614 -0.3588 0.16875 -0.36111 C 0.17639 -0.36829 0.18663 -0.3831 0.19583 -0.38611 C 0.20746 -0.39005 0.21597 -0.39722 0.22708 -0.40278 C 0.23784 -0.4081 0.24913 -0.41088 0.26041 -0.41389 C 0.2717 -0.42153 0.2835 -0.42361 0.29583 -0.42778 C 0.2993 -0.42894 0.30277 -0.4294 0.30625 -0.43056 C 0.31041 -0.43218 0.31875 -0.43611 0.31875 -0.43611 C 0.36302 -0.43472 0.39896 -0.43588 0.43958 -0.42222 C 0.44166 -0.42037 0.44357 -0.41806 0.44583 -0.41667 C 0.44843 -0.41528 0.45173 -0.41574 0.45416 -0.41389 C 0.48489 -0.39005 0.46041 -0.40185 0.47708 -0.39445 C 0.4809 -0.38935 0.48576 -0.38565 0.48958 -0.38056 C 0.50347 -0.36204 0.51371 -0.33935 0.53333 -0.33056 C 0.54045 -0.31806 0.54757 -0.30764 0.55416 -0.29445 C 0.55764 -0.28727 0.56284 -0.26829 0.56458 -0.26111 C 0.56597 -0.25556 0.57014 -0.25185 0.57291 -0.24722 C 0.57743 -0.2294 0.57152 -0.24884 0.58333 -0.22778 C 0.58871 -0.21806 0.59288 -0.20718 0.59791 -0.19722 C 0.60764 -0.17778 0.60972 -0.1544 0.61666 -0.13334 C 0.62326 -0.11366 0.63437 -0.09028 0.64583 -0.075 C 0.65902 -0.02246 0.65173 -0.05741 0.64791 0.05833 C 0.64774 0.06134 0.64583 0.06666 0.64583 0.06666 L 0.65208 0.04444 " pathEditMode="relative" ptsTypes="fffffffffffffffffffffffffffffffffAA">
                                      <p:cBhvr>
                                        <p:cTn id="53" dur="2000" fill="hold"/>
                                        <p:tgtEl>
                                          <p:spTgt spid="18"/>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100000">
                <p:cTn id="64" fill="hold" display="0">
                  <p:stCondLst>
                    <p:cond delay="indefinite"/>
                  </p:stCondLst>
                  <p:endCondLst>
                    <p:cond evt="onStopAudio" delay="0">
                      <p:tgtEl>
                        <p:sldTgt/>
                      </p:tgtEl>
                    </p:cond>
                  </p:endCondLst>
                </p:cTn>
                <p:tgtEl>
                  <p:spTgt spid="13"/>
                </p:tgtEl>
              </p:cMediaNode>
            </p:audio>
            <p:audio>
              <p:cMediaNode vol="100000">
                <p:cTn id="65" fill="hold" display="0">
                  <p:stCondLst>
                    <p:cond delay="indefinite"/>
                  </p:stCondLst>
                  <p:endCondLst>
                    <p:cond evt="onStopAudio" delay="0">
                      <p:tgtEl>
                        <p:sldTgt/>
                      </p:tgtEl>
                    </p:cond>
                  </p:endCondLst>
                </p:cTn>
                <p:tgtEl>
                  <p:spTgt spid="14"/>
                </p:tgtEl>
              </p:cMediaNode>
            </p:audio>
            <p:audio>
              <p:cMediaNode vol="10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228601" y="2286000"/>
            <a:ext cx="5962246"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6640641" y="3790951"/>
            <a:ext cx="1761565" cy="328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95028" y="3896924"/>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việc nào em được làm đúng với độ tuổi của mình hãy chọn đáp án đúng.</a:t>
            </a:r>
          </a:p>
        </p:txBody>
      </p:sp>
      <p:sp>
        <p:nvSpPr>
          <p:cNvPr id="13" name="Rectangle 12"/>
          <p:cNvSpPr/>
          <p:nvPr/>
        </p:nvSpPr>
        <p:spPr>
          <a:xfrm>
            <a:off x="9489384" y="1401374"/>
            <a:ext cx="2406540" cy="69412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Tự giặt quần áo, tắm, gội đầu.</a:t>
            </a:r>
          </a:p>
        </p:txBody>
      </p:sp>
      <p:sp>
        <p:nvSpPr>
          <p:cNvPr id="14" name="Rectangle 13"/>
          <p:cNvSpPr/>
          <p:nvPr/>
        </p:nvSpPr>
        <p:spPr>
          <a:xfrm>
            <a:off x="675946" y="1419956"/>
            <a:ext cx="2911694"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mặc quần áo, đánh răng rửa mặt</a:t>
            </a:r>
          </a:p>
        </p:txBody>
      </p:sp>
      <p:sp>
        <p:nvSpPr>
          <p:cNvPr id="15" name="Rectangle 14"/>
          <p:cNvSpPr/>
          <p:nvPr/>
        </p:nvSpPr>
        <p:spPr>
          <a:xfrm>
            <a:off x="5257800" y="1447332"/>
            <a:ext cx="2362200"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lấy đồ vật trên cao.</a:t>
            </a: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4"/>
                                        </p:tgtEl>
                                        <p:attrNameLst>
                                          <p:attrName>r</p:attrName>
                                        </p:attrNameLst>
                                      </p:cBhvr>
                                    </p:animRot>
                                    <p:animRot by="-240000">
                                      <p:cBhvr>
                                        <p:cTn id="13" dur="600" fill="hold">
                                          <p:stCondLst>
                                            <p:cond delay="600"/>
                                          </p:stCondLst>
                                        </p:cTn>
                                        <p:tgtEl>
                                          <p:spTgt spid="2054"/>
                                        </p:tgtEl>
                                        <p:attrNameLst>
                                          <p:attrName>r</p:attrName>
                                        </p:attrNameLst>
                                      </p:cBhvr>
                                    </p:animRot>
                                    <p:animRot by="240000">
                                      <p:cBhvr>
                                        <p:cTn id="14" dur="600" fill="hold">
                                          <p:stCondLst>
                                            <p:cond delay="1200"/>
                                          </p:stCondLst>
                                        </p:cTn>
                                        <p:tgtEl>
                                          <p:spTgt spid="2054"/>
                                        </p:tgtEl>
                                        <p:attrNameLst>
                                          <p:attrName>r</p:attrName>
                                        </p:attrNameLst>
                                      </p:cBhvr>
                                    </p:animRot>
                                    <p:animRot by="-240000">
                                      <p:cBhvr>
                                        <p:cTn id="15" dur="600" fill="hold">
                                          <p:stCondLst>
                                            <p:cond delay="1800"/>
                                          </p:stCondLst>
                                        </p:cTn>
                                        <p:tgtEl>
                                          <p:spTgt spid="2054"/>
                                        </p:tgtEl>
                                        <p:attrNameLst>
                                          <p:attrName>r</p:attrName>
                                        </p:attrNameLst>
                                      </p:cBhvr>
                                    </p:animRot>
                                    <p:animRot by="120000">
                                      <p:cBhvr>
                                        <p:cTn id="16" dur="600" fill="hold">
                                          <p:stCondLst>
                                            <p:cond delay="24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8"/>
                                        </p:tgtEl>
                                      </p:cBhvr>
                                    </p:cmd>
                                  </p:childTnLst>
                                </p:cTn>
                              </p:par>
                              <p:par>
                                <p:cTn id="58" presetID="0" presetClass="path" presetSubtype="0" accel="50000" decel="50000" fill="hold" nodeType="withEffect">
                                  <p:stCondLst>
                                    <p:cond delay="0"/>
                                  </p:stCondLst>
                                  <p:childTnLst>
                                    <p:animMotion origin="layout" path="M 1.66667E-6 0.025 C 0.00173 0.00556 0.00451 -0.00671 0.01024 -0.02338 C 0.01406 -0.03426 0.01076 -0.03356 0.01441 -0.04745 C 0.01528 -0.05093 0.01736 -0.05324 0.01857 -0.05648 C 0.02812 -0.08194 0.03594 -0.10556 0.04774 -0.12893 C 0.04826 -0.12986 0.05989 -0.15625 0.06232 -0.15926 C 0.06476 -0.16227 0.06823 -0.1625 0.07066 -0.16528 C 0.07378 -0.16875 0.07587 -0.17384 0.07899 -0.17731 C 0.09114 -0.19028 0.08351 -0.17662 0.09357 -0.18935 C 0.09792 -0.19514 0.10069 -0.2037 0.1059 -0.20741 C 0.10868 -0.20949 0.11163 -0.21111 0.11423 -0.21343 C 0.11667 -0.21597 0.11823 -0.22014 0.12048 -0.22268 C 0.12639 -0.2294 0.13385 -0.23287 0.13923 -0.24074 C 0.15173 -0.2588 0.16597 -0.26991 0.18298 -0.27384 C 0.19392 -0.28009 0.20503 -0.2838 0.21614 -0.28889 C 0.26198 -0.28796 0.30764 -0.28866 0.35347 -0.28588 C 0.37326 -0.28472 0.39305 -0.2625 0.41163 -0.25579 C 0.41875 -0.24907 0.42691 -0.24259 0.43455 -0.23773 C 0.43854 -0.23518 0.44305 -0.23449 0.44705 -0.23171 C 0.45156 -0.22847 0.45955 -0.21944 0.45955 -0.21921 C 0.46094 -0.21643 0.46267 -0.21366 0.46371 -0.21042 C 0.46476 -0.20764 0.46476 -0.20417 0.4658 -0.20139 C 0.47153 -0.18704 0.47917 -0.17431 0.48871 -0.16528 C 0.49357 -0.15463 0.49982 -0.15069 0.50521 -0.14097 C 0.50677 -0.13819 0.50764 -0.13472 0.50937 -0.13194 C 0.51337 -0.12569 0.51771 -0.11991 0.52187 -0.11389 C 0.5243 -0.11042 0.52552 -0.10509 0.52812 -0.10185 C 0.53194 -0.09699 0.54062 -0.08981 0.54062 -0.08935 C 0.54896 -0.07153 0.5467 -0.05972 0.55729 -0.04444 C 0.5625 -0.02176 0.55486 -0.04884 0.56562 -0.0294 C 0.56701 -0.02685 0.56667 -0.02292 0.56771 -0.02037 C 0.57153 -0.01018 0.5816 0.00417 0.58437 0.01597 C 0.58698 0.02708 0.59167 0.03542 0.59479 0.04607 C 0.59913 0.06111 0.59948 0.07894 0.60104 0.09444 C 0.60035 0.10162 0.59896 0.11574 0.59896 0.11597 " pathEditMode="relative" rAng="0" ptsTypes="ffffffffffffffffffffffffffffffffffA">
                                      <p:cBhvr>
                                        <p:cTn id="59" dur="2000" fill="hold"/>
                                        <p:tgtEl>
                                          <p:spTgt spid="2050"/>
                                        </p:tgtEl>
                                        <p:attrNameLst>
                                          <p:attrName>ppt_x</p:attrName>
                                          <p:attrName>ppt_y</p:attrName>
                                        </p:attrNameLst>
                                      </p:cBhvr>
                                      <p:rCtr x="30052" y="-11157"/>
                                    </p:animMotion>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6"/>
                                        </p:tgtEl>
                                      </p:cBhvr>
                                    </p:cmd>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audio>
              <p:cMediaNode vol="80000">
                <p:cTn id="72"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573293" y="3238708"/>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8209722" y="2498595"/>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Bạn nhỏ đang ở đâu? Vì sao bạn khóc? </a:t>
            </a:r>
          </a:p>
        </p:txBody>
      </p:sp>
      <p:sp>
        <p:nvSpPr>
          <p:cNvPr id="9" name="Rectangle 8"/>
          <p:cNvSpPr/>
          <p:nvPr/>
        </p:nvSpPr>
        <p:spPr>
          <a:xfrm>
            <a:off x="838200" y="1614309"/>
            <a:ext cx="2728686" cy="8001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Đang đi chơi và rất vui vẻ.</a:t>
            </a:r>
          </a:p>
        </p:txBody>
      </p:sp>
      <p:sp>
        <p:nvSpPr>
          <p:cNvPr id="10" name="Rectangle 9"/>
          <p:cNvSpPr/>
          <p:nvPr/>
        </p:nvSpPr>
        <p:spPr>
          <a:xfrm>
            <a:off x="4939978" y="1592833"/>
            <a:ext cx="2298107" cy="80602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Ở công viên và bị lạc bố mẹ.</a:t>
            </a:r>
          </a:p>
        </p:txBody>
      </p:sp>
      <p:sp>
        <p:nvSpPr>
          <p:cNvPr id="11" name="Rectangle 10"/>
          <p:cNvSpPr/>
          <p:nvPr/>
        </p:nvSpPr>
        <p:spPr>
          <a:xfrm>
            <a:off x="9220200" y="1614309"/>
            <a:ext cx="2642607" cy="8488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Đang đi chơi công viên cùng bố mẹ.</a:t>
            </a: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548605" y="4239143"/>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0.00104 0.02547 C 0.00221 0.01945 0.00469 0.01389 0.00469 0.00764 C 0.00365 -0.05787 0.00833 -0.15208 -0.01719 -0.21389 C -0.01979 -0.23078 -0.02383 -0.24722 -0.03008 -0.26111 C -0.03164 -0.26458 -0.03398 -0.26666 -0.03542 -0.27014 C -0.03789 -0.27523 -0.03945 -0.28611 -0.04271 -0.29074 C -0.05299 -0.30532 -0.06719 -0.31435 -0.07917 -0.32338 C -0.08906 -0.33032 -0.09857 -0.33912 -0.10833 -0.34699 C -0.11081 -0.34884 -0.11159 -0.3537 -0.11393 -0.35578 C -0.12096 -0.36227 -0.12656 -0.36134 -0.13385 -0.36458 C -0.1625 -0.37731 -0.19102 -0.38842 -0.21966 -0.4 C -0.26198 -0.39815 -0.30312 -0.39444 -0.34531 -0.3912 C -0.35781 -0.38727 -0.372 -0.38588 -0.38372 -0.37639 C -0.38997 -0.37129 -0.39518 -0.36527 -0.40195 -0.3618 C -0.40781 -0.33264 -0.39831 -0.37384 -0.40924 -0.34699 C -0.41758 -0.32639 -0.4043 -0.34305 -0.41458 -0.32615 C -0.422 -0.31412 -0.425 -0.31365 -0.42917 -0.29676 C -0.44206 -0.24514 -0.44909 -0.19213 -0.45299 -0.13703 C -0.45404 -0.09722 -0.45208 -0.0794 -0.45833 -0.04838 C -0.46055 -0.01597 -0.46654 0.01158 -0.46029 0.04607 C -0.45937 0.05093 -0.45417 0.04607 -0.45104 0.04607 " pathEditMode="relative" rAng="0" ptsTypes="AAAAAAAAAAAAAAAAAAAAA">
                                      <p:cBhvr>
                                        <p:cTn id="59" dur="2000" fill="hold"/>
                                        <p:tgtEl>
                                          <p:spTgt spid="4101"/>
                                        </p:tgtEl>
                                        <p:attrNameLst>
                                          <p:attrName>ppt_x</p:attrName>
                                          <p:attrName>ppt_y</p:attrName>
                                        </p:attrNameLst>
                                      </p:cBhvr>
                                      <p:rCtr x="-23034" y="-20139"/>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514600" y="2552700"/>
            <a:ext cx="683285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459015" y="2820461"/>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9208545" y="2717752"/>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514600" y="6747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gặp phải trường hợp như bạn nhỏ, em sẽ làm gì? </a:t>
            </a:r>
          </a:p>
        </p:txBody>
      </p:sp>
      <p:sp>
        <p:nvSpPr>
          <p:cNvPr id="10" name="Rectangle 9"/>
          <p:cNvSpPr/>
          <p:nvPr/>
        </p:nvSpPr>
        <p:spPr>
          <a:xfrm>
            <a:off x="693038" y="1336893"/>
            <a:ext cx="2590800" cy="108938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Khóc to và chạy đi tìm bố mẹ. Gặp người lạ đi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295568" y="1367236"/>
            <a:ext cx="2667000" cy="11157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Không đi lung tung, nhờ loa thông báo, hoặc công an tìm bố mẹ tại công viên.</a:t>
            </a:r>
          </a:p>
        </p:txBody>
      </p:sp>
      <p:sp>
        <p:nvSpPr>
          <p:cNvPr id="12" name="Rectangle 11"/>
          <p:cNvSpPr/>
          <p:nvPr/>
        </p:nvSpPr>
        <p:spPr>
          <a:xfrm>
            <a:off x="4780025" y="1350076"/>
            <a:ext cx="2667000" cy="108938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Chạy khắp nơi và nhờ sự giúp đỡ tìm bố mẹ.</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10250010" y="4953000"/>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3426073" y="3482448"/>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439461"/>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 2.59259E-6 C 0.01458 -0.05834 0.00469 -0.01435 0 -0.16088 C -0.00104 -0.19607 -0.00846 -0.25718 -0.03242 -0.27847 C -0.03437 -0.28635 -0.03646 -0.29422 -0.03841 -0.30209 C -0.03945 -0.30648 -0.0444 -0.30695 -0.04701 -0.30996 C -0.05013 -0.31343 -0.05221 -0.31898 -0.05586 -0.32176 C -0.06628 -0.3294 -0.07721 -0.32986 -0.08841 -0.33334 C -0.10716 -0.33912 -0.12227 -0.34537 -0.14128 -0.34908 C -0.17435 -0.36389 -0.20833 -0.37385 -0.24128 -0.38843 C -0.2599 -0.39676 -0.28034 -0.39422 -0.3 -0.3963 C -0.34023 -0.39491 -0.38034 -0.39468 -0.4207 -0.39236 C -0.44414 -0.39097 -0.46367 -0.37315 -0.48542 -0.36482 C -0.4974 -0.36019 -0.51315 -0.35834 -0.52357 -0.34908 C -0.53659 -0.3375 -0.55052 -0.32986 -0.56471 -0.32176 C -0.56875 -0.31945 -0.57279 -0.3169 -0.57656 -0.31389 C -0.57969 -0.31158 -0.58216 -0.30787 -0.58542 -0.30602 C -0.59102 -0.30255 -0.59779 -0.30278 -0.60299 -0.29815 C -0.64219 -0.2632 -0.58398 -0.31343 -0.6207 -0.28635 C -0.62695 -0.28172 -0.63841 -0.2706 -0.63841 -0.27037 C -0.6474 -0.25278 -0.65195 -0.23334 -0.66185 -0.21574 C -0.6681 -0.19121 -0.66771 -0.2007 -0.66771 -0.18843 " pathEditMode="relative" rAng="0" ptsTypes="AAAAAAAAAAAAAAAAAAAAA">
                                      <p:cBhvr>
                                        <p:cTn id="53" dur="2000" fill="hold"/>
                                        <p:tgtEl>
                                          <p:spTgt spid="16"/>
                                        </p:tgtEl>
                                        <p:attrNameLst>
                                          <p:attrName>ppt_x</p:attrName>
                                          <p:attrName>ppt_y</p:attrName>
                                        </p:attrNameLst>
                                      </p:cBhvr>
                                      <p:rCtr x="-33021"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6"/>
                                        </p:tgtEl>
                                        <p:attrNameLst>
                                          <p:attrName>r</p:attrName>
                                        </p:attrNameLst>
                                      </p:cBhvr>
                                    </p:animRot>
                                    <p:animRot by="-240000">
                                      <p:cBhvr>
                                        <p:cTn id="39" dur="600" fill="hold">
                                          <p:stCondLst>
                                            <p:cond delay="600"/>
                                          </p:stCondLst>
                                        </p:cTn>
                                        <p:tgtEl>
                                          <p:spTgt spid="6"/>
                                        </p:tgtEl>
                                        <p:attrNameLst>
                                          <p:attrName>r</p:attrName>
                                        </p:attrNameLst>
                                      </p:cBhvr>
                                    </p:animRot>
                                    <p:animRot by="240000">
                                      <p:cBhvr>
                                        <p:cTn id="40" dur="600" fill="hold">
                                          <p:stCondLst>
                                            <p:cond delay="1200"/>
                                          </p:stCondLst>
                                        </p:cTn>
                                        <p:tgtEl>
                                          <p:spTgt spid="6"/>
                                        </p:tgtEl>
                                        <p:attrNameLst>
                                          <p:attrName>r</p:attrName>
                                        </p:attrNameLst>
                                      </p:cBhvr>
                                    </p:animRot>
                                    <p:animRot by="-240000">
                                      <p:cBhvr>
                                        <p:cTn id="41" dur="600" fill="hold">
                                          <p:stCondLst>
                                            <p:cond delay="1800"/>
                                          </p:stCondLst>
                                        </p:cTn>
                                        <p:tgtEl>
                                          <p:spTgt spid="6"/>
                                        </p:tgtEl>
                                        <p:attrNameLst>
                                          <p:attrName>r</p:attrName>
                                        </p:attrNameLst>
                                      </p:cBhvr>
                                    </p:animRot>
                                    <p:animRot by="120000">
                                      <p:cBhvr>
                                        <p:cTn id="42"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1658</Words>
  <Application>Microsoft Office PowerPoint</Application>
  <PresentationFormat>Widescreen</PresentationFormat>
  <Paragraphs>117</Paragraphs>
  <Slides>27</Slides>
  <Notes>10</Notes>
  <HiddenSlides>0</HiddenSlides>
  <MMClips>16</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27</vt:i4>
      </vt:variant>
    </vt:vector>
  </HeadingPairs>
  <TitlesOfParts>
    <vt:vector size="47" baseType="lpstr">
      <vt:lpstr>DengXian</vt:lpstr>
      <vt:lpstr>DengXian</vt:lpstr>
      <vt:lpstr>微软雅黑</vt:lpstr>
      <vt:lpstr>Arial</vt:lpstr>
      <vt:lpstr>Arial-Rounded</vt:lpstr>
      <vt:lpstr>Calibri</vt:lpstr>
      <vt:lpstr>Calibri Light</vt:lpstr>
      <vt:lpstr>HP001 4 hàng</vt:lpstr>
      <vt:lpstr>Times New Roman</vt:lpstr>
      <vt:lpstr>Wingdings</vt:lpstr>
      <vt:lpstr>华康海报体W12</vt:lpstr>
      <vt:lpstr>自定义设计方案</vt:lpstr>
      <vt:lpstr>1_Office Theme</vt:lpstr>
      <vt:lpstr>2_Office Theme</vt:lpstr>
      <vt:lpstr>Office Theme</vt:lpstr>
      <vt:lpstr>Office 主题​​</vt:lpstr>
      <vt:lpstr>Office 主题</vt:lpstr>
      <vt:lpstr>包图主题2</vt:lpstr>
      <vt:lpstr>1_包图主题2</vt:lpstr>
      <vt:lpstr>3_Office Theme</vt:lpstr>
      <vt:lpstr>PowerPoint Presentation</vt:lpstr>
      <vt:lpstr>PowerPoint Presentation</vt:lpstr>
      <vt:lpstr>1. Ôn và Khởi động ngày mới bằng trò chơi:  “Tổ chức sinh nhật”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54</cp:revision>
  <dcterms:created xsi:type="dcterms:W3CDTF">2021-07-24T01:07:49Z</dcterms:created>
  <dcterms:modified xsi:type="dcterms:W3CDTF">2026-03-10T22:47:34Z</dcterms:modified>
</cp:coreProperties>
</file>