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4"/>
  </p:notesMasterIdLst>
  <p:sldIdLst>
    <p:sldId id="258" r:id="rId4"/>
    <p:sldId id="306" r:id="rId5"/>
    <p:sldId id="298" r:id="rId6"/>
    <p:sldId id="257" r:id="rId7"/>
    <p:sldId id="289" r:id="rId8"/>
    <p:sldId id="299" r:id="rId9"/>
    <p:sldId id="304" r:id="rId10"/>
    <p:sldId id="305" r:id="rId11"/>
    <p:sldId id="300" r:id="rId12"/>
    <p:sldId id="30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925E9-879E-4801-8DF1-0939D8DD8D65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BF65FC-102D-4D27-8F28-5747C416A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91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043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92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899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937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1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 b="0">
                <a:hlinkClick r:id="rId3"/>
              </a:rPr>
              <a:t>https://www.facebook.com/nhilinh.phan/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 b="0">
                <a:hlinkClick r:id="rId4"/>
              </a:rPr>
              <a:t>https://www.facebook.com/groups/443096903751589</a:t>
            </a:r>
            <a:endParaRPr lang="vi-VN" sz="1200" b="0"/>
          </a:p>
          <a:p>
            <a:r>
              <a:rPr lang="vi-VN" sz="12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729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789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7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86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16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08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5880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3752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7940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334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6224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068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463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0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7956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9063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1574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0516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450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8004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7289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5346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087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485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4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5178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072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893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0982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40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88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0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05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403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9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750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2026/3/12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0953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79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emf"/><Relationship Id="rId11" Type="http://schemas.openxmlformats.org/officeDocument/2006/relationships/image" Target="../media/image25.png"/><Relationship Id="rId5" Type="http://schemas.openxmlformats.org/officeDocument/2006/relationships/image" Target="../media/image19.emf"/><Relationship Id="rId10" Type="http://schemas.openxmlformats.org/officeDocument/2006/relationships/image" Target="../media/image24.emf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599488D6-5DA8-5916-5BA4-56BA812F8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09" y="-146386"/>
            <a:ext cx="12254753" cy="683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9BB9F4-EC4A-2AAF-B6AE-D3F9F451BB6A}"/>
              </a:ext>
            </a:extLst>
          </p:cNvPr>
          <p:cNvSpPr txBox="1"/>
          <p:nvPr/>
        </p:nvSpPr>
        <p:spPr>
          <a:xfrm>
            <a:off x="1531089" y="392039"/>
            <a:ext cx="885692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 QUÝ THẦY CÔ </a:t>
            </a:r>
          </a:p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</a:t>
            </a:r>
          </a:p>
          <a:p>
            <a:pPr algn="ctr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28: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 </a:t>
            </a:r>
          </a:p>
          <a:p>
            <a:pPr algn="ctr"/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8E0830-BF5C-A5F7-A495-4C320CEC4900}"/>
              </a:ext>
            </a:extLst>
          </p:cNvPr>
          <p:cNvSpPr txBox="1"/>
          <p:nvPr/>
        </p:nvSpPr>
        <p:spPr>
          <a:xfrm>
            <a:off x="1531089" y="4727023"/>
            <a:ext cx="623067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</a:t>
            </a:r>
          </a:p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1A4</a:t>
            </a:r>
          </a:p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Tiểu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Đạo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92BED32F-5A97-49A0-9D6C-4840D1411F9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4177">
            <a:off x="5980595" y="2147094"/>
            <a:ext cx="4653841" cy="252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3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09E2DF-F8C8-8AAD-3CBF-987683699D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55414" y="1983785"/>
            <a:ext cx="7881171" cy="216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7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inions Dance  M4N  Yeah1 Superstar Official Dance_v720P">
            <a:hlinkClick r:id="" action="ppaction://media"/>
            <a:extLst>
              <a:ext uri="{FF2B5EF4-FFF2-40B4-BE49-F238E27FC236}">
                <a16:creationId xmlns:a16="http://schemas.microsoft.com/office/drawing/2014/main" id="{24DED18F-60EF-4DBF-950E-448CD66B36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5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B588D7D1-0819-4831-B693-14682E2BA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53" y="-336546"/>
            <a:ext cx="5905429" cy="4491451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4" y="1994363"/>
            <a:ext cx="449181" cy="429861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45" y="842099"/>
            <a:ext cx="743548" cy="711567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44" y="523343"/>
            <a:ext cx="449181" cy="429861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08" y="3046266"/>
            <a:ext cx="799873" cy="765469"/>
          </a:xfrm>
          <a:prstGeom prst="rect">
            <a:avLst/>
          </a:prstGeom>
        </p:spPr>
      </p:pic>
      <p:sp>
        <p:nvSpPr>
          <p:cNvPr id="11" name="矩形: 圆角 13"/>
          <p:cNvSpPr/>
          <p:nvPr/>
        </p:nvSpPr>
        <p:spPr>
          <a:xfrm>
            <a:off x="2631262" y="2209294"/>
            <a:ext cx="7182028" cy="98406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lnSpc>
                <a:spcPct val="120000"/>
              </a:lnSpc>
            </a:pP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lang="en-US" altLang="zh-CN" sz="3733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lang="en-US" altLang="zh-CN" sz="3733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….</a:t>
            </a:r>
            <a:endParaRPr lang="zh-CN" altLang="en-US" sz="3733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3" name="矩形: 圆角 14"/>
          <p:cNvSpPr/>
          <p:nvPr/>
        </p:nvSpPr>
        <p:spPr>
          <a:xfrm>
            <a:off x="5156531" y="3457211"/>
            <a:ext cx="2131488" cy="869280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lnSpc>
                <a:spcPct val="120000"/>
              </a:lnSpc>
            </a:pPr>
            <a:r>
              <a:rPr lang="en-US" altLang="zh-CN" sz="4800" b="1" u="sng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lang="zh-CN" altLang="en-US" sz="4800" b="1" u="sng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3C7D45-4210-463B-BF7C-270D48C340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9966" y="4191271"/>
            <a:ext cx="8596105" cy="23471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7917 -0.00896 L 0.67917 -0.00896 C 0.67622 -0.00555 0.67361 -0.00155 0.67049 0.00184 C 0.66945 0.00277 0.66806 0.00277 0.66684 0.004 C 0.66511 0.00586 0.66372 0.00832 0.66198 0.01049 C 0.65955 0.01357 0.65747 0.01789 0.65469 0.01913 L 0.64497 0.02345 C 0.64288 0.02561 0.64115 0.029 0.63889 0.02993 C 0.63368 0.03209 0.6283 0.03209 0.62292 0.03209 C 0.60018 0.03209 0.57743 0.03055 0.55469 0.02993 C 0.55347 0.02931 0.55226 0.02839 0.55104 0.02777 C 0.54757 0.02623 0.54097 0.02437 0.53768 0.02345 C 0.53646 0.02283 0.53525 0.0219 0.53403 0.02129 C 0.53073 0.01974 0.52431 0.01697 0.52431 0.01697 L 0.33646 0.01913 C 0.33472 0.01913 0.33316 0.02067 0.3316 0.02129 C 0.32882 0.02221 0.32587 0.02252 0.32309 0.02345 C 0.32136 0.02407 0.31979 0.02499 0.31823 0.02561 C 0.31268 0.02746 0.3099 0.02777 0.30469 0.02993 C 0.29879 0.03271 0.30278 0.03302 0.29497 0.03425 C 0.28924 0.03549 0.28368 0.03579 0.27795 0.03641 C 0.26129 0.04135 0.28195 0.03549 0.25834 0.04073 C 0.24931 0.04289 0.25365 0.04228 0.24618 0.04505 C 0.24219 0.0466 0.2382 0.04907 0.23403 0.04937 L 0.2158 0.05184 L 0.14618 0.04937 C 0.11042 0.04752 0.14497 0.04937 0.13038 0.04505 C 0.12674 0.04413 0.12309 0.04382 0.11945 0.04289 C 0.1165 0.04228 0.11372 0.04166 0.11094 0.04073 C 0.10851 0.04011 0.10608 0.03919 0.10347 0.03857 C 0.09948 0.03765 0.09549 0.03734 0.09132 0.03641 C 0.08021 0.02993 0.09775 0.04011 0.0816 0.03209 C 0.07917 0.03086 0.07674 0.029 0.07431 0.02777 C 0.07101 0.02623 0.06771 0.0253 0.06459 0.02345 C 0.06216 0.0219 0.05972 0.01974 0.05729 0.01913 L 0.04861 0.01697 C 0.03993 0.01172 0.05087 0.0182 0.04011 0.01265 C 0.03889 0.01203 0.03768 0.0111 0.03646 0.01049 C 0.0349 0.00956 0.03316 0.00925 0.0316 0.00832 C 0.02917 0.00709 0.02691 0.00462 0.02431 0.004 C 0.02066 0.00308 0.00938 -5.55556E-6 0.00608 -0.00032 C 0.004 -0.00063 0.00191 -0.00032 -5.55556E-7 -0.00032 L -5.55556E-7 -0.00032 " pathEditMode="relative" ptsTypes="AAAAAAAAAAAAAAAAAAAAAAAAAAAAAAAAAAAAAAAAAAA">
                                      <p:cBhvr>
                                        <p:cTn id="9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1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5608 -0.1108 L 0.35608 -0.1108 C 0.35278 -0.10586 0.34983 -0.1 0.34618 -0.09568 C 0.34479 -0.09414 0.34288 -0.09475 0.34132 -0.09352 C 0.33959 -0.09259 0.3382 -0.09043 0.33646 -0.0892 C 0.32952 -0.08395 0.33611 -0.09043 0.32795 -0.08488 C 0.32622 -0.08395 0.32483 -0.08117 0.32309 -0.08056 C 0.31858 -0.07901 0.31406 -0.07932 0.30972 -0.07839 C 0.28906 -0.07438 0.31424 -0.07562 0.27431 -0.07407 L 0.17309 -0.07191 L 0.16459 -0.06975 C 0.16216 -0.06914 0.15972 -0.0679 0.15729 -0.06759 C 0.14948 -0.06667 0.14184 -0.06605 0.13403 -0.06543 C 0.12466 -0.0571 0.13212 -0.06235 0.1158 -0.05895 C 0.11337 -0.05833 0.11094 -0.05772 0.10851 -0.05679 C 0.10677 -0.05617 0.10521 -0.05494 0.10365 -0.05463 C 0.07865 -0.04815 0.10087 -0.05586 0.08525 -0.05031 C 0.07379 -0.04012 0.0882 -0.05185 0.07309 -0.04383 C 0.07136 -0.0429 0.06997 -0.04043 0.06823 -0.03951 C 0.06372 -0.03673 0.05712 -0.03457 0.05243 -0.03302 C 0.05122 -0.03148 0.05 -0.02932 0.04861 -0.0287 C 0.04636 -0.02716 0.04375 -0.02716 0.04132 -0.02654 C 0.03941 -0.02593 0.03733 -0.025 0.03525 -0.02438 C 0.03368 -0.02377 0.03195 -0.02284 0.03038 -0.02222 C 0.02917 -0.0216 0.02795 -0.02037 0.02674 -0.02006 C 0.02344 -0.01883 0.02031 -0.01852 0.01702 -0.0179 C 0.01025 -0.01389 0.01632 -0.0179 0.00972 -0.01142 C 0.00816 -0.00957 0.00625 -0.00864 0.00486 -0.0071 C -0.00451 0.00401 0.00834 -0.00802 2.22222E-6 -0.00031 L 2.22222E-6 -0.00031 " pathEditMode="relative" ptsTypes="AAAAAAAAAAAAAAAAAAAAAAAAAAAAAA">
                                      <p:cBhvr>
                                        <p:cTn id="16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43 -0.08488 L 0.0743 -0.08488 C 0.071 -0.08272 0.06771 -0.08087 0.06441 -0.0784 C 0.06284 -0.07716 0.06128 -0.07531 0.05955 -0.07408 C 0.05694 -0.07253 0.04687 -0.07037 0.04496 -0.06976 C 0.03455 -0.06358 0.05121 -0.07315 0.03403 -0.06544 C 0.03159 -0.06451 0.02673 -0.06111 0.02673 -0.06111 C 0.02552 -0.05988 0.02448 -0.05803 0.02309 -0.05679 C 0.02066 -0.05494 0.0158 -0.05247 0.0158 -0.05247 C 0.01493 -0.05093 0.01406 -0.0497 0.01337 -0.04815 C 0.01232 -0.04599 0.01198 -0.04352 0.01093 -0.04167 C 0.00989 -0.03982 0.0085 -0.03889 0.00729 -0.03735 C 0.00642 -0.03519 0.00538 -0.03334 0.00486 -0.03087 C 0.00416 -0.02809 0.00399 -0.025 0.00364 -0.02223 C 0.00278 -0.0179 0.00173 -0.01358 0.00121 -0.00926 L 2.5E-6 -0.00031 L 2.5E-6 -0.00031 " pathEditMode="relative" ptsTypes="AAAAAAAAAAAAAAAAA">
                                      <p:cBhvr>
                                        <p:cTn id="23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5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243 -0.30618 L -0.05243 -0.30618 C -0.0533 -0.2997 -0.054 -0.29322 -0.05487 -0.28674 C -0.05521 -0.28396 -0.05573 -0.28118 -0.05608 -0.27809 C -0.0573 -0.26914 -0.05764 -0.26359 -0.05851 -0.25433 C -0.05851 -0.25217 -0.05938 -0.22223 -0.05608 -0.21081 C -0.05539 -0.20865 -0.05452 -0.20649 -0.05365 -0.20433 C -0.05157 -0.19291 -0.05313 -0.1997 -0.04757 -0.18488 C -0.04671 -0.18272 -0.04566 -0.18087 -0.04514 -0.1784 C -0.04358 -0.16976 -0.0448 -0.17346 -0.0415 -0.1676 C -0.04063 -0.16328 -0.04046 -0.15834 -0.03907 -0.15464 L -0.03421 -0.14137 C -0.0323 -0.1284 -0.03351 -0.1355 -0.03056 -0.11976 C -0.03021 -0.1176 -0.03021 -0.11482 -0.02934 -0.11328 L -0.02691 -0.10896 C -0.02657 -0.1068 -0.02622 -0.10433 -0.0257 -0.10248 C -0.02414 -0.09692 -0.02309 -0.09569 -0.02084 -0.09167 C -0.01806 -0.07655 -0.02014 -0.0818 -0.01598 -0.07408 C -0.01511 -0.071 -0.0125 -0.06328 -0.01233 -0.05896 C -0.01112 -0.04167 -0.01268 -0.03025 -0.00868 -0.01575 C -0.00782 -0.01266 -0.00747 -0.00927 -0.00625 -0.00711 C -0.00521 -0.00525 -0.00382 -0.00556 -0.00261 -0.00495 L 1.94444E-6 -0.00032 L 1.94444E-6 -0.00032 " pathEditMode="relative" ptsTypes="AAAAAAAAAAAAAAAAAAAAAAAA">
                                      <p:cBhvr>
                                        <p:cTn id="30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42900" y="321343"/>
            <a:ext cx="10372725" cy="10788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đích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bục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đích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bục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thấp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F4C91C-E443-49EE-BA52-44F695C68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951" y="1625958"/>
            <a:ext cx="6424612" cy="506786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4ED9D1-44B2-4CB9-9DEF-0892A16DBACD}"/>
              </a:ext>
            </a:extLst>
          </p:cNvPr>
          <p:cNvSpPr/>
          <p:nvPr/>
        </p:nvSpPr>
        <p:spPr>
          <a:xfrm>
            <a:off x="190500" y="2105024"/>
            <a:ext cx="5010149" cy="847725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1AC99D7C-50A5-4D29-A86D-B6E88E678870}"/>
              </a:ext>
            </a:extLst>
          </p:cNvPr>
          <p:cNvSpPr/>
          <p:nvPr/>
        </p:nvSpPr>
        <p:spPr>
          <a:xfrm rot="19565512">
            <a:off x="6845861" y="1480722"/>
            <a:ext cx="1257300" cy="103432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5A69B68-C22E-47B7-8B22-B65A658E279E}"/>
              </a:ext>
            </a:extLst>
          </p:cNvPr>
          <p:cNvSpPr/>
          <p:nvPr/>
        </p:nvSpPr>
        <p:spPr>
          <a:xfrm>
            <a:off x="190499" y="3312164"/>
            <a:ext cx="5010149" cy="847725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FC6D4FC0-584E-4218-97D2-41096B226A18}"/>
              </a:ext>
            </a:extLst>
          </p:cNvPr>
          <p:cNvSpPr/>
          <p:nvPr/>
        </p:nvSpPr>
        <p:spPr>
          <a:xfrm rot="19565512">
            <a:off x="8871540" y="1480722"/>
            <a:ext cx="1257300" cy="103432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EA7E60D-AC67-4F5A-B064-2B2508B4BD98}"/>
              </a:ext>
            </a:extLst>
          </p:cNvPr>
          <p:cNvSpPr/>
          <p:nvPr/>
        </p:nvSpPr>
        <p:spPr>
          <a:xfrm>
            <a:off x="180973" y="4519304"/>
            <a:ext cx="5010149" cy="847725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6F4A1643-F8DC-4ACA-8A57-E6F29855DD6D}"/>
              </a:ext>
            </a:extLst>
          </p:cNvPr>
          <p:cNvSpPr/>
          <p:nvPr/>
        </p:nvSpPr>
        <p:spPr>
          <a:xfrm rot="19565512">
            <a:off x="5610844" y="2386877"/>
            <a:ext cx="1257300" cy="103432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7410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8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B9FAD5D-0BA3-C4DC-E311-5070F481812F}"/>
              </a:ext>
            </a:extLst>
          </p:cNvPr>
          <p:cNvSpPr/>
          <p:nvPr/>
        </p:nvSpPr>
        <p:spPr>
          <a:xfrm>
            <a:off x="288831" y="304800"/>
            <a:ext cx="7112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0F5EB09-624C-C669-FC9F-71E3AD582464}"/>
              </a:ext>
            </a:extLst>
          </p:cNvPr>
          <p:cNvSpPr txBox="1">
            <a:spLocks/>
          </p:cNvSpPr>
          <p:nvPr/>
        </p:nvSpPr>
        <p:spPr>
          <a:xfrm>
            <a:off x="955581" y="152400"/>
            <a:ext cx="96108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trồng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đều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2DD0C958-612C-FA98-FE46-132D38DCC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9924" y="1758005"/>
            <a:ext cx="11725025" cy="298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CB40FC9C-1968-01F2-F7FF-6D0017E2D7D9}"/>
              </a:ext>
            </a:extLst>
          </p:cNvPr>
          <p:cNvSpPr txBox="1">
            <a:spLocks/>
          </p:cNvSpPr>
          <p:nvPr/>
        </p:nvSpPr>
        <p:spPr>
          <a:xfrm>
            <a:off x="1878640" y="4765675"/>
            <a:ext cx="96108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Cáo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đứng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gần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hay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sóc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9" name="Block Arc 8">
            <a:extLst>
              <a:ext uri="{FF2B5EF4-FFF2-40B4-BE49-F238E27FC236}">
                <a16:creationId xmlns:a16="http://schemas.microsoft.com/office/drawing/2014/main" id="{0934A4E4-F06C-6C3E-C7B9-8D1437E0C606}"/>
              </a:ext>
            </a:extLst>
          </p:cNvPr>
          <p:cNvSpPr/>
          <p:nvPr/>
        </p:nvSpPr>
        <p:spPr>
          <a:xfrm rot="10800000">
            <a:off x="6714565" y="3929480"/>
            <a:ext cx="1054704" cy="812800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VN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Block Arc 9">
            <a:extLst>
              <a:ext uri="{FF2B5EF4-FFF2-40B4-BE49-F238E27FC236}">
                <a16:creationId xmlns:a16="http://schemas.microsoft.com/office/drawing/2014/main" id="{E16C9F23-2228-98A0-F98A-B72668F9CDA5}"/>
              </a:ext>
            </a:extLst>
          </p:cNvPr>
          <p:cNvSpPr/>
          <p:nvPr/>
        </p:nvSpPr>
        <p:spPr>
          <a:xfrm rot="10800000">
            <a:off x="5659861" y="3937000"/>
            <a:ext cx="1054704" cy="812800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VN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Block Arc 10">
            <a:extLst>
              <a:ext uri="{FF2B5EF4-FFF2-40B4-BE49-F238E27FC236}">
                <a16:creationId xmlns:a16="http://schemas.microsoft.com/office/drawing/2014/main" id="{84D0849A-CDBB-8632-933B-7A2B4C981DBC}"/>
              </a:ext>
            </a:extLst>
          </p:cNvPr>
          <p:cNvSpPr/>
          <p:nvPr/>
        </p:nvSpPr>
        <p:spPr>
          <a:xfrm rot="10800000">
            <a:off x="4572000" y="3944521"/>
            <a:ext cx="1054704" cy="812800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VN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Block Arc 11">
            <a:extLst>
              <a:ext uri="{FF2B5EF4-FFF2-40B4-BE49-F238E27FC236}">
                <a16:creationId xmlns:a16="http://schemas.microsoft.com/office/drawing/2014/main" id="{C1194217-810C-7B9F-27F4-D0765E35C141}"/>
              </a:ext>
            </a:extLst>
          </p:cNvPr>
          <p:cNvSpPr/>
          <p:nvPr/>
        </p:nvSpPr>
        <p:spPr>
          <a:xfrm rot="10800000">
            <a:off x="3463365" y="3937003"/>
            <a:ext cx="1054704" cy="812800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VN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Block Arc 12">
            <a:extLst>
              <a:ext uri="{FF2B5EF4-FFF2-40B4-BE49-F238E27FC236}">
                <a16:creationId xmlns:a16="http://schemas.microsoft.com/office/drawing/2014/main" id="{05DB1C2C-387E-2695-F441-767ADBFA7C3A}"/>
              </a:ext>
            </a:extLst>
          </p:cNvPr>
          <p:cNvSpPr/>
          <p:nvPr/>
        </p:nvSpPr>
        <p:spPr>
          <a:xfrm rot="10800000">
            <a:off x="2372800" y="3944523"/>
            <a:ext cx="1054704" cy="812800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VN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id="{B2014DA4-055B-605E-AF00-BE6BDBFA224D}"/>
              </a:ext>
            </a:extLst>
          </p:cNvPr>
          <p:cNvSpPr/>
          <p:nvPr/>
        </p:nvSpPr>
        <p:spPr>
          <a:xfrm rot="10800000">
            <a:off x="1273131" y="3943079"/>
            <a:ext cx="1054704" cy="812800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VN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Block Arc 14">
            <a:extLst>
              <a:ext uri="{FF2B5EF4-FFF2-40B4-BE49-F238E27FC236}">
                <a16:creationId xmlns:a16="http://schemas.microsoft.com/office/drawing/2014/main" id="{54C49C3E-C2E7-4C62-0D79-293A40D0A6E9}"/>
              </a:ext>
            </a:extLst>
          </p:cNvPr>
          <p:cNvSpPr/>
          <p:nvPr/>
        </p:nvSpPr>
        <p:spPr>
          <a:xfrm rot="10800000">
            <a:off x="7823200" y="3929480"/>
            <a:ext cx="1054704" cy="812800"/>
          </a:xfrm>
          <a:prstGeom prst="blockArc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VN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Block Arc 15">
            <a:extLst>
              <a:ext uri="{FF2B5EF4-FFF2-40B4-BE49-F238E27FC236}">
                <a16:creationId xmlns:a16="http://schemas.microsoft.com/office/drawing/2014/main" id="{8FE56A48-0CC5-7D5E-30A0-F37B1D1E2C6B}"/>
              </a:ext>
            </a:extLst>
          </p:cNvPr>
          <p:cNvSpPr/>
          <p:nvPr/>
        </p:nvSpPr>
        <p:spPr>
          <a:xfrm rot="10800000">
            <a:off x="8985441" y="3943079"/>
            <a:ext cx="1054704" cy="812800"/>
          </a:xfrm>
          <a:prstGeom prst="blockArc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VN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Block Arc 16">
            <a:extLst>
              <a:ext uri="{FF2B5EF4-FFF2-40B4-BE49-F238E27FC236}">
                <a16:creationId xmlns:a16="http://schemas.microsoft.com/office/drawing/2014/main" id="{9405F0BE-5220-97F2-B421-2C972BB1B362}"/>
              </a:ext>
            </a:extLst>
          </p:cNvPr>
          <p:cNvSpPr/>
          <p:nvPr/>
        </p:nvSpPr>
        <p:spPr>
          <a:xfrm rot="10800000">
            <a:off x="10134356" y="3929480"/>
            <a:ext cx="1054704" cy="812800"/>
          </a:xfrm>
          <a:prstGeom prst="blockArc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VN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4BD3508-0DD3-FF27-3480-4F0187A464B6}"/>
              </a:ext>
            </a:extLst>
          </p:cNvPr>
          <p:cNvSpPr/>
          <p:nvPr/>
        </p:nvSpPr>
        <p:spPr>
          <a:xfrm>
            <a:off x="10661708" y="3327400"/>
            <a:ext cx="1219200" cy="1219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554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87231" y="52916"/>
            <a:ext cx="7112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935376" y="-136237"/>
            <a:ext cx="96108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Bạn sóc đang ở vị trí A.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4BCC5270-C77F-4F33-95B6-C71EAB9AE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2193" y="1484296"/>
            <a:ext cx="11480795" cy="418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CBF0E113-588F-4446-824C-F05626892A62}"/>
              </a:ext>
            </a:extLst>
          </p:cNvPr>
          <p:cNvSpPr txBox="1">
            <a:spLocks/>
          </p:cNvSpPr>
          <p:nvPr/>
        </p:nvSpPr>
        <p:spPr>
          <a:xfrm>
            <a:off x="287419" y="5156200"/>
            <a:ext cx="12867372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sóc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chỗ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hạt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dẻ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ngắn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BCC42A84-D258-48F5-B054-982E36186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368" b="95041" l="1983" r="17851">
                        <a14:foregroundMark x1="10336" y1="67730" x2="10982" y2="68794"/>
                        <a14:foregroundMark x1="12920" y1="64007" x2="13243" y2="68440"/>
                        <a14:backgroundMark x1="5297" y1="85461" x2="6202" y2="87057"/>
                        <a14:backgroundMark x1="14987" y1="78546" x2="15439" y2="83156"/>
                        <a14:backgroundMark x1="16021" y1="75887" x2="16021" y2="85993"/>
                        <a14:backgroundMark x1="15762" y1="71099" x2="16731" y2="86170"/>
                        <a14:backgroundMark x1="17765" y1="70390" x2="17119" y2="85106"/>
                        <a14:backgroundMark x1="16214" y1="72872" x2="13953" y2="84752"/>
                        <a14:backgroundMark x1="14793" y1="84574" x2="14147" y2="89007"/>
                        <a14:backgroundMark x1="4910" y1="87766" x2="6202" y2="90248"/>
                        <a14:backgroundMark x1="5362" y1="85461" x2="7429" y2="88652"/>
                        <a14:backgroundMark x1="8333" y1="89716" x2="14147" y2="89894"/>
                        <a14:backgroundMark x1="14018" y1="78723" x2="14018" y2="78723"/>
                        <a14:backgroundMark x1="14018" y1="78723" x2="14018" y2="78723"/>
                        <a14:backgroundMark x1="3359" y1="86879" x2="3359" y2="86879"/>
                        <a14:backgroundMark x1="3359" y1="86879" x2="3359" y2="86879"/>
                        <a14:backgroundMark x1="6589" y1="85284" x2="6589" y2="85284"/>
                        <a14:backgroundMark x1="6589" y1="85284" x2="6589" y2="85284"/>
                        <a14:backgroundMark x1="6266" y1="84574" x2="6266" y2="84574"/>
                        <a14:backgroundMark x1="6266" y1="84574" x2="6266" y2="84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409" r="80166"/>
          <a:stretch/>
        </p:blipFill>
        <p:spPr bwMode="auto">
          <a:xfrm>
            <a:off x="122191" y="3592864"/>
            <a:ext cx="2277061" cy="2074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F559F8-E1D6-45B6-81D3-454DD422B314}"/>
              </a:ext>
            </a:extLst>
          </p:cNvPr>
          <p:cNvCxnSpPr>
            <a:cxnSpLocks/>
          </p:cNvCxnSpPr>
          <p:nvPr/>
        </p:nvCxnSpPr>
        <p:spPr>
          <a:xfrm flipV="1">
            <a:off x="1625600" y="3573133"/>
            <a:ext cx="8954904" cy="168466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554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-0.02531 C 0.00764 -0.03025 0.00799 -0.03519 0.00834 -0.04012 C 0.00886 -0.04568 0.00886 -0.05154 0.00955 -0.0571 C 0.01025 -0.06235 0.01233 -0.06944 0.01441 -0.07407 C 0.01545 -0.07623 0.01684 -0.07809 0.01788 -0.08025 C 0.01875 -0.08241 0.01927 -0.08519 0.02031 -0.08673 C 0.02309 -0.09074 0.02552 -0.09074 0.02865 -0.0929 C 0.03021 -0.09414 0.03177 -0.0963 0.03334 -0.09722 C 0.03646 -0.09907 0.03976 -0.09969 0.04288 -0.10154 L 0.04653 -0.1037 C 0.05209 -0.10278 0.05781 -0.10463 0.0632 -0.10154 C 0.0658 -0.1 0.0691 -0.09105 0.0691 -0.09105 C 0.06997 -0.08796 0.07084 -0.08549 0.07153 -0.08241 C 0.07205 -0.08056 0.07205 -0.07809 0.07275 -0.07623 C 0.07327 -0.07438 0.07448 -0.07346 0.075 -0.07191 C 0.07604 -0.06914 0.07656 -0.06605 0.07743 -0.06327 C 0.07813 -0.06111 0.079 -0.05926 0.07986 -0.0571 C 0.08021 -0.05432 0.08056 -0.05154 0.08108 -0.04846 C 0.08177 -0.04444 0.08334 -0.0358 0.08334 -0.0358 C 0.08386 -0.03025 0.08177 -0.01636 0.08455 -0.01914 C 0.08785 -0.02191 0.08542 -0.03179 0.08577 -0.03796 C 0.08611 -0.04383 0.08611 -0.04938 0.08698 -0.05494 C 0.08733 -0.05802 0.08854 -0.06049 0.08941 -0.06327 C 0.09184 -0.07377 0.09132 -0.07623 0.09653 -0.08457 C 0.09827 -0.08735 0.1007 -0.08827 0.10243 -0.09105 C 0.11094 -0.10278 0.10347 -0.09722 0.11077 -0.10154 C 0.1132 -0.10586 0.11459 -0.10864 0.11788 -0.11204 C 0.11893 -0.11327 0.12031 -0.11358 0.12153 -0.1142 C 0.12587 -0.11358 0.13021 -0.11327 0.13455 -0.11204 C 0.13577 -0.11173 0.13698 -0.11049 0.1382 -0.10988 C 0.14097 -0.10895 0.14375 -0.10864 0.14653 -0.10772 C 0.14775 -0.1071 0.14896 -0.10679 0.15 -0.10586 C 0.15104 -0.10463 0.15174 -0.10309 0.15243 -0.10154 C 0.15521 -0.09475 0.15781 -0.08796 0.15955 -0.08025 C 0.16007 -0.0784 0.16268 -0.06327 0.16198 -0.06327 C 0.15972 -0.06327 0.15955 -0.07037 0.15834 -0.07407 C 0.16025 -0.09475 0.15886 -0.09444 0.1632 -0.10772 C 0.16389 -0.11019 0.16459 -0.11235 0.16545 -0.1142 C 0.16615 -0.11574 0.16719 -0.11698 0.16788 -0.11852 C 0.16823 -0.12068 0.16823 -0.12315 0.1691 -0.12469 C 0.17101 -0.1287 0.17587 -0.13333 0.17865 -0.13549 C 0.17969 -0.13611 0.18108 -0.13673 0.18212 -0.13735 C 0.19688 -0.14877 0.17865 -0.13519 0.19045 -0.14599 C 0.19167 -0.14691 0.19288 -0.14722 0.1941 -0.14815 C 0.19549 -0.14969 0.19913 -0.15463 0.20122 -0.15432 C 0.20452 -0.15401 0.20764 -0.15154 0.21077 -0.15031 C 0.21528 -0.14815 0.21615 -0.14846 0.22031 -0.14383 C 0.22205 -0.14198 0.22344 -0.13951 0.225 -0.13735 C 0.23403 -0.12623 0.22986 -0.13333 0.23455 -0.12469 C 0.2349 -0.12253 0.23525 -0.12037 0.23577 -0.11852 C 0.23646 -0.11605 0.2375 -0.11451 0.2382 -0.11204 C 0.24375 -0.08951 0.24028 -0.1 0.2382 -0.10586 C 0.23854 -0.11975 0.23837 -0.13395 0.23941 -0.14815 C 0.23959 -0.15062 0.24063 -0.15278 0.24167 -0.15432 C 0.24497 -0.15926 0.24827 -0.16481 0.25243 -0.16698 C 0.25365 -0.1679 0.25486 -0.16821 0.25608 -0.16914 C 0.2665 -0.17716 0.25452 -0.16975 0.26667 -0.17778 C 0.27466 -0.18272 0.27275 -0.18148 0.28108 -0.18395 C 0.2882 -0.18333 0.29531 -0.18302 0.30243 -0.18179 C 0.30643 -0.18117 0.30712 -0.17716 0.31077 -0.17346 C 0.31181 -0.17222 0.3132 -0.17191 0.31424 -0.1713 L 0.325 -0.15216 L 0.32865 -0.14599 L 0.33091 -0.14167 L 0.33334 -0.12901 C 0.33368 -0.12685 0.3349 -0.12037 0.33455 -0.12253 L 0.33334 -0.13117 C 0.33334 -0.13117 0.33351 -0.16543 0.33698 -0.1713 C 0.34045 -0.17778 0.34792 -0.19198 0.35243 -0.19475 C 0.36059 -0.19938 0.35052 -0.19383 0.36198 -0.19877 C 0.3632 -0.19938 0.36424 -0.20062 0.36545 -0.20093 C 0.36823 -0.20185 0.38108 -0.20463 0.38334 -0.20525 C 0.38455 -0.20586 0.38577 -0.20741 0.38698 -0.20741 C 0.41059 -0.20741 0.40538 -0.20988 0.41667 -0.20309 C 0.41754 -0.20093 0.41841 -0.19907 0.4191 -0.1966 C 0.41997 -0.19321 0.42031 -0.1892 0.42153 -0.18611 C 0.42309 -0.1821 0.42604 -0.17994 0.42743 -0.17562 C 0.42865 -0.17191 0.42986 -0.16852 0.43091 -0.16512 C 0.4316 -0.16296 0.43212 -0.15648 0.43212 -0.15864 C 0.43212 -0.16142 0.43143 -0.1642 0.43091 -0.16698 C 0.43143 -0.17778 0.43143 -0.18827 0.43212 -0.19877 C 0.43229 -0.20093 0.43264 -0.2034 0.43334 -0.20525 C 0.43386 -0.20679 0.4349 -0.20802 0.43577 -0.20957 C 0.43785 -0.22037 0.43542 -0.21204 0.44045 -0.22006 C 0.44462 -0.22654 0.44549 -0.23086 0.45 -0.23488 C 0.45122 -0.2358 0.45243 -0.23611 0.45365 -0.23704 C 0.45521 -0.23827 0.4566 -0.24012 0.45834 -0.24105 C 0.46268 -0.24383 0.4691 -0.24599 0.47379 -0.24753 C 0.47934 -0.24691 0.48507 -0.24784 0.49045 -0.24537 C 0.49219 -0.24475 0.50209 -0.23117 0.50365 -0.2284 C 0.50452 -0.22654 0.50504 -0.22407 0.50591 -0.22222 C 0.50868 -0.21636 0.51025 -0.21605 0.51198 -0.20957 C 0.51302 -0.20525 0.51354 -0.20093 0.51424 -0.1966 L 0.51545 -0.19043 C 0.51511 -0.18827 0.51511 -0.18241 0.51424 -0.18395 C 0.51268 -0.18704 0.51129 -0.20278 0.51077 -0.20741 C 0.51042 -0.20957 0.5099 -0.21142 0.50955 -0.21358 C 0.51025 -0.21852 0.51198 -0.23179 0.5132 -0.23488 L 0.51788 -0.24753 C 0.51788 -0.24753 0.52257 -0.26019 0.52257 -0.26019 C 0.52379 -0.26235 0.52483 -0.26451 0.52622 -0.26667 C 0.52726 -0.26821 0.52847 -0.26975 0.52986 -0.27068 C 0.53125 -0.27191 0.53299 -0.27222 0.53455 -0.27284 C 0.54271 -0.2716 0.54653 -0.27191 0.55365 -0.26883 C 0.55486 -0.26821 0.55608 -0.26759 0.55712 -0.26667 C 0.55851 -0.26543 0.55955 -0.26358 0.56077 -0.26235 C 0.56233 -0.2608 0.56406 -0.25988 0.56545 -0.25802 C 0.56979 -0.25309 0.57136 -0.25 0.575 -0.24321 L 0.58091 -0.23272 C 0.58177 -0.23117 0.58264 -0.23025 0.58334 -0.2284 L 0.58577 -0.22222 L 0.58802 -0.20957 C 0.58854 -0.20741 0.58854 -0.20494 0.58924 -0.20309 C 0.59011 -0.20093 0.59028 -0.1966 0.59167 -0.1966 C 0.59288 -0.1966 0.5908 -0.20093 0.59045 -0.20309 C 0.5908 -0.22068 0.59063 -0.23827 0.59167 -0.25586 C 0.59184 -0.25988 0.59306 -0.26327 0.5941 -0.26667 C 0.59549 -0.2716 0.59775 -0.27562 0.6 -0.27932 C 0.60156 -0.28148 0.60313 -0.28364 0.60469 -0.28549 C 0.60729 -0.28827 0.61025 -0.29043 0.61302 -0.29198 C 0.61632 -0.29352 0.61945 -0.29568 0.62257 -0.2963 L 0.63334 -0.29815 C 0.64202 -0.29753 0.65087 -0.29753 0.65955 -0.2963 C 0.66268 -0.29568 0.66493 -0.29321 0.66788 -0.29198 C 0.66979 -0.29105 0.67188 -0.29043 0.67379 -0.28981 C 0.68212 -0.27994 0.6717 -0.29167 0.68334 -0.28148 C 0.6842 -0.28056 0.69132 -0.27315 0.69288 -0.27068 C 0.69531 -0.26728 0.69584 -0.26481 0.69757 -0.26019 C 0.69809 -0.25741 0.69844 -0.25463 0.69879 -0.25185 C 0.69913 -0.24969 0.69983 -0.24753 0.7 -0.24537 C 0.70018 -0.24321 0.7 -0.24105 0.7 -0.2392 " pathEditMode="relative" ptsTypes="AAAAAAAAAAAAAAAAAAAAAAAAAAAAAAAAAAAAAAAAAAAAAAAAAAAAAAAAAAAAAAAAAAAAAAAAAAAAAAAAAAAAAAAAAAAAAAAAAAAAAAAAAAAAAAAAAAAAAAAAAAAAAAAAAAA">
                                      <p:cBhvr>
                                        <p:cTn id="16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87231" y="52916"/>
            <a:ext cx="7112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4</a:t>
            </a: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853980" y="-136237"/>
            <a:ext cx="96108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a) Đo độ dài mỗi bút chì</a:t>
            </a:r>
          </a:p>
        </p:txBody>
      </p:sp>
      <p:sp>
        <p:nvSpPr>
          <p:cNvPr id="34" name="Rounded Rectangle 1">
            <a:extLst>
              <a:ext uri="{FF2B5EF4-FFF2-40B4-BE49-F238E27FC236}">
                <a16:creationId xmlns:a16="http://schemas.microsoft.com/office/drawing/2014/main" id="{E3D9A527-3D44-4EA9-958B-21865381144D}"/>
              </a:ext>
            </a:extLst>
          </p:cNvPr>
          <p:cNvSpPr/>
          <p:nvPr/>
        </p:nvSpPr>
        <p:spPr>
          <a:xfrm>
            <a:off x="1236530" y="2034557"/>
            <a:ext cx="697751" cy="675139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5" name="Rounded Rectangle 10">
            <a:extLst>
              <a:ext uri="{FF2B5EF4-FFF2-40B4-BE49-F238E27FC236}">
                <a16:creationId xmlns:a16="http://schemas.microsoft.com/office/drawing/2014/main" id="{B0B5D602-0C20-46DD-B6C2-9DB298E86F40}"/>
              </a:ext>
            </a:extLst>
          </p:cNvPr>
          <p:cNvSpPr/>
          <p:nvPr/>
        </p:nvSpPr>
        <p:spPr>
          <a:xfrm>
            <a:off x="1236530" y="889001"/>
            <a:ext cx="697751" cy="675139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6" name="Rounded Rectangle 16">
            <a:extLst>
              <a:ext uri="{FF2B5EF4-FFF2-40B4-BE49-F238E27FC236}">
                <a16:creationId xmlns:a16="http://schemas.microsoft.com/office/drawing/2014/main" id="{E80E8842-DBBA-4A38-A4E9-21DAC3ADBF34}"/>
              </a:ext>
            </a:extLst>
          </p:cNvPr>
          <p:cNvSpPr/>
          <p:nvPr/>
        </p:nvSpPr>
        <p:spPr>
          <a:xfrm>
            <a:off x="1236529" y="3354822"/>
            <a:ext cx="697752" cy="67514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7" name="Rounded Rectangle 17">
            <a:extLst>
              <a:ext uri="{FF2B5EF4-FFF2-40B4-BE49-F238E27FC236}">
                <a16:creationId xmlns:a16="http://schemas.microsoft.com/office/drawing/2014/main" id="{FB0AAB7C-6EC1-4F70-9305-1192574BD420}"/>
              </a:ext>
            </a:extLst>
          </p:cNvPr>
          <p:cNvSpPr/>
          <p:nvPr/>
        </p:nvSpPr>
        <p:spPr>
          <a:xfrm>
            <a:off x="1236529" y="4582661"/>
            <a:ext cx="697752" cy="67514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8" name="Rounded Rectangle 18">
            <a:extLst>
              <a:ext uri="{FF2B5EF4-FFF2-40B4-BE49-F238E27FC236}">
                <a16:creationId xmlns:a16="http://schemas.microsoft.com/office/drawing/2014/main" id="{8F048BBB-C01E-4EFD-BB01-8014EFFCD7C4}"/>
              </a:ext>
            </a:extLst>
          </p:cNvPr>
          <p:cNvSpPr/>
          <p:nvPr/>
        </p:nvSpPr>
        <p:spPr>
          <a:xfrm>
            <a:off x="1236529" y="5765801"/>
            <a:ext cx="697752" cy="67514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Title 4">
            <a:extLst>
              <a:ext uri="{FF2B5EF4-FFF2-40B4-BE49-F238E27FC236}">
                <a16:creationId xmlns:a16="http://schemas.microsoft.com/office/drawing/2014/main" id="{3B36021F-CE67-4D6B-9221-5CEBF991A288}"/>
              </a:ext>
            </a:extLst>
          </p:cNvPr>
          <p:cNvSpPr txBox="1">
            <a:spLocks/>
          </p:cNvSpPr>
          <p:nvPr/>
        </p:nvSpPr>
        <p:spPr>
          <a:xfrm>
            <a:off x="2170799" y="601761"/>
            <a:ext cx="1594821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cm</a:t>
            </a:r>
          </a:p>
        </p:txBody>
      </p:sp>
      <p:sp>
        <p:nvSpPr>
          <p:cNvPr id="40" name="Title 4">
            <a:extLst>
              <a:ext uri="{FF2B5EF4-FFF2-40B4-BE49-F238E27FC236}">
                <a16:creationId xmlns:a16="http://schemas.microsoft.com/office/drawing/2014/main" id="{7265C2B5-98A7-4576-BE9E-A7BBA8DB963A}"/>
              </a:ext>
            </a:extLst>
          </p:cNvPr>
          <p:cNvSpPr txBox="1">
            <a:spLocks/>
          </p:cNvSpPr>
          <p:nvPr/>
        </p:nvSpPr>
        <p:spPr>
          <a:xfrm>
            <a:off x="2175391" y="1803400"/>
            <a:ext cx="1594821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cm</a:t>
            </a:r>
          </a:p>
        </p:txBody>
      </p:sp>
      <p:sp>
        <p:nvSpPr>
          <p:cNvPr id="41" name="Title 4">
            <a:extLst>
              <a:ext uri="{FF2B5EF4-FFF2-40B4-BE49-F238E27FC236}">
                <a16:creationId xmlns:a16="http://schemas.microsoft.com/office/drawing/2014/main" id="{C98B40C6-4644-4CD3-B274-2ED5AB3849A4}"/>
              </a:ext>
            </a:extLst>
          </p:cNvPr>
          <p:cNvSpPr txBox="1">
            <a:spLocks/>
          </p:cNvSpPr>
          <p:nvPr/>
        </p:nvSpPr>
        <p:spPr>
          <a:xfrm>
            <a:off x="2192447" y="3135955"/>
            <a:ext cx="1594821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cm</a:t>
            </a:r>
          </a:p>
        </p:txBody>
      </p:sp>
      <p:sp>
        <p:nvSpPr>
          <p:cNvPr id="42" name="Title 4">
            <a:extLst>
              <a:ext uri="{FF2B5EF4-FFF2-40B4-BE49-F238E27FC236}">
                <a16:creationId xmlns:a16="http://schemas.microsoft.com/office/drawing/2014/main" id="{3EBBFE97-45D9-4DCC-AB77-2BF8E145EF51}"/>
              </a:ext>
            </a:extLst>
          </p:cNvPr>
          <p:cNvSpPr txBox="1">
            <a:spLocks/>
          </p:cNvSpPr>
          <p:nvPr/>
        </p:nvSpPr>
        <p:spPr>
          <a:xfrm>
            <a:off x="2170799" y="4366469"/>
            <a:ext cx="1594821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cm</a:t>
            </a:r>
          </a:p>
        </p:txBody>
      </p:sp>
      <p:sp>
        <p:nvSpPr>
          <p:cNvPr id="43" name="Title 4">
            <a:extLst>
              <a:ext uri="{FF2B5EF4-FFF2-40B4-BE49-F238E27FC236}">
                <a16:creationId xmlns:a16="http://schemas.microsoft.com/office/drawing/2014/main" id="{2C63F653-70AE-45F5-9F5F-33645AC93DCE}"/>
              </a:ext>
            </a:extLst>
          </p:cNvPr>
          <p:cNvSpPr txBox="1">
            <a:spLocks/>
          </p:cNvSpPr>
          <p:nvPr/>
        </p:nvSpPr>
        <p:spPr>
          <a:xfrm>
            <a:off x="2191840" y="5534176"/>
            <a:ext cx="1594821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cm</a:t>
            </a:r>
          </a:p>
        </p:txBody>
      </p:sp>
      <p:sp>
        <p:nvSpPr>
          <p:cNvPr id="44" name="Rounded Rectangle 28">
            <a:extLst>
              <a:ext uri="{FF2B5EF4-FFF2-40B4-BE49-F238E27FC236}">
                <a16:creationId xmlns:a16="http://schemas.microsoft.com/office/drawing/2014/main" id="{748C2A6B-19F5-4310-BC77-D444E0160BDF}"/>
              </a:ext>
            </a:extLst>
          </p:cNvPr>
          <p:cNvSpPr/>
          <p:nvPr/>
        </p:nvSpPr>
        <p:spPr>
          <a:xfrm>
            <a:off x="1236530" y="889000"/>
            <a:ext cx="697751" cy="675139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Rounded Rectangle 29">
            <a:extLst>
              <a:ext uri="{FF2B5EF4-FFF2-40B4-BE49-F238E27FC236}">
                <a16:creationId xmlns:a16="http://schemas.microsoft.com/office/drawing/2014/main" id="{C517B414-78E2-4AE4-A4C5-4CA06FB39EFB}"/>
              </a:ext>
            </a:extLst>
          </p:cNvPr>
          <p:cNvSpPr/>
          <p:nvPr/>
        </p:nvSpPr>
        <p:spPr>
          <a:xfrm>
            <a:off x="1236530" y="2034556"/>
            <a:ext cx="697751" cy="675139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Rounded Rectangle 30">
            <a:extLst>
              <a:ext uri="{FF2B5EF4-FFF2-40B4-BE49-F238E27FC236}">
                <a16:creationId xmlns:a16="http://schemas.microsoft.com/office/drawing/2014/main" id="{CC10D2C6-5BD5-4CCF-B852-0F0D6B4A5FD5}"/>
              </a:ext>
            </a:extLst>
          </p:cNvPr>
          <p:cNvSpPr/>
          <p:nvPr/>
        </p:nvSpPr>
        <p:spPr>
          <a:xfrm>
            <a:off x="1236529" y="3363461"/>
            <a:ext cx="697752" cy="67514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7" name="Rounded Rectangle 31">
            <a:extLst>
              <a:ext uri="{FF2B5EF4-FFF2-40B4-BE49-F238E27FC236}">
                <a16:creationId xmlns:a16="http://schemas.microsoft.com/office/drawing/2014/main" id="{7CFF4DF2-640D-4E0E-AF35-CE897B307BE7}"/>
              </a:ext>
            </a:extLst>
          </p:cNvPr>
          <p:cNvSpPr/>
          <p:nvPr/>
        </p:nvSpPr>
        <p:spPr>
          <a:xfrm>
            <a:off x="1236529" y="4582661"/>
            <a:ext cx="697752" cy="67514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48" name="Rounded Rectangle 32">
            <a:extLst>
              <a:ext uri="{FF2B5EF4-FFF2-40B4-BE49-F238E27FC236}">
                <a16:creationId xmlns:a16="http://schemas.microsoft.com/office/drawing/2014/main" id="{8074F819-56A5-4A46-8CC6-F712B7F04CFA}"/>
              </a:ext>
            </a:extLst>
          </p:cNvPr>
          <p:cNvSpPr/>
          <p:nvPr/>
        </p:nvSpPr>
        <p:spPr>
          <a:xfrm>
            <a:off x="1236529" y="5765801"/>
            <a:ext cx="697752" cy="67514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DBC03256-420D-431C-B310-CCED5781A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767745"/>
            <a:ext cx="5384800" cy="592474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D961C47-0B06-4B3C-B3C3-93DBA4C102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4" r="22323" b="89471"/>
          <a:stretch/>
        </p:blipFill>
        <p:spPr>
          <a:xfrm>
            <a:off x="4633952" y="1092199"/>
            <a:ext cx="7964448" cy="1160175"/>
          </a:xfrm>
          <a:prstGeom prst="rect">
            <a:avLst/>
          </a:prstGeom>
          <a:noFill/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31CD5DC-D1EB-4C15-ADA7-6A48E8647C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4" r="19025" b="89471"/>
          <a:stretch/>
        </p:blipFill>
        <p:spPr>
          <a:xfrm>
            <a:off x="4295776" y="2283833"/>
            <a:ext cx="8302624" cy="1160175"/>
          </a:xfrm>
          <a:prstGeom prst="rect">
            <a:avLst/>
          </a:prstGeom>
          <a:noFill/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ED497F6-ECD8-400B-8BCB-58ABBE8000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4" r="19025" b="89471"/>
          <a:stretch/>
        </p:blipFill>
        <p:spPr>
          <a:xfrm>
            <a:off x="5969969" y="3620363"/>
            <a:ext cx="8496000" cy="1187195"/>
          </a:xfrm>
          <a:prstGeom prst="rect">
            <a:avLst/>
          </a:prstGeom>
          <a:noFill/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7D5E1CB-5A72-474A-BDD1-2926A7384D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4" r="19025" b="89471"/>
          <a:stretch/>
        </p:blipFill>
        <p:spPr>
          <a:xfrm>
            <a:off x="4537659" y="4664203"/>
            <a:ext cx="8256000" cy="1153659"/>
          </a:xfrm>
          <a:prstGeom prst="rect">
            <a:avLst/>
          </a:prstGeom>
          <a:noFill/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567E233-165E-4097-82AA-408971358F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4" r="19025" b="89471"/>
          <a:stretch/>
        </p:blipFill>
        <p:spPr>
          <a:xfrm>
            <a:off x="3988067" y="6033700"/>
            <a:ext cx="8256000" cy="11536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893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FB2EE9A0-B59F-4F23-BD42-8246B2782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44085" y="279401"/>
            <a:ext cx="5703831" cy="438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C64FC029-5667-4A58-85C0-9FD1FC0485B3}"/>
              </a:ext>
            </a:extLst>
          </p:cNvPr>
          <p:cNvSpPr txBox="1">
            <a:spLocks/>
          </p:cNvSpPr>
          <p:nvPr/>
        </p:nvSpPr>
        <p:spPr>
          <a:xfrm>
            <a:off x="806329" y="4924339"/>
            <a:ext cx="96108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b)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bút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ở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609585" indent="-609585" algn="just" defTabSz="1219170">
              <a:buFontTx/>
              <a:buChar char="-"/>
            </a:pP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Bút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dài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609585" indent="-609585" algn="just" defTabSz="1219170">
              <a:buFontTx/>
              <a:buChar char="-"/>
            </a:pP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Bút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ngắn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9" name="Down Arrow 2">
            <a:extLst>
              <a:ext uri="{FF2B5EF4-FFF2-40B4-BE49-F238E27FC236}">
                <a16:creationId xmlns:a16="http://schemas.microsoft.com/office/drawing/2014/main" id="{2C337121-8957-4636-BDB4-2F6C11770354}"/>
              </a:ext>
            </a:extLst>
          </p:cNvPr>
          <p:cNvSpPr/>
          <p:nvPr/>
        </p:nvSpPr>
        <p:spPr>
          <a:xfrm rot="7299364">
            <a:off x="8929541" y="4202049"/>
            <a:ext cx="321595" cy="649257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Down Arrow 5">
            <a:extLst>
              <a:ext uri="{FF2B5EF4-FFF2-40B4-BE49-F238E27FC236}">
                <a16:creationId xmlns:a16="http://schemas.microsoft.com/office/drawing/2014/main" id="{B237ABCA-B0B6-4053-9943-D1EFD57E3758}"/>
              </a:ext>
            </a:extLst>
          </p:cNvPr>
          <p:cNvSpPr/>
          <p:nvPr/>
        </p:nvSpPr>
        <p:spPr>
          <a:xfrm rot="5868658">
            <a:off x="8394548" y="2169270"/>
            <a:ext cx="301784" cy="609263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B045414-5FEA-45BA-AD26-0335AF03B85B}"/>
              </a:ext>
            </a:extLst>
          </p:cNvPr>
          <p:cNvCxnSpPr/>
          <p:nvPr/>
        </p:nvCxnSpPr>
        <p:spPr>
          <a:xfrm>
            <a:off x="6145857" y="5445113"/>
            <a:ext cx="522104" cy="0"/>
          </a:xfrm>
          <a:prstGeom prst="straightConnector1">
            <a:avLst/>
          </a:prstGeom>
          <a:ln w="38100">
            <a:solidFill>
              <a:srgbClr val="FF252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4">
            <a:extLst>
              <a:ext uri="{FF2B5EF4-FFF2-40B4-BE49-F238E27FC236}">
                <a16:creationId xmlns:a16="http://schemas.microsoft.com/office/drawing/2014/main" id="{75455A78-BEFB-4C8D-B4B8-9D8CDD58B8BF}"/>
              </a:ext>
            </a:extLst>
          </p:cNvPr>
          <p:cNvSpPr txBox="1">
            <a:spLocks/>
          </p:cNvSpPr>
          <p:nvPr/>
        </p:nvSpPr>
        <p:spPr>
          <a:xfrm>
            <a:off x="6699130" y="5165516"/>
            <a:ext cx="6610471" cy="53763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Bút E dài nhất.</a:t>
            </a:r>
            <a:endParaRPr lang="en-US" sz="3733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0B97A96-F3A8-4D59-AB3F-E605B02634A9}"/>
              </a:ext>
            </a:extLst>
          </p:cNvPr>
          <p:cNvCxnSpPr/>
          <p:nvPr/>
        </p:nvCxnSpPr>
        <p:spPr>
          <a:xfrm>
            <a:off x="6537477" y="6088704"/>
            <a:ext cx="522104" cy="0"/>
          </a:xfrm>
          <a:prstGeom prst="straightConnector1">
            <a:avLst/>
          </a:prstGeom>
          <a:ln w="38100">
            <a:solidFill>
              <a:srgbClr val="FF252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4">
            <a:extLst>
              <a:ext uri="{FF2B5EF4-FFF2-40B4-BE49-F238E27FC236}">
                <a16:creationId xmlns:a16="http://schemas.microsoft.com/office/drawing/2014/main" id="{84F2C7CC-2728-4A57-9634-C28CDDA8AE6A}"/>
              </a:ext>
            </a:extLst>
          </p:cNvPr>
          <p:cNvSpPr txBox="1">
            <a:spLocks/>
          </p:cNvSpPr>
          <p:nvPr/>
        </p:nvSpPr>
        <p:spPr>
          <a:xfrm>
            <a:off x="7090749" y="5809106"/>
            <a:ext cx="6218851" cy="53763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Bút C ngắn nhất.</a:t>
            </a:r>
            <a:endParaRPr lang="en-US" sz="3733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57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/>
      <p:bldP spid="14" grpId="0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298</Words>
  <Application>Microsoft Office PowerPoint</Application>
  <PresentationFormat>Widescreen</PresentationFormat>
  <Paragraphs>58</Paragraphs>
  <Slides>10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等线</vt:lpstr>
      <vt:lpstr>等线 Light</vt:lpstr>
      <vt:lpstr>.VnArial</vt:lpstr>
      <vt:lpstr>Arial</vt:lpstr>
      <vt:lpstr>Calibri</vt:lpstr>
      <vt:lpstr>Times New Roman</vt:lpstr>
      <vt:lpstr>Office 主题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11</cp:revision>
  <dcterms:created xsi:type="dcterms:W3CDTF">2021-12-25T09:32:12Z</dcterms:created>
  <dcterms:modified xsi:type="dcterms:W3CDTF">2026-03-12T15:02:01Z</dcterms:modified>
</cp:coreProperties>
</file>