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36" y="114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5F21DE4-8475-460C-A5E7-A57D7EE0A74F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029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115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1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45EBE17-153A-45A8-9F59-DAF4DF795377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12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F50DB13-2734-42D1-B6BA-4A3B72CB00B1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gif"/><Relationship Id="rId5" Type="http://schemas.openxmlformats.org/officeDocument/2006/relationships/image" Target="../media/image26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1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0.jpeg"/><Relationship Id="rId11" Type="http://schemas.openxmlformats.org/officeDocument/2006/relationships/image" Target="../media/image27.png"/><Relationship Id="rId5" Type="http://schemas.openxmlformats.org/officeDocument/2006/relationships/image" Target="../media/image29.jpeg"/><Relationship Id="rId10" Type="http://schemas.openxmlformats.org/officeDocument/2006/relationships/image" Target="../media/image2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gif"/><Relationship Id="rId5" Type="http://schemas.openxmlformats.org/officeDocument/2006/relationships/image" Target="../media/image29.jpe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5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4.jpeg"/><Relationship Id="rId5" Type="http://schemas.openxmlformats.org/officeDocument/2006/relationships/image" Target="../media/image2.gif"/><Relationship Id="rId4" Type="http://schemas.openxmlformats.org/officeDocument/2006/relationships/image" Target="../media/image24.jpe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7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4.jpeg"/><Relationship Id="rId5" Type="http://schemas.openxmlformats.org/officeDocument/2006/relationships/image" Target="../media/image2.gif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8.png"/><Relationship Id="rId11" Type="http://schemas.openxmlformats.org/officeDocument/2006/relationships/image" Target="../media/image27.png"/><Relationship Id="rId5" Type="http://schemas.openxmlformats.org/officeDocument/2006/relationships/image" Target="../media/image2.gif"/><Relationship Id="rId10" Type="http://schemas.openxmlformats.org/officeDocument/2006/relationships/image" Target="../media/image42.png"/><Relationship Id="rId4" Type="http://schemas.openxmlformats.org/officeDocument/2006/relationships/image" Target="../media/image24.jpeg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.gif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1.jpe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3.jpe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  <p:sp>
        <p:nvSpPr>
          <p:cNvPr id="56" name="Rectangle 5"/>
          <p:cNvSpPr/>
          <p:nvPr/>
        </p:nvSpPr>
        <p:spPr>
          <a:xfrm>
            <a:off x="6272280" y="3286080"/>
            <a:ext cx="3929040" cy="15929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TIẾT 3 – CHỦ ĐỀ 7</a:t>
            </a:r>
            <a:endParaRPr lang="vi-VN" sz="3200" b="1" strike="noStrike" spc="-1" dirty="0">
              <a:solidFill>
                <a:srgbClr val="1713CB"/>
              </a:solidFill>
              <a:latin typeface="Times New Roman"/>
              <a:ea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vi-VN" sz="3200" b="1" spc="-1" dirty="0">
                <a:solidFill>
                  <a:srgbClr val="1713CB"/>
                </a:solidFill>
                <a:latin typeface="Times New Roman"/>
              </a:rPr>
              <a:t>LỚP 1A4</a:t>
            </a:r>
            <a:endParaRPr lang="en-US" sz="3200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0A3BC089-8343-0615-FB89-A18E2E464086}"/>
              </a:ext>
            </a:extLst>
          </p:cNvPr>
          <p:cNvSpPr/>
          <p:nvPr/>
        </p:nvSpPr>
        <p:spPr>
          <a:xfrm>
            <a:off x="4402512" y="5243882"/>
            <a:ext cx="6505560" cy="11004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 dirty="0">
                <a:solidFill>
                  <a:srgbClr val="C00000"/>
                </a:solidFill>
                <a:latin typeface="Constantia"/>
                <a:ea typeface="Times New Roman"/>
              </a:rPr>
              <a:t>GV:</a:t>
            </a:r>
            <a:r>
              <a:rPr lang="vi-VN" sz="3200" b="1" strike="noStrike" spc="-1" dirty="0">
                <a:solidFill>
                  <a:srgbClr val="C00000"/>
                </a:solidFill>
                <a:latin typeface="Constantia"/>
                <a:ea typeface="Times New Roman"/>
              </a:rPr>
              <a:t> Nguyễn Thị Hằng</a:t>
            </a: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vi-VN" sz="3200" b="1" spc="-1" dirty="0">
                <a:solidFill>
                  <a:srgbClr val="C00000"/>
                </a:solidFill>
                <a:latin typeface="Constantia"/>
              </a:rPr>
              <a:t>Đơn vị: Trường TH Hưng Đạo</a:t>
            </a:r>
            <a:endParaRPr lang="en-US" sz="3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8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1019" name="Rectangle 7"/>
          <p:cNvSpPr/>
          <p:nvPr/>
        </p:nvSpPr>
        <p:spPr>
          <a:xfrm>
            <a:off x="828720" y="150840"/>
            <a:ext cx="328608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Ôn đọc nhạc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0" name="Rectangle 3"/>
          <p:cNvSpPr/>
          <p:nvPr/>
        </p:nvSpPr>
        <p:spPr>
          <a:xfrm>
            <a:off x="7267680" y="214200"/>
            <a:ext cx="282708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FF"/>
                </a:solidFill>
                <a:latin typeface="Cambria"/>
                <a:ea typeface="Times New Roman"/>
              </a:rPr>
              <a:t>Nghe giai điệu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21" name="Picture 2" descr="D:\GIÁO ÁN 1 2020-2021\HÌNH SOẠN GIÁO ÁN\Đọc nhạc\HÁT CÙNG ĐRMFS\Picture1.jpg"/>
          <p:cNvPicPr/>
          <p:nvPr/>
        </p:nvPicPr>
        <p:blipFill>
          <a:blip r:embed="rId5">
            <a:biLevel thresh="50000"/>
          </a:blip>
          <a:stretch/>
        </p:blipFill>
        <p:spPr>
          <a:xfrm>
            <a:off x="1317600" y="1736640"/>
            <a:ext cx="8272440" cy="3708360"/>
          </a:xfrm>
          <a:prstGeom prst="rect">
            <a:avLst/>
          </a:prstGeom>
          <a:ln w="0">
            <a:noFill/>
          </a:ln>
        </p:spPr>
      </p:pic>
      <p:sp>
        <p:nvSpPr>
          <p:cNvPr id="1022" name="Text Box 10"/>
          <p:cNvSpPr/>
          <p:nvPr/>
        </p:nvSpPr>
        <p:spPr>
          <a:xfrm>
            <a:off x="1936800" y="1227240"/>
            <a:ext cx="71197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0000"/>
                </a:solidFill>
                <a:latin typeface="Cambria"/>
              </a:rPr>
              <a:t>HÁT CÙNG ĐÔ – RÊ – MI – PHA - SON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23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24" name="Picture 9" descr="000o"/>
          <p:cNvPicPr/>
          <p:nvPr/>
        </p:nvPicPr>
        <p:blipFill>
          <a:blip r:embed="rId6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25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26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BEAT HÁT CÙNG ĐÔ RÊ MI PHA S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2800" y="122724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1028" name="Rectangle 1"/>
          <p:cNvSpPr/>
          <p:nvPr/>
        </p:nvSpPr>
        <p:spPr>
          <a:xfrm>
            <a:off x="1699200" y="2286000"/>
            <a:ext cx="779724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ĐỌC NHẠC 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THEO KÍ HIỆU BÀN TAY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2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3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3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3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7" descr="D:\GIÁO ÁN 1 2020-2021\HÌNH SOẠN GIÁO ÁN\Đọc nhạc\HÁT CÙNG ĐRMFS\Picture1.jpg"/>
          <p:cNvPicPr/>
          <p:nvPr/>
        </p:nvPicPr>
        <p:blipFill>
          <a:blip r:embed="rId5"/>
          <a:srcRect b="72535"/>
          <a:stretch/>
        </p:blipFill>
        <p:spPr>
          <a:xfrm>
            <a:off x="522360" y="1125360"/>
            <a:ext cx="9932760" cy="1787760"/>
          </a:xfrm>
          <a:prstGeom prst="rect">
            <a:avLst/>
          </a:prstGeom>
          <a:ln w="0">
            <a:noFill/>
          </a:ln>
        </p:spPr>
      </p:pic>
      <p:pic>
        <p:nvPicPr>
          <p:cNvPr id="1034" name="Picture 6" descr="D:\GIÁO ÁN 1 2020-2021\HÌNH SOẠN GIÁO ÁN\Đọc nhạc\HÁT CÙNG ĐRMFS\Picture1.jpg"/>
          <p:cNvPicPr/>
          <p:nvPr/>
        </p:nvPicPr>
        <p:blipFill>
          <a:blip r:embed="rId5"/>
          <a:srcRect t="53535" b="17128"/>
          <a:stretch/>
        </p:blipFill>
        <p:spPr>
          <a:xfrm>
            <a:off x="522360" y="3730680"/>
            <a:ext cx="9969480" cy="1984320"/>
          </a:xfrm>
          <a:prstGeom prst="rect">
            <a:avLst/>
          </a:prstGeom>
          <a:ln w="0">
            <a:noFill/>
          </a:ln>
        </p:spPr>
      </p:pic>
      <p:sp>
        <p:nvSpPr>
          <p:cNvPr id="1035" name="Text Box 10"/>
          <p:cNvSpPr/>
          <p:nvPr/>
        </p:nvSpPr>
        <p:spPr>
          <a:xfrm>
            <a:off x="843120" y="378000"/>
            <a:ext cx="914400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Cambria"/>
              </a:rPr>
              <a:t>HÁT CÙNG ĐÔ – RÊ – MI – PHA - SON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36" name="Picture 10" descr="D:\GIÁO ÁN 1 2020-2021\HÌNH SOẠN GIÁO ÁN\Đọc nhạc\BAN NHẠC ĐRM\Picture2.jpg"/>
          <p:cNvPicPr/>
          <p:nvPr/>
        </p:nvPicPr>
        <p:blipFill>
          <a:blip r:embed="rId6"/>
          <a:stretch/>
        </p:blipFill>
        <p:spPr>
          <a:xfrm>
            <a:off x="2774880" y="2746440"/>
            <a:ext cx="722520" cy="911160"/>
          </a:xfrm>
          <a:prstGeom prst="rect">
            <a:avLst/>
          </a:prstGeom>
          <a:ln w="0">
            <a:noFill/>
          </a:ln>
        </p:spPr>
      </p:pic>
      <p:pic>
        <p:nvPicPr>
          <p:cNvPr id="1037" name="Picture 3" descr="D:\GIÁO ÁN 1 2020-2021\HÌNH SOẠN GIÁO ÁN\Đọc nhạc\Picture2 - Copy.jpg"/>
          <p:cNvPicPr/>
          <p:nvPr/>
        </p:nvPicPr>
        <p:blipFill>
          <a:blip r:embed="rId7"/>
          <a:srcRect l="27338" t="31724" r="64097" b="51195"/>
          <a:stretch/>
        </p:blipFill>
        <p:spPr>
          <a:xfrm>
            <a:off x="3591000" y="2835360"/>
            <a:ext cx="714240" cy="834840"/>
          </a:xfrm>
          <a:prstGeom prst="rect">
            <a:avLst/>
          </a:prstGeom>
          <a:ln w="0">
            <a:noFill/>
          </a:ln>
        </p:spPr>
      </p:pic>
      <p:pic>
        <p:nvPicPr>
          <p:cNvPr id="1038" name="Picture 3" descr="D:\GIÁO ÁN 1 2020-2021\HÌNH SOẠN GIÁO ÁN\Đọc nhạc\Picture2 - Copy.jpg"/>
          <p:cNvPicPr/>
          <p:nvPr/>
        </p:nvPicPr>
        <p:blipFill>
          <a:blip r:embed="rId7"/>
          <a:srcRect l="41619" t="31724" r="47671" b="51195"/>
          <a:stretch/>
        </p:blipFill>
        <p:spPr>
          <a:xfrm>
            <a:off x="4711680" y="2776680"/>
            <a:ext cx="928800" cy="866520"/>
          </a:xfrm>
          <a:prstGeom prst="rect">
            <a:avLst/>
          </a:prstGeom>
          <a:ln w="0">
            <a:noFill/>
          </a:ln>
        </p:spPr>
      </p:pic>
      <p:pic>
        <p:nvPicPr>
          <p:cNvPr id="1039" name="Picture 2" descr="D:\GIÁO ÁN 1 2020-2021\HÌNH SOẠN GIÁO ÁN\Đọc nhạc\DO RE MI.jpg"/>
          <p:cNvPicPr/>
          <p:nvPr/>
        </p:nvPicPr>
        <p:blipFill>
          <a:blip r:embed="rId8"/>
          <a:srcRect r="8178" b="38647"/>
          <a:stretch/>
        </p:blipFill>
        <p:spPr>
          <a:xfrm>
            <a:off x="8510760" y="2709720"/>
            <a:ext cx="714240" cy="870120"/>
          </a:xfrm>
          <a:prstGeom prst="rect">
            <a:avLst/>
          </a:prstGeom>
          <a:ln w="0">
            <a:noFill/>
          </a:ln>
        </p:spPr>
      </p:pic>
      <p:pic>
        <p:nvPicPr>
          <p:cNvPr id="1040" name="Picture 3" descr="D:\GIÁO ÁN 1 2020-2021\HÌNH SOẠN GIÁO ÁN\Đọc nhạc\DO RE MI - Copy.jpg"/>
          <p:cNvPicPr/>
          <p:nvPr/>
        </p:nvPicPr>
        <p:blipFill>
          <a:blip r:embed="rId9"/>
          <a:srcRect r="6691" b="39507"/>
          <a:stretch/>
        </p:blipFill>
        <p:spPr>
          <a:xfrm>
            <a:off x="7443720" y="2708280"/>
            <a:ext cx="714600" cy="873000"/>
          </a:xfrm>
          <a:prstGeom prst="rect">
            <a:avLst/>
          </a:prstGeom>
          <a:ln w="0">
            <a:noFill/>
          </a:ln>
        </p:spPr>
      </p:pic>
      <p:pic>
        <p:nvPicPr>
          <p:cNvPr id="1041" name="Picture 3" descr="D:\GIÁO ÁN 1 2020-2021\HÌNH SOẠN GIÁO ÁN\Đọc nhạc\Picture2 - Copy.jpg"/>
          <p:cNvPicPr/>
          <p:nvPr/>
        </p:nvPicPr>
        <p:blipFill>
          <a:blip r:embed="rId7"/>
          <a:srcRect l="41619" t="31724" r="47671" b="51195"/>
          <a:stretch/>
        </p:blipFill>
        <p:spPr>
          <a:xfrm>
            <a:off x="6370560" y="2733840"/>
            <a:ext cx="928800" cy="866520"/>
          </a:xfrm>
          <a:prstGeom prst="rect">
            <a:avLst/>
          </a:prstGeom>
          <a:ln w="0">
            <a:noFill/>
          </a:ln>
        </p:spPr>
      </p:pic>
      <p:pic>
        <p:nvPicPr>
          <p:cNvPr id="1042" name="Picture 2" descr="D:\GIÁO ÁN 1 2020-2021\HÌNH SOẠN GIÁO ÁN\Đọc nhạc\DO RE MI.jpg"/>
          <p:cNvPicPr/>
          <p:nvPr/>
        </p:nvPicPr>
        <p:blipFill>
          <a:blip r:embed="rId8"/>
          <a:srcRect r="8178" b="38647"/>
          <a:stretch/>
        </p:blipFill>
        <p:spPr>
          <a:xfrm>
            <a:off x="2774880" y="5551560"/>
            <a:ext cx="714600" cy="869760"/>
          </a:xfrm>
          <a:prstGeom prst="rect">
            <a:avLst/>
          </a:prstGeom>
          <a:ln w="0">
            <a:noFill/>
          </a:ln>
        </p:spPr>
      </p:pic>
      <p:pic>
        <p:nvPicPr>
          <p:cNvPr id="1043" name="Picture 3" descr="D:\GIÁO ÁN 1 2020-2021\HÌNH SOẠN GIÁO ÁN\Đọc nhạc\DO RE MI - Copy.jpg"/>
          <p:cNvPicPr/>
          <p:nvPr/>
        </p:nvPicPr>
        <p:blipFill>
          <a:blip r:embed="rId9"/>
          <a:srcRect r="6691" b="39507"/>
          <a:stretch/>
        </p:blipFill>
        <p:spPr>
          <a:xfrm>
            <a:off x="3616200" y="5548320"/>
            <a:ext cx="714600" cy="873000"/>
          </a:xfrm>
          <a:prstGeom prst="rect">
            <a:avLst/>
          </a:prstGeom>
          <a:ln w="0">
            <a:noFill/>
          </a:ln>
        </p:spPr>
      </p:pic>
      <p:pic>
        <p:nvPicPr>
          <p:cNvPr id="1044" name="Picture 3" descr="D:\GIÁO ÁN 1 2020-2021\HÌNH SOẠN GIÁO ÁN\Đọc nhạc\Picture2 - Copy.jpg"/>
          <p:cNvPicPr/>
          <p:nvPr/>
        </p:nvPicPr>
        <p:blipFill>
          <a:blip r:embed="rId7"/>
          <a:srcRect l="41619" t="31724" r="47671" b="51195"/>
          <a:stretch/>
        </p:blipFill>
        <p:spPr>
          <a:xfrm>
            <a:off x="4711680" y="5575320"/>
            <a:ext cx="928800" cy="866880"/>
          </a:xfrm>
          <a:prstGeom prst="rect">
            <a:avLst/>
          </a:prstGeom>
          <a:ln w="0">
            <a:noFill/>
          </a:ln>
        </p:spPr>
      </p:pic>
      <p:pic>
        <p:nvPicPr>
          <p:cNvPr id="1045" name="Picture 3" descr="D:\GIÁO ÁN 1 2020-2021\HÌNH SOẠN GIÁO ÁN\Đọc nhạc\Picture2 - Copy.jpg"/>
          <p:cNvPicPr/>
          <p:nvPr/>
        </p:nvPicPr>
        <p:blipFill>
          <a:blip r:embed="rId7"/>
          <a:srcRect l="41619" t="31724" r="47671" b="51195"/>
          <a:stretch/>
        </p:blipFill>
        <p:spPr>
          <a:xfrm>
            <a:off x="6370560" y="5554800"/>
            <a:ext cx="928800" cy="866520"/>
          </a:xfrm>
          <a:prstGeom prst="rect">
            <a:avLst/>
          </a:prstGeom>
          <a:ln w="0">
            <a:noFill/>
          </a:ln>
        </p:spPr>
      </p:pic>
      <p:pic>
        <p:nvPicPr>
          <p:cNvPr id="1046" name="Picture 3" descr="D:\GIÁO ÁN 1 2020-2021\HÌNH SOẠN GIÁO ÁN\Đọc nhạc\Picture2 - Copy.jpg"/>
          <p:cNvPicPr/>
          <p:nvPr/>
        </p:nvPicPr>
        <p:blipFill>
          <a:blip r:embed="rId7"/>
          <a:srcRect l="27338" t="31724" r="64097" b="51195"/>
          <a:stretch/>
        </p:blipFill>
        <p:spPr>
          <a:xfrm>
            <a:off x="7359480" y="5548320"/>
            <a:ext cx="714600" cy="833400"/>
          </a:xfrm>
          <a:prstGeom prst="rect">
            <a:avLst/>
          </a:prstGeom>
          <a:ln w="0">
            <a:noFill/>
          </a:ln>
        </p:spPr>
      </p:pic>
      <p:pic>
        <p:nvPicPr>
          <p:cNvPr id="1047" name="Picture 10" descr="D:\GIÁO ÁN 1 2020-2021\HÌNH SOẠN GIÁO ÁN\Đọc nhạc\BAN NHẠC ĐRM\Picture2.jpg"/>
          <p:cNvPicPr/>
          <p:nvPr/>
        </p:nvPicPr>
        <p:blipFill>
          <a:blip r:embed="rId6"/>
          <a:stretch/>
        </p:blipFill>
        <p:spPr>
          <a:xfrm>
            <a:off x="8510760" y="5445000"/>
            <a:ext cx="722160" cy="911520"/>
          </a:xfrm>
          <a:prstGeom prst="rect">
            <a:avLst/>
          </a:prstGeom>
          <a:ln w="0">
            <a:noFill/>
          </a:ln>
        </p:spPr>
      </p:pic>
      <p:sp>
        <p:nvSpPr>
          <p:cNvPr id="1048" name="Rectangle 16"/>
          <p:cNvSpPr/>
          <p:nvPr/>
        </p:nvSpPr>
        <p:spPr>
          <a:xfrm>
            <a:off x="1735200" y="3573360"/>
            <a:ext cx="8143920" cy="64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            Là      la         lá,           này    bạn     ơi!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49" name="Rectangle 17"/>
          <p:cNvSpPr/>
          <p:nvPr/>
        </p:nvSpPr>
        <p:spPr>
          <a:xfrm>
            <a:off x="1735200" y="6284880"/>
            <a:ext cx="8143920" cy="64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            Lá     la         la,              vui   học    nhạc.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50" name="Picture 8" descr="000o"/>
          <p:cNvPicPr/>
          <p:nvPr/>
        </p:nvPicPr>
        <p:blipFill>
          <a:blip r:embed="rId10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51" name="Picture 9" descr="000o"/>
          <p:cNvPicPr/>
          <p:nvPr/>
        </p:nvPicPr>
        <p:blipFill>
          <a:blip r:embed="rId10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52" name="Picture 10" descr="000o"/>
          <p:cNvPicPr/>
          <p:nvPr/>
        </p:nvPicPr>
        <p:blipFill>
          <a:blip r:embed="rId10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53" name="Picture 11" descr="000o"/>
          <p:cNvPicPr/>
          <p:nvPr/>
        </p:nvPicPr>
        <p:blipFill>
          <a:blip r:embed="rId10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" name="BEAT HÁT CÙNG ĐÔ RÊ MI PHA S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22360" y="40494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027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1055" name="Rectangle 1"/>
          <p:cNvSpPr/>
          <p:nvPr/>
        </p:nvSpPr>
        <p:spPr>
          <a:xfrm>
            <a:off x="1656360" y="2286000"/>
            <a:ext cx="7583760" cy="194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ĐỌC NHẠC KẾT HỢP </a:t>
            </a:r>
            <a:endParaRPr lang="en-US" sz="6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VẬN ĐỘNG CƠ THỂ</a:t>
            </a:r>
            <a:endParaRPr lang="en-US" sz="6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5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5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5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5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2700360" y="3029040"/>
            <a:ext cx="1000080" cy="928440"/>
          </a:xfrm>
          <a:prstGeom prst="rect">
            <a:avLst/>
          </a:prstGeom>
          <a:ln w="0">
            <a:noFill/>
          </a:ln>
        </p:spPr>
      </p:pic>
      <p:pic>
        <p:nvPicPr>
          <p:cNvPr id="1061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3549600" y="2997360"/>
            <a:ext cx="1000080" cy="928440"/>
          </a:xfrm>
          <a:prstGeom prst="rect">
            <a:avLst/>
          </a:prstGeom>
          <a:ln w="0">
            <a:noFill/>
          </a:ln>
        </p:spPr>
      </p:pic>
      <p:pic>
        <p:nvPicPr>
          <p:cNvPr id="1062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2757600" y="5843520"/>
            <a:ext cx="1000080" cy="928800"/>
          </a:xfrm>
          <a:prstGeom prst="rect">
            <a:avLst/>
          </a:prstGeom>
          <a:ln w="0">
            <a:noFill/>
          </a:ln>
        </p:spPr>
      </p:pic>
      <p:pic>
        <p:nvPicPr>
          <p:cNvPr id="1063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3568680" y="5810400"/>
            <a:ext cx="1000080" cy="928440"/>
          </a:xfrm>
          <a:prstGeom prst="rect">
            <a:avLst/>
          </a:prstGeom>
          <a:ln w="0">
            <a:noFill/>
          </a:ln>
        </p:spPr>
      </p:pic>
      <p:pic>
        <p:nvPicPr>
          <p:cNvPr id="1064" name="Picture 2" descr="D:\GIÁO ÁN 1 2020-2021\HÌNH SOẠN GIÁO ÁN\Picture5.png"/>
          <p:cNvPicPr/>
          <p:nvPr/>
        </p:nvPicPr>
        <p:blipFill>
          <a:blip r:embed="rId4"/>
          <a:srcRect l="10148" t="77016" r="79697" b="4984"/>
          <a:stretch/>
        </p:blipFill>
        <p:spPr>
          <a:xfrm>
            <a:off x="4772160" y="2925720"/>
            <a:ext cx="928440" cy="1000080"/>
          </a:xfrm>
          <a:prstGeom prst="rect">
            <a:avLst/>
          </a:prstGeom>
          <a:ln w="0">
            <a:noFill/>
          </a:ln>
        </p:spPr>
      </p:pic>
      <p:pic>
        <p:nvPicPr>
          <p:cNvPr id="1065" name="Picture 2" descr="D:\GIÁO ÁN 1 2020-2021\HÌNH SOẠN GIÁO ÁN\Picture5.png"/>
          <p:cNvPicPr/>
          <p:nvPr/>
        </p:nvPicPr>
        <p:blipFill>
          <a:blip r:embed="rId4"/>
          <a:srcRect l="10148" t="77016" r="79697" b="4984"/>
          <a:stretch/>
        </p:blipFill>
        <p:spPr>
          <a:xfrm>
            <a:off x="8439120" y="2825640"/>
            <a:ext cx="928800" cy="1000080"/>
          </a:xfrm>
          <a:prstGeom prst="rect">
            <a:avLst/>
          </a:prstGeom>
          <a:ln w="0">
            <a:noFill/>
          </a:ln>
        </p:spPr>
      </p:pic>
      <p:pic>
        <p:nvPicPr>
          <p:cNvPr id="1066" name="Picture 2" descr="D:\GIÁO ÁN 1 2020-2021\HÌNH SOẠN GIÁO ÁN\Picture5.png"/>
          <p:cNvPicPr/>
          <p:nvPr/>
        </p:nvPicPr>
        <p:blipFill>
          <a:blip r:embed="rId4"/>
          <a:srcRect l="10148" t="77016" r="79697" b="4984"/>
          <a:stretch/>
        </p:blipFill>
        <p:spPr>
          <a:xfrm>
            <a:off x="4695840" y="5695920"/>
            <a:ext cx="928800" cy="1000080"/>
          </a:xfrm>
          <a:prstGeom prst="rect">
            <a:avLst/>
          </a:prstGeom>
          <a:ln w="0">
            <a:noFill/>
          </a:ln>
        </p:spPr>
      </p:pic>
      <p:pic>
        <p:nvPicPr>
          <p:cNvPr id="1067" name="Picture 2" descr="D:\GIÁO ÁN 1 2020-2021\HÌNH SOẠN GIÁO ÁN\Picture5.png"/>
          <p:cNvPicPr/>
          <p:nvPr/>
        </p:nvPicPr>
        <p:blipFill>
          <a:blip r:embed="rId4"/>
          <a:srcRect l="10148" t="77016" r="79697" b="4984"/>
          <a:stretch/>
        </p:blipFill>
        <p:spPr>
          <a:xfrm>
            <a:off x="8415360" y="5751360"/>
            <a:ext cx="928800" cy="1000440"/>
          </a:xfrm>
          <a:prstGeom prst="rect">
            <a:avLst/>
          </a:prstGeom>
          <a:ln w="0">
            <a:noFill/>
          </a:ln>
        </p:spPr>
      </p:pic>
      <p:pic>
        <p:nvPicPr>
          <p:cNvPr id="1068" name="Picture 7" descr="D:\GIÁO ÁN 1 2020-2021\HÌNH SOẠN GIÁO ÁN\Đọc nhạc\HÁT CÙNG ĐRMFS\Picture1.jpg"/>
          <p:cNvPicPr/>
          <p:nvPr/>
        </p:nvPicPr>
        <p:blipFill>
          <a:blip r:embed="rId5"/>
          <a:srcRect b="72535"/>
          <a:stretch/>
        </p:blipFill>
        <p:spPr>
          <a:xfrm>
            <a:off x="522360" y="1146240"/>
            <a:ext cx="9932760" cy="1787400"/>
          </a:xfrm>
          <a:prstGeom prst="rect">
            <a:avLst/>
          </a:prstGeom>
          <a:ln w="0">
            <a:noFill/>
          </a:ln>
        </p:spPr>
      </p:pic>
      <p:pic>
        <p:nvPicPr>
          <p:cNvPr id="1069" name="Picture 6" descr="D:\GIÁO ÁN 1 2020-2021\HÌNH SOẠN GIÁO ÁN\Đọc nhạc\HÁT CÙNG ĐRMFS\Picture1.jpg"/>
          <p:cNvPicPr/>
          <p:nvPr/>
        </p:nvPicPr>
        <p:blipFill>
          <a:blip r:embed="rId5"/>
          <a:srcRect t="53535" b="17128"/>
          <a:stretch/>
        </p:blipFill>
        <p:spPr>
          <a:xfrm>
            <a:off x="522360" y="3825720"/>
            <a:ext cx="9969480" cy="1984680"/>
          </a:xfrm>
          <a:prstGeom prst="rect">
            <a:avLst/>
          </a:prstGeom>
          <a:ln w="0">
            <a:noFill/>
          </a:ln>
        </p:spPr>
      </p:pic>
      <p:sp>
        <p:nvSpPr>
          <p:cNvPr id="1070" name="Text Box 10"/>
          <p:cNvSpPr/>
          <p:nvPr/>
        </p:nvSpPr>
        <p:spPr>
          <a:xfrm>
            <a:off x="843120" y="378000"/>
            <a:ext cx="914400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Cambria"/>
              </a:rPr>
              <a:t>HÁT CÙNG ĐÔ – RÊ – MI – PHA - SON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71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6400800" y="2992320"/>
            <a:ext cx="1000080" cy="930240"/>
          </a:xfrm>
          <a:prstGeom prst="rect">
            <a:avLst/>
          </a:prstGeom>
          <a:ln w="0">
            <a:noFill/>
          </a:ln>
        </p:spPr>
      </p:pic>
      <p:pic>
        <p:nvPicPr>
          <p:cNvPr id="1072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7250040" y="2960640"/>
            <a:ext cx="1000080" cy="928800"/>
          </a:xfrm>
          <a:prstGeom prst="rect">
            <a:avLst/>
          </a:prstGeom>
          <a:ln w="0">
            <a:noFill/>
          </a:ln>
        </p:spPr>
      </p:pic>
      <p:pic>
        <p:nvPicPr>
          <p:cNvPr id="1073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6443640" y="5861160"/>
            <a:ext cx="1000080" cy="928440"/>
          </a:xfrm>
          <a:prstGeom prst="rect">
            <a:avLst/>
          </a:prstGeom>
          <a:ln w="0">
            <a:noFill/>
          </a:ln>
        </p:spPr>
      </p:pic>
      <p:pic>
        <p:nvPicPr>
          <p:cNvPr id="1074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7277040" y="5823000"/>
            <a:ext cx="1000080" cy="928800"/>
          </a:xfrm>
          <a:prstGeom prst="rect">
            <a:avLst/>
          </a:prstGeom>
          <a:ln w="0">
            <a:noFill/>
          </a:ln>
        </p:spPr>
      </p:pic>
      <p:pic>
        <p:nvPicPr>
          <p:cNvPr id="1075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76" name="Picture 9" descr="000o"/>
          <p:cNvPicPr/>
          <p:nvPr/>
        </p:nvPicPr>
        <p:blipFill>
          <a:blip r:embed="rId6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77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78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" name="BEAT HÁT CÙNG ĐÔ RÊ MI PHA S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0237" y="4318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7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9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1080" name="Text Box 9"/>
          <p:cNvSpPr/>
          <p:nvPr/>
        </p:nvSpPr>
        <p:spPr>
          <a:xfrm>
            <a:off x="0" y="44280"/>
            <a:ext cx="5275440" cy="846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Nghe nhạc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81" name="Text Box 10"/>
          <p:cNvSpPr/>
          <p:nvPr/>
        </p:nvSpPr>
        <p:spPr>
          <a:xfrm>
            <a:off x="1525680" y="1103400"/>
            <a:ext cx="82785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Cambria"/>
              </a:rPr>
              <a:t>CON CHIM VÀNH KHUYÊN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82" name="Picture 6" descr="D:\GIÁO ÁN 1 2020-2021\HÌNH SOẠN GIÁO ÁN\Nghe nhạc\CON CHIM VÀNH KHUYÊN\Nghe nhạc Con chim vành khuyên - Copy.jpg"/>
          <p:cNvPicPr/>
          <p:nvPr/>
        </p:nvPicPr>
        <p:blipFill>
          <a:blip r:embed="rId3"/>
          <a:stretch/>
        </p:blipFill>
        <p:spPr>
          <a:xfrm>
            <a:off x="1741320" y="1895400"/>
            <a:ext cx="7490160" cy="3610080"/>
          </a:xfrm>
          <a:prstGeom prst="rect">
            <a:avLst/>
          </a:prstGeom>
          <a:ln w="0">
            <a:noFill/>
          </a:ln>
        </p:spPr>
      </p:pic>
      <p:pic>
        <p:nvPicPr>
          <p:cNvPr id="1083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84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85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86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7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1088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89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90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91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092" name="Text Box 9"/>
          <p:cNvSpPr/>
          <p:nvPr/>
        </p:nvSpPr>
        <p:spPr>
          <a:xfrm>
            <a:off x="1057320" y="214200"/>
            <a:ext cx="32148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NGHE NHẠC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93" name="Picture 9" descr="D:\GIÁO ÁN 1 2020-2021\HÌNH SOẠN GIÁO ÁN\Nghe nhạc\CON CHIM VÀNH KHUYÊN\Nghe nhạc Con chim vành khuyên - Copy (2).jpg"/>
          <p:cNvPicPr/>
          <p:nvPr/>
        </p:nvPicPr>
        <p:blipFill>
          <a:blip r:embed="rId6">
            <a:biLevel thresh="50000"/>
          </a:blip>
          <a:stretch/>
        </p:blipFill>
        <p:spPr>
          <a:xfrm>
            <a:off x="2751120" y="1052640"/>
            <a:ext cx="5413320" cy="4529160"/>
          </a:xfrm>
          <a:prstGeom prst="rect">
            <a:avLst/>
          </a:prstGeom>
          <a:ln w="0">
            <a:noFill/>
          </a:ln>
        </p:spPr>
      </p:pic>
      <p:pic>
        <p:nvPicPr>
          <p:cNvPr id="1094" name="Picture 10" descr="D:\GIÁO ÁN 1 2020-2021\HÌNH SOẠN GIÁO ÁN\Nghe nhạc\CON CHIM VÀNH KHUYÊN\Nghe nhạc Con chim vành khuyên - Copy - Copy (2).jpg"/>
          <p:cNvPicPr/>
          <p:nvPr/>
        </p:nvPicPr>
        <p:blipFill>
          <a:blip r:embed="rId7"/>
          <a:stretch/>
        </p:blipFill>
        <p:spPr>
          <a:xfrm>
            <a:off x="7234200" y="1052640"/>
            <a:ext cx="3365640" cy="1800000"/>
          </a:xfrm>
          <a:prstGeom prst="rect">
            <a:avLst/>
          </a:prstGeom>
          <a:ln w="0">
            <a:noFill/>
          </a:ln>
        </p:spPr>
      </p:pic>
      <p:pic>
        <p:nvPicPr>
          <p:cNvPr id="1095" name="Picture 11" descr="D:\GIÁO ÁN 1 2020-2021\HÌNH SOẠN GIÁO ÁN\Nghe nhạc\CON CHIM VÀNH KHUYÊN\Nghe nhạc Con chim vành khuyên - Copy - Copy.jpg"/>
          <p:cNvPicPr/>
          <p:nvPr/>
        </p:nvPicPr>
        <p:blipFill>
          <a:blip r:embed="rId8"/>
          <a:stretch/>
        </p:blipFill>
        <p:spPr>
          <a:xfrm>
            <a:off x="479520" y="4091040"/>
            <a:ext cx="2673360" cy="1511280"/>
          </a:xfrm>
          <a:prstGeom prst="rect">
            <a:avLst/>
          </a:prstGeom>
          <a:ln w="0">
            <a:noFill/>
          </a:ln>
        </p:spPr>
      </p:pic>
      <p:sp>
        <p:nvSpPr>
          <p:cNvPr id="1096" name="Oval Callout 1"/>
          <p:cNvSpPr/>
          <p:nvPr/>
        </p:nvSpPr>
        <p:spPr>
          <a:xfrm>
            <a:off x="7070760" y="2852640"/>
            <a:ext cx="3363840" cy="1944720"/>
          </a:xfrm>
          <a:prstGeom prst="wedgeEllipseCallout">
            <a:avLst>
              <a:gd name="adj1" fmla="val -32407"/>
              <a:gd name="adj2" fmla="val 63925"/>
            </a:avLst>
          </a:prstGeom>
          <a:solidFill>
            <a:srgbClr val="FFFFCC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FF0000"/>
                </a:solidFill>
                <a:latin typeface="Cambria"/>
              </a:rPr>
              <a:t>Cảm nhận giai điệu của bài hát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CON CHIM VÀNH KHUYÊ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06600" y="164784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35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7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1098" name="Rectangle 1"/>
          <p:cNvSpPr/>
          <p:nvPr/>
        </p:nvSpPr>
        <p:spPr>
          <a:xfrm>
            <a:off x="1706040" y="1986120"/>
            <a:ext cx="7484760" cy="285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NGHE NHẠC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KẾT HỢP VẬN ĐỘNG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THEO NHỊP ĐIỆU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9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0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0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0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3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1104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05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06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07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108" name="Text Box 9"/>
          <p:cNvSpPr/>
          <p:nvPr/>
        </p:nvSpPr>
        <p:spPr>
          <a:xfrm>
            <a:off x="1057320" y="214200"/>
            <a:ext cx="32148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NGHE NHẠC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09" name="Picture 9" descr="D:\GIÁO ÁN 1 2020-2021\HÌNH SOẠN GIÁO ÁN\Nghe nhạc\CON CHIM VÀNH KHUYÊN\Nghe nhạc Con chim vành khuyên - Copy (2).jpg"/>
          <p:cNvPicPr/>
          <p:nvPr/>
        </p:nvPicPr>
        <p:blipFill>
          <a:blip r:embed="rId6">
            <a:biLevel thresh="50000"/>
          </a:blip>
          <a:srcRect r="7174"/>
          <a:stretch/>
        </p:blipFill>
        <p:spPr>
          <a:xfrm>
            <a:off x="431640" y="1052640"/>
            <a:ext cx="4694400" cy="4529160"/>
          </a:xfrm>
          <a:prstGeom prst="rect">
            <a:avLst/>
          </a:prstGeom>
          <a:ln w="0">
            <a:noFill/>
          </a:ln>
        </p:spPr>
      </p:pic>
      <p:pic>
        <p:nvPicPr>
          <p:cNvPr id="1110" name="Picture 10" descr="D:\GIÁO ÁN 1 2020-2021\HÌNH SOẠN GIÁO ÁN\Nghe nhạc\CON CHIM VÀNH KHUYÊN\Nghe nhạc Con chim vành khuyên - Copy - Copy (2).jpg"/>
          <p:cNvPicPr/>
          <p:nvPr/>
        </p:nvPicPr>
        <p:blipFill>
          <a:blip r:embed="rId7"/>
          <a:srcRect l="7563" b="9966"/>
          <a:stretch/>
        </p:blipFill>
        <p:spPr>
          <a:xfrm>
            <a:off x="5126040" y="1052640"/>
            <a:ext cx="5473800" cy="2498760"/>
          </a:xfrm>
          <a:prstGeom prst="rect">
            <a:avLst/>
          </a:prstGeom>
          <a:ln w="0">
            <a:noFill/>
          </a:ln>
        </p:spPr>
      </p:pic>
      <p:sp>
        <p:nvSpPr>
          <p:cNvPr id="1111" name="Oval Callout 10"/>
          <p:cNvSpPr/>
          <p:nvPr/>
        </p:nvSpPr>
        <p:spPr>
          <a:xfrm>
            <a:off x="5445000" y="3551400"/>
            <a:ext cx="4753080" cy="1942920"/>
          </a:xfrm>
          <a:prstGeom prst="wedgeEllipseCallout">
            <a:avLst>
              <a:gd name="adj1" fmla="val -62495"/>
              <a:gd name="adj2" fmla="val -76189"/>
            </a:avLst>
          </a:prstGeom>
          <a:solidFill>
            <a:srgbClr val="FFFFCC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FF0000"/>
                </a:solidFill>
                <a:latin typeface="Cambria"/>
              </a:rPr>
              <a:t>Kể tên các loài chim có trong bài hát?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" name="CON CHIM VÀNH KHUYÊ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16740" y="21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357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2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1113" name="Rectangle 1"/>
          <p:cNvSpPr/>
          <p:nvPr/>
        </p:nvSpPr>
        <p:spPr>
          <a:xfrm>
            <a:off x="1177920" y="1986120"/>
            <a:ext cx="8541000" cy="340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72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NGHE NHẠC</a:t>
            </a:r>
            <a:endParaRPr lang="en-US" sz="72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72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KẾT HỢP TRÒ CHƠI</a:t>
            </a:r>
            <a:endParaRPr lang="en-US" sz="72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72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SẮM VAI</a:t>
            </a:r>
            <a:endParaRPr lang="en-US" sz="7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1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1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1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1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8" name="Rectangle 5"/>
          <p:cNvSpPr/>
          <p:nvPr/>
        </p:nvSpPr>
        <p:spPr>
          <a:xfrm>
            <a:off x="3772080" y="857160"/>
            <a:ext cx="348264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Cambria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Rectangle 6"/>
          <p:cNvSpPr/>
          <p:nvPr/>
        </p:nvSpPr>
        <p:spPr>
          <a:xfrm>
            <a:off x="1128600" y="2000160"/>
            <a:ext cx="9001080" cy="302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buClr>
                <a:srgbClr val="1713CB"/>
              </a:buClr>
              <a:buFont typeface="Cambri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5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KHỞI ĐỘNG</a:t>
            </a:r>
            <a:r>
              <a:rPr lang="en-US" sz="6000" b="1" i="1" strike="noStrike" spc="-1">
                <a:solidFill>
                  <a:srgbClr val="1713CB"/>
                </a:solidFill>
                <a:latin typeface="Cambria"/>
                <a:ea typeface="Times New Roman"/>
              </a:rPr>
              <a:t>                                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0" name="Picture 4" descr="pcp_download_120"/>
          <p:cNvPicPr/>
          <p:nvPr/>
        </p:nvPicPr>
        <p:blipFill>
          <a:blip r:embed="rId3"/>
          <a:stretch/>
        </p:blipFill>
        <p:spPr>
          <a:xfrm>
            <a:off x="3343320" y="714240"/>
            <a:ext cx="522360" cy="107172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 descr="AG00130_"/>
          <p:cNvPicPr/>
          <p:nvPr/>
        </p:nvPicPr>
        <p:blipFill>
          <a:blip r:embed="rId4"/>
          <a:stretch/>
        </p:blipFill>
        <p:spPr>
          <a:xfrm rot="13789200">
            <a:off x="6188760" y="4620240"/>
            <a:ext cx="1054080" cy="76680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8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1119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20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21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22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123" name="Text Box 9"/>
          <p:cNvSpPr/>
          <p:nvPr/>
        </p:nvSpPr>
        <p:spPr>
          <a:xfrm>
            <a:off x="1309680" y="214200"/>
            <a:ext cx="321480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SẮM VAI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24" name="Picture 2" descr="D:\GIÁO ÁN 1 2020-2021\HÌNH SOẠN GIÁO ÁN\Nghe nhạc\CON CHIM VÀNH KHUYÊN\Nghe nhạc Con chim vành khuyên - Copy - Copy (4) - Copy.jpg"/>
          <p:cNvPicPr/>
          <p:nvPr/>
        </p:nvPicPr>
        <p:blipFill>
          <a:blip r:embed="rId6"/>
          <a:stretch/>
        </p:blipFill>
        <p:spPr>
          <a:xfrm>
            <a:off x="6238800" y="3400560"/>
            <a:ext cx="2738520" cy="2087280"/>
          </a:xfrm>
          <a:prstGeom prst="rect">
            <a:avLst/>
          </a:prstGeom>
          <a:ln w="0">
            <a:noFill/>
          </a:ln>
        </p:spPr>
      </p:pic>
      <p:pic>
        <p:nvPicPr>
          <p:cNvPr id="1125" name="Picture 3" descr="D:\GIÁO ÁN 1 2020-2021\HÌNH SOẠN GIÁO ÁN\Nghe nhạc\CON CHIM VÀNH KHUYÊN\Nghe nhạc Con chim vành khuyên - Copy - Copy - Copy.jpg"/>
          <p:cNvPicPr/>
          <p:nvPr/>
        </p:nvPicPr>
        <p:blipFill>
          <a:blip r:embed="rId7"/>
          <a:stretch/>
        </p:blipFill>
        <p:spPr>
          <a:xfrm>
            <a:off x="590400" y="3351240"/>
            <a:ext cx="2818080" cy="2087640"/>
          </a:xfrm>
          <a:prstGeom prst="rect">
            <a:avLst/>
          </a:prstGeom>
          <a:ln w="0">
            <a:noFill/>
          </a:ln>
        </p:spPr>
      </p:pic>
      <p:pic>
        <p:nvPicPr>
          <p:cNvPr id="1126" name="Picture 4" descr="D:\GIÁO ÁN 1 2020-2021\HÌNH SOẠN GIÁO ÁN\Nghe nhạc\CON CHIM VÀNH KHUYÊN\Nghe nhạc Con chim vành khuyên - Copy - Copy (2) - Copy.jpg"/>
          <p:cNvPicPr/>
          <p:nvPr/>
        </p:nvPicPr>
        <p:blipFill>
          <a:blip r:embed="rId8"/>
          <a:stretch/>
        </p:blipFill>
        <p:spPr>
          <a:xfrm>
            <a:off x="3616200" y="1073160"/>
            <a:ext cx="1311480" cy="2643120"/>
          </a:xfrm>
          <a:prstGeom prst="rect">
            <a:avLst/>
          </a:prstGeom>
          <a:ln w="0">
            <a:noFill/>
          </a:ln>
        </p:spPr>
      </p:pic>
      <p:pic>
        <p:nvPicPr>
          <p:cNvPr id="1127" name="Picture 5" descr="D:\GIÁO ÁN 1 2020-2021\HÌNH SOẠN GIÁO ÁN\Nghe nhạc\CON CHIM VÀNH KHUYÊN\Nghe nhạc Con chim vành khuyên - Copy - Copy (2).jpg"/>
          <p:cNvPicPr/>
          <p:nvPr/>
        </p:nvPicPr>
        <p:blipFill>
          <a:blip r:embed="rId9"/>
          <a:stretch/>
        </p:blipFill>
        <p:spPr>
          <a:xfrm>
            <a:off x="5486400" y="1111320"/>
            <a:ext cx="1409760" cy="2406600"/>
          </a:xfrm>
          <a:prstGeom prst="rect">
            <a:avLst/>
          </a:prstGeom>
          <a:ln w="0">
            <a:noFill/>
          </a:ln>
        </p:spPr>
      </p:pic>
      <p:pic>
        <p:nvPicPr>
          <p:cNvPr id="1128" name="Picture 6" descr="D:\GIÁO ÁN 1 2020-2021\HÌNH SOẠN GIÁO ÁN\Nghe nhạc\CON CHIM VÀNH KHUYÊN\Nghe nhạc Con chim vành khuyên - Copy - Copy (3) - Copy.jpg"/>
          <p:cNvPicPr/>
          <p:nvPr/>
        </p:nvPicPr>
        <p:blipFill>
          <a:blip r:embed="rId10"/>
          <a:stretch/>
        </p:blipFill>
        <p:spPr>
          <a:xfrm>
            <a:off x="7574040" y="1290600"/>
            <a:ext cx="2160360" cy="2641680"/>
          </a:xfrm>
          <a:prstGeom prst="rect">
            <a:avLst/>
          </a:prstGeom>
          <a:ln w="0">
            <a:noFill/>
          </a:ln>
        </p:spPr>
      </p:pic>
      <p:sp>
        <p:nvSpPr>
          <p:cNvPr id="1129" name="Oval Callout 15"/>
          <p:cNvSpPr/>
          <p:nvPr/>
        </p:nvSpPr>
        <p:spPr>
          <a:xfrm>
            <a:off x="563400" y="2031840"/>
            <a:ext cx="2845080" cy="1159200"/>
          </a:xfrm>
          <a:prstGeom prst="wedgeEllipseCallout">
            <a:avLst>
              <a:gd name="adj1" fmla="val 14865"/>
              <a:gd name="adj2" fmla="val 98884"/>
            </a:avLst>
          </a:prstGeom>
          <a:solidFill>
            <a:srgbClr val="FFFFCC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FF0000"/>
                </a:solidFill>
                <a:latin typeface="Cambria"/>
              </a:rPr>
              <a:t>Chào ……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4" name="CON CHIM VÀNH KHUYÊ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72400" y="19945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357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1131" name="Text Box 9"/>
          <p:cNvSpPr/>
          <p:nvPr/>
        </p:nvSpPr>
        <p:spPr>
          <a:xfrm>
            <a:off x="0" y="44280"/>
            <a:ext cx="5275440" cy="846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GIÁO DỤC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32" name="Text Box 10"/>
          <p:cNvSpPr/>
          <p:nvPr/>
        </p:nvSpPr>
        <p:spPr>
          <a:xfrm>
            <a:off x="1525680" y="1103400"/>
            <a:ext cx="82785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Cambria"/>
              </a:rPr>
              <a:t>CON CHIM VÀNH KHUYÊN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33" name="Picture 6" descr="D:\GIÁO ÁN 1 2020-2021\HÌNH SOẠN GIÁO ÁN\Nghe nhạc\CON CHIM VÀNH KHUYÊN\Nghe nhạc Con chim vành khuyên - Copy.jpg"/>
          <p:cNvPicPr/>
          <p:nvPr/>
        </p:nvPicPr>
        <p:blipFill>
          <a:blip r:embed="rId3"/>
          <a:stretch/>
        </p:blipFill>
        <p:spPr>
          <a:xfrm>
            <a:off x="1741320" y="1895400"/>
            <a:ext cx="7490160" cy="3610080"/>
          </a:xfrm>
          <a:prstGeom prst="rect">
            <a:avLst/>
          </a:prstGeom>
          <a:ln w="0">
            <a:noFill/>
          </a:ln>
        </p:spPr>
      </p:pic>
      <p:pic>
        <p:nvPicPr>
          <p:cNvPr id="113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3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3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3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113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4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4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4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143" name="Text Box 9"/>
          <p:cNvSpPr/>
          <p:nvPr/>
        </p:nvSpPr>
        <p:spPr>
          <a:xfrm>
            <a:off x="449280" y="1041480"/>
            <a:ext cx="400032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Ôn tập Đọc nhạc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44" name="Text Box 10"/>
          <p:cNvSpPr/>
          <p:nvPr/>
        </p:nvSpPr>
        <p:spPr>
          <a:xfrm>
            <a:off x="771480" y="1774800"/>
            <a:ext cx="978696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</a:rPr>
              <a:t>HÁT CÙNG ĐÔ – RÊ – MI – PHA - SON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45" name="Picture 2" descr="D:\GIÁO ÁN 1 2020-2021\HÌNH SOẠN GIÁO ÁN\Đọc nhạc\Những người bạn của Đô - Rê - Mi - Copy.jpg"/>
          <p:cNvPicPr/>
          <p:nvPr/>
        </p:nvPicPr>
        <p:blipFill>
          <a:blip r:embed="rId4"/>
          <a:stretch/>
        </p:blipFill>
        <p:spPr>
          <a:xfrm>
            <a:off x="6781680" y="3443400"/>
            <a:ext cx="3776760" cy="2146320"/>
          </a:xfrm>
          <a:prstGeom prst="rect">
            <a:avLst/>
          </a:prstGeom>
          <a:ln w="0">
            <a:noFill/>
          </a:ln>
        </p:spPr>
      </p:pic>
      <p:sp>
        <p:nvSpPr>
          <p:cNvPr id="1146" name="Text Box 9"/>
          <p:cNvSpPr/>
          <p:nvPr/>
        </p:nvSpPr>
        <p:spPr>
          <a:xfrm>
            <a:off x="449280" y="2262240"/>
            <a:ext cx="400032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Nghe nhạc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47" name="Picture 11" descr="D:\GIÁO ÁN 1 2020-2021\HÌNH SOẠN GIÁO ÁN\Nghe nhạc\CON CHIM VÀNH KHUYÊN\Nghe nhạc Con chim vành khuyên - Copy - Copy.jpg"/>
          <p:cNvPicPr/>
          <p:nvPr/>
        </p:nvPicPr>
        <p:blipFill>
          <a:blip r:embed="rId5"/>
          <a:stretch/>
        </p:blipFill>
        <p:spPr>
          <a:xfrm>
            <a:off x="479520" y="3463920"/>
            <a:ext cx="3782880" cy="2138400"/>
          </a:xfrm>
          <a:prstGeom prst="rect">
            <a:avLst/>
          </a:prstGeom>
          <a:ln w="0">
            <a:noFill/>
          </a:ln>
        </p:spPr>
      </p:pic>
      <p:sp>
        <p:nvSpPr>
          <p:cNvPr id="1148" name="Text Box 10"/>
          <p:cNvSpPr/>
          <p:nvPr/>
        </p:nvSpPr>
        <p:spPr>
          <a:xfrm>
            <a:off x="1525680" y="2841480"/>
            <a:ext cx="827856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</a:rPr>
              <a:t>CON CHIM VÀNH KHUYÊN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7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14"/>
          <p:cNvPicPr/>
          <p:nvPr/>
        </p:nvPicPr>
        <p:blipFill>
          <a:blip r:embed="rId6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1" name="Group 5"/>
          <p:cNvPicPr/>
          <p:nvPr/>
        </p:nvPicPr>
        <p:blipFill>
          <a:blip r:embed="rId7"/>
          <a:stretch/>
        </p:blipFill>
        <p:spPr>
          <a:xfrm>
            <a:off x="2736720" y="5919840"/>
            <a:ext cx="6212160" cy="772920"/>
          </a:xfrm>
          <a:prstGeom prst="rect">
            <a:avLst/>
          </a:prstGeom>
          <a:ln w="0">
            <a:noFill/>
          </a:ln>
        </p:spPr>
      </p:pic>
      <p:grpSp>
        <p:nvGrpSpPr>
          <p:cNvPr id="72" name="AutoShape 17"/>
          <p:cNvGrpSpPr/>
          <p:nvPr/>
        </p:nvGrpSpPr>
        <p:grpSpPr>
          <a:xfrm>
            <a:off x="512640" y="165240"/>
            <a:ext cx="9996480" cy="1096920"/>
            <a:chOff x="512640" y="165240"/>
            <a:chExt cx="9996480" cy="1096920"/>
          </a:xfrm>
        </p:grpSpPr>
        <p:pic>
          <p:nvPicPr>
            <p:cNvPr id="73" name="AutoShape 17"/>
            <p:cNvPicPr/>
            <p:nvPr/>
          </p:nvPicPr>
          <p:blipFill>
            <a:blip r:embed="rId8"/>
            <a:stretch/>
          </p:blipFill>
          <p:spPr>
            <a:xfrm>
              <a:off x="512640" y="165240"/>
              <a:ext cx="9996480" cy="1096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4" name="Freeform 73"/>
            <p:cNvSpPr/>
            <p:nvPr/>
          </p:nvSpPr>
          <p:spPr>
            <a:xfrm>
              <a:off x="733320" y="351000"/>
              <a:ext cx="9552240" cy="655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5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76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2" name="Text Box 26"/>
          <p:cNvSpPr/>
          <p:nvPr/>
        </p:nvSpPr>
        <p:spPr>
          <a:xfrm>
            <a:off x="1057320" y="343080"/>
            <a:ext cx="910908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TRÒ CHƠI: </a:t>
            </a:r>
            <a:r>
              <a:rPr lang="en-US" sz="32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“TÔI LÀ AI?”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4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5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6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7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8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9" name="Freeform 149"/>
                  <p:cNvGrpSpPr/>
                  <p:nvPr/>
                </p:nvGrpSpPr>
                <p:grpSpPr>
                  <a:xfrm>
                    <a:off x="9170640" y="1554840"/>
                    <a:ext cx="172080" cy="92160"/>
                    <a:chOff x="9170640" y="1554840"/>
                    <a:chExt cx="172080" cy="92160"/>
                  </a:xfrm>
                </p:grpSpPr>
                <p:pic>
                  <p:nvPicPr>
                    <p:cNvPr id="90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9170640" y="1554840"/>
                      <a:ext cx="17208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1" name="Freeform 90"/>
                    <p:cNvSpPr/>
                    <p:nvPr/>
                  </p:nvSpPr>
                  <p:spPr>
                    <a:xfrm>
                      <a:off x="9180000" y="1567440"/>
                      <a:ext cx="15336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2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3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4" name="Freeform 149"/>
                  <p:cNvGrpSpPr/>
                  <p:nvPr/>
                </p:nvGrpSpPr>
                <p:grpSpPr>
                  <a:xfrm>
                    <a:off x="8811000" y="1554840"/>
                    <a:ext cx="185400" cy="92160"/>
                    <a:chOff x="8811000" y="1554840"/>
                    <a:chExt cx="185400" cy="92160"/>
                  </a:xfrm>
                </p:grpSpPr>
                <p:pic>
                  <p:nvPicPr>
                    <p:cNvPr id="95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811000" y="1554840"/>
                      <a:ext cx="18540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6" name="Freeform 95"/>
                    <p:cNvSpPr/>
                    <p:nvPr/>
                  </p:nvSpPr>
                  <p:spPr>
                    <a:xfrm>
                      <a:off x="8823600" y="1567440"/>
                      <a:ext cx="1598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7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8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9" name="Freeform 149"/>
                  <p:cNvGrpSpPr/>
                  <p:nvPr/>
                </p:nvGrpSpPr>
                <p:grpSpPr>
                  <a:xfrm>
                    <a:off x="8499960" y="1554840"/>
                    <a:ext cx="167400" cy="92160"/>
                    <a:chOff x="8499960" y="1554840"/>
                    <a:chExt cx="167400" cy="92160"/>
                  </a:xfrm>
                </p:grpSpPr>
                <p:pic>
                  <p:nvPicPr>
                    <p:cNvPr id="100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8499960" y="1554840"/>
                      <a:ext cx="16740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1" name="Freeform 100"/>
                    <p:cNvSpPr/>
                    <p:nvPr/>
                  </p:nvSpPr>
                  <p:spPr>
                    <a:xfrm>
                      <a:off x="8508960" y="156744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2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3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4" name="Freeform 149"/>
                  <p:cNvGrpSpPr/>
                  <p:nvPr/>
                </p:nvGrpSpPr>
                <p:grpSpPr>
                  <a:xfrm>
                    <a:off x="8191800" y="1554840"/>
                    <a:ext cx="186120" cy="92160"/>
                    <a:chOff x="8191800" y="1554840"/>
                    <a:chExt cx="186120" cy="92160"/>
                  </a:xfrm>
                </p:grpSpPr>
                <p:pic>
                  <p:nvPicPr>
                    <p:cNvPr id="105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191800" y="1554840"/>
                      <a:ext cx="18612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6" name="Freeform 105"/>
                    <p:cNvSpPr/>
                    <p:nvPr/>
                  </p:nvSpPr>
                  <p:spPr>
                    <a:xfrm>
                      <a:off x="8204400" y="1567440"/>
                      <a:ext cx="16056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7" name="Freeform 191"/>
                  <p:cNvSpPr/>
                  <p:nvPr/>
                </p:nvSpPr>
                <p:spPr>
                  <a:xfrm>
                    <a:off x="7922160" y="1296720"/>
                    <a:ext cx="4460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8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9" name="Freeform 149"/>
                  <p:cNvGrpSpPr/>
                  <p:nvPr/>
                </p:nvGrpSpPr>
                <p:grpSpPr>
                  <a:xfrm>
                    <a:off x="7855920" y="1554840"/>
                    <a:ext cx="172800" cy="92160"/>
                    <a:chOff x="7855920" y="1554840"/>
                    <a:chExt cx="172800" cy="92160"/>
                  </a:xfrm>
                </p:grpSpPr>
                <p:pic>
                  <p:nvPicPr>
                    <p:cNvPr id="110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855920" y="1554840"/>
                      <a:ext cx="17280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1" name="Freeform 110"/>
                    <p:cNvSpPr/>
                    <p:nvPr/>
                  </p:nvSpPr>
                  <p:spPr>
                    <a:xfrm>
                      <a:off x="7864920" y="156744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2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3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4" name="Freeform 149"/>
                  <p:cNvGrpSpPr/>
                  <p:nvPr/>
                </p:nvGrpSpPr>
                <p:grpSpPr>
                  <a:xfrm>
                    <a:off x="7521120" y="1554840"/>
                    <a:ext cx="200160" cy="91800"/>
                    <a:chOff x="7521120" y="1554840"/>
                    <a:chExt cx="200160" cy="91800"/>
                  </a:xfrm>
                </p:grpSpPr>
                <p:pic>
                  <p:nvPicPr>
                    <p:cNvPr id="115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7521120" y="1554840"/>
                      <a:ext cx="20016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6" name="Freeform 115"/>
                    <p:cNvSpPr/>
                    <p:nvPr/>
                  </p:nvSpPr>
                  <p:spPr>
                    <a:xfrm>
                      <a:off x="7534440" y="1567440"/>
                      <a:ext cx="1728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7" name="Freeform 191"/>
                  <p:cNvSpPr/>
                  <p:nvPr/>
                </p:nvSpPr>
                <p:spPr>
                  <a:xfrm>
                    <a:off x="7265520" y="1293840"/>
                    <a:ext cx="4237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8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9" name="Freeform 149"/>
                  <p:cNvGrpSpPr/>
                  <p:nvPr/>
                </p:nvGrpSpPr>
                <p:grpSpPr>
                  <a:xfrm>
                    <a:off x="7200360" y="1554840"/>
                    <a:ext cx="159480" cy="91800"/>
                    <a:chOff x="7200360" y="1554840"/>
                    <a:chExt cx="159480" cy="91800"/>
                  </a:xfrm>
                </p:grpSpPr>
                <p:pic>
                  <p:nvPicPr>
                    <p:cNvPr id="120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20036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1" name="Freeform 120"/>
                    <p:cNvSpPr/>
                    <p:nvPr/>
                  </p:nvSpPr>
                  <p:spPr>
                    <a:xfrm>
                      <a:off x="720864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2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3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4" name="Freeform 149"/>
                  <p:cNvGrpSpPr/>
                  <p:nvPr/>
                </p:nvGrpSpPr>
                <p:grpSpPr>
                  <a:xfrm>
                    <a:off x="6855120" y="1554840"/>
                    <a:ext cx="156240" cy="91800"/>
                    <a:chOff x="6855120" y="1554840"/>
                    <a:chExt cx="156240" cy="91800"/>
                  </a:xfrm>
                </p:grpSpPr>
                <p:pic>
                  <p:nvPicPr>
                    <p:cNvPr id="125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85512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6" name="Freeform 125"/>
                    <p:cNvSpPr/>
                    <p:nvPr/>
                  </p:nvSpPr>
                  <p:spPr>
                    <a:xfrm>
                      <a:off x="686520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7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8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9" name="Freeform 149"/>
                  <p:cNvGrpSpPr/>
                  <p:nvPr/>
                </p:nvGrpSpPr>
                <p:grpSpPr>
                  <a:xfrm>
                    <a:off x="6554160" y="1554840"/>
                    <a:ext cx="189360" cy="91800"/>
                    <a:chOff x="6554160" y="1554840"/>
                    <a:chExt cx="189360" cy="91800"/>
                  </a:xfrm>
                </p:grpSpPr>
                <p:pic>
                  <p:nvPicPr>
                    <p:cNvPr id="130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554160" y="1554840"/>
                      <a:ext cx="18936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1" name="Freeform 130"/>
                    <p:cNvSpPr/>
                    <p:nvPr/>
                  </p:nvSpPr>
                  <p:spPr>
                    <a:xfrm>
                      <a:off x="6563520" y="1567440"/>
                      <a:ext cx="1684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2" name="Freeform 191"/>
                  <p:cNvSpPr/>
                  <p:nvPr/>
                </p:nvSpPr>
                <p:spPr>
                  <a:xfrm>
                    <a:off x="6287760" y="1293840"/>
                    <a:ext cx="437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3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4" name="Freeform 149"/>
                  <p:cNvGrpSpPr/>
                  <p:nvPr/>
                </p:nvGrpSpPr>
                <p:grpSpPr>
                  <a:xfrm>
                    <a:off x="6210360" y="1554840"/>
                    <a:ext cx="209160" cy="91800"/>
                    <a:chOff x="6210360" y="1554840"/>
                    <a:chExt cx="209160" cy="91800"/>
                  </a:xfrm>
                </p:grpSpPr>
                <p:pic>
                  <p:nvPicPr>
                    <p:cNvPr id="135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210360" y="1554840"/>
                      <a:ext cx="20916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6" name="Freeform 135"/>
                    <p:cNvSpPr/>
                    <p:nvPr/>
                  </p:nvSpPr>
                  <p:spPr>
                    <a:xfrm>
                      <a:off x="6223680" y="1567440"/>
                      <a:ext cx="18036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7" name="Freeform 191"/>
                  <p:cNvSpPr/>
                  <p:nvPr/>
                </p:nvSpPr>
                <p:spPr>
                  <a:xfrm>
                    <a:off x="5963760" y="1293840"/>
                    <a:ext cx="4456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8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9" name="Freeform 149"/>
                  <p:cNvGrpSpPr/>
                  <p:nvPr/>
                </p:nvGrpSpPr>
                <p:grpSpPr>
                  <a:xfrm>
                    <a:off x="5888520" y="1554840"/>
                    <a:ext cx="204120" cy="91800"/>
                    <a:chOff x="5888520" y="1554840"/>
                    <a:chExt cx="204120" cy="91800"/>
                  </a:xfrm>
                </p:grpSpPr>
                <p:pic>
                  <p:nvPicPr>
                    <p:cNvPr id="140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888520" y="1554840"/>
                      <a:ext cx="2041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1" name="Freeform 140"/>
                    <p:cNvSpPr/>
                    <p:nvPr/>
                  </p:nvSpPr>
                  <p:spPr>
                    <a:xfrm>
                      <a:off x="5898600" y="1567440"/>
                      <a:ext cx="1818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2" name="Freeform 191"/>
                  <p:cNvSpPr/>
                  <p:nvPr/>
                </p:nvSpPr>
                <p:spPr>
                  <a:xfrm>
                    <a:off x="5636880" y="1293840"/>
                    <a:ext cx="4118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43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4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5" name="Freeform 149"/>
                  <p:cNvGrpSpPr/>
                  <p:nvPr/>
                </p:nvGrpSpPr>
                <p:grpSpPr>
                  <a:xfrm>
                    <a:off x="5608800" y="1553400"/>
                    <a:ext cx="208080" cy="92880"/>
                    <a:chOff x="5608800" y="1553400"/>
                    <a:chExt cx="208080" cy="92880"/>
                  </a:xfrm>
                </p:grpSpPr>
                <p:pic>
                  <p:nvPicPr>
                    <p:cNvPr id="146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5608800" y="1553400"/>
                      <a:ext cx="2080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7" name="Freeform 146"/>
                    <p:cNvSpPr/>
                    <p:nvPr/>
                  </p:nvSpPr>
                  <p:spPr>
                    <a:xfrm>
                      <a:off x="5623200" y="1565640"/>
                      <a:ext cx="1796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8" name="Freeform 191"/>
                  <p:cNvSpPr/>
                  <p:nvPr/>
                </p:nvSpPr>
                <p:spPr>
                  <a:xfrm>
                    <a:off x="5361120" y="1296360"/>
                    <a:ext cx="44244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9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50" name="Freeform 149"/>
                  <p:cNvGrpSpPr/>
                  <p:nvPr/>
                </p:nvGrpSpPr>
                <p:grpSpPr>
                  <a:xfrm>
                    <a:off x="5306760" y="1553400"/>
                    <a:ext cx="189000" cy="92880"/>
                    <a:chOff x="5306760" y="1553400"/>
                    <a:chExt cx="189000" cy="92880"/>
                  </a:xfrm>
                </p:grpSpPr>
                <p:pic>
                  <p:nvPicPr>
                    <p:cNvPr id="151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306760" y="1553400"/>
                      <a:ext cx="1890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2" name="Freeform 151"/>
                    <p:cNvSpPr/>
                    <p:nvPr/>
                  </p:nvSpPr>
                  <p:spPr>
                    <a:xfrm>
                      <a:off x="5317200" y="1565640"/>
                      <a:ext cx="16848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3" name="Freeform 191"/>
                  <p:cNvSpPr/>
                  <p:nvPr/>
                </p:nvSpPr>
                <p:spPr>
                  <a:xfrm>
                    <a:off x="5037120" y="1296360"/>
                    <a:ext cx="38304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4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5" name="Freeform 149"/>
                  <p:cNvGrpSpPr/>
                  <p:nvPr/>
                </p:nvGrpSpPr>
                <p:grpSpPr>
                  <a:xfrm>
                    <a:off x="4986720" y="1553400"/>
                    <a:ext cx="174960" cy="92880"/>
                    <a:chOff x="4986720" y="1553400"/>
                    <a:chExt cx="174960" cy="92880"/>
                  </a:xfrm>
                </p:grpSpPr>
                <p:pic>
                  <p:nvPicPr>
                    <p:cNvPr id="156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986720" y="1553400"/>
                      <a:ext cx="1749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7" name="Freeform 156"/>
                    <p:cNvSpPr/>
                    <p:nvPr/>
                  </p:nvSpPr>
                  <p:spPr>
                    <a:xfrm>
                      <a:off x="4998600" y="1565640"/>
                      <a:ext cx="1508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8" name="Freeform 191"/>
                  <p:cNvSpPr/>
                  <p:nvPr/>
                </p:nvSpPr>
                <p:spPr>
                  <a:xfrm>
                    <a:off x="4707360" y="1296360"/>
                    <a:ext cx="45576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9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60" name="Freeform 149"/>
                  <p:cNvGrpSpPr/>
                  <p:nvPr/>
                </p:nvGrpSpPr>
                <p:grpSpPr>
                  <a:xfrm>
                    <a:off x="4653720" y="1553400"/>
                    <a:ext cx="182160" cy="92880"/>
                    <a:chOff x="4653720" y="1553400"/>
                    <a:chExt cx="182160" cy="92880"/>
                  </a:xfrm>
                </p:grpSpPr>
                <p:pic>
                  <p:nvPicPr>
                    <p:cNvPr id="161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653720" y="1553400"/>
                      <a:ext cx="182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2" name="Freeform 161"/>
                    <p:cNvSpPr/>
                    <p:nvPr/>
                  </p:nvSpPr>
                  <p:spPr>
                    <a:xfrm>
                      <a:off x="4663440" y="1565640"/>
                      <a:ext cx="162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3" name="Freeform 191"/>
                  <p:cNvSpPr/>
                  <p:nvPr/>
                </p:nvSpPr>
                <p:spPr>
                  <a:xfrm>
                    <a:off x="4380120" y="1296360"/>
                    <a:ext cx="41364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4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5" name="Freeform 149"/>
                  <p:cNvGrpSpPr/>
                  <p:nvPr/>
                </p:nvGrpSpPr>
                <p:grpSpPr>
                  <a:xfrm>
                    <a:off x="4322520" y="1553400"/>
                    <a:ext cx="189720" cy="92880"/>
                    <a:chOff x="4322520" y="1553400"/>
                    <a:chExt cx="189720" cy="92880"/>
                  </a:xfrm>
                </p:grpSpPr>
                <p:pic>
                  <p:nvPicPr>
                    <p:cNvPr id="166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322520" y="1553400"/>
                      <a:ext cx="1897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7" name="Freeform 166"/>
                    <p:cNvSpPr/>
                    <p:nvPr/>
                  </p:nvSpPr>
                  <p:spPr>
                    <a:xfrm>
                      <a:off x="4335120" y="1565640"/>
                      <a:ext cx="16380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8" name="Freeform 191"/>
                  <p:cNvSpPr/>
                  <p:nvPr/>
                </p:nvSpPr>
                <p:spPr>
                  <a:xfrm>
                    <a:off x="4056480" y="1296360"/>
                    <a:ext cx="41868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9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70" name="Freeform 149"/>
                  <p:cNvGrpSpPr/>
                  <p:nvPr/>
                </p:nvGrpSpPr>
                <p:grpSpPr>
                  <a:xfrm>
                    <a:off x="4010040" y="1553400"/>
                    <a:ext cx="169200" cy="92880"/>
                    <a:chOff x="4010040" y="1553400"/>
                    <a:chExt cx="169200" cy="92880"/>
                  </a:xfrm>
                </p:grpSpPr>
                <p:pic>
                  <p:nvPicPr>
                    <p:cNvPr id="171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010040" y="1553400"/>
                      <a:ext cx="1692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2" name="Freeform 171"/>
                    <p:cNvSpPr/>
                    <p:nvPr/>
                  </p:nvSpPr>
                  <p:spPr>
                    <a:xfrm>
                      <a:off x="4018680" y="1565640"/>
                      <a:ext cx="1508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3" name="Freeform 191"/>
                  <p:cNvSpPr/>
                  <p:nvPr/>
                </p:nvSpPr>
                <p:spPr>
                  <a:xfrm>
                    <a:off x="3723480" y="1293840"/>
                    <a:ext cx="3708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4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5" name="Freeform 149"/>
                  <p:cNvGrpSpPr/>
                  <p:nvPr/>
                </p:nvGrpSpPr>
                <p:grpSpPr>
                  <a:xfrm>
                    <a:off x="3660120" y="1553400"/>
                    <a:ext cx="192240" cy="92880"/>
                    <a:chOff x="3660120" y="1553400"/>
                    <a:chExt cx="192240" cy="92880"/>
                  </a:xfrm>
                </p:grpSpPr>
                <p:pic>
                  <p:nvPicPr>
                    <p:cNvPr id="176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660120" y="1553400"/>
                      <a:ext cx="1922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7" name="Freeform 176"/>
                    <p:cNvSpPr/>
                    <p:nvPr/>
                  </p:nvSpPr>
                  <p:spPr>
                    <a:xfrm>
                      <a:off x="367272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8" name="Freeform 191"/>
                  <p:cNvSpPr/>
                  <p:nvPr/>
                </p:nvSpPr>
                <p:spPr>
                  <a:xfrm>
                    <a:off x="3396600" y="1293840"/>
                    <a:ext cx="3974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9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80" name="Freeform 149"/>
                  <p:cNvGrpSpPr/>
                  <p:nvPr/>
                </p:nvGrpSpPr>
                <p:grpSpPr>
                  <a:xfrm>
                    <a:off x="3341160" y="1553400"/>
                    <a:ext cx="187200" cy="92880"/>
                    <a:chOff x="3341160" y="1553400"/>
                    <a:chExt cx="187200" cy="92880"/>
                  </a:xfrm>
                </p:grpSpPr>
                <p:pic>
                  <p:nvPicPr>
                    <p:cNvPr id="181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3341160" y="1553400"/>
                      <a:ext cx="1872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2" name="Freeform 181"/>
                    <p:cNvSpPr/>
                    <p:nvPr/>
                  </p:nvSpPr>
                  <p:spPr>
                    <a:xfrm>
                      <a:off x="3350520" y="1565640"/>
                      <a:ext cx="16668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3" name="Freeform 191"/>
                  <p:cNvSpPr/>
                  <p:nvPr/>
                </p:nvSpPr>
                <p:spPr>
                  <a:xfrm>
                    <a:off x="3072600" y="1293840"/>
                    <a:ext cx="4071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4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5" name="Freeform 149"/>
                  <p:cNvGrpSpPr/>
                  <p:nvPr/>
                </p:nvGrpSpPr>
                <p:grpSpPr>
                  <a:xfrm>
                    <a:off x="3030120" y="1553400"/>
                    <a:ext cx="171360" cy="92880"/>
                    <a:chOff x="3030120" y="1553400"/>
                    <a:chExt cx="171360" cy="92880"/>
                  </a:xfrm>
                </p:grpSpPr>
                <p:pic>
                  <p:nvPicPr>
                    <p:cNvPr id="186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030120" y="1553400"/>
                      <a:ext cx="1713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7" name="Freeform 186"/>
                    <p:cNvSpPr/>
                    <p:nvPr/>
                  </p:nvSpPr>
                  <p:spPr>
                    <a:xfrm>
                      <a:off x="3041280" y="1565640"/>
                      <a:ext cx="147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8" name="Freeform 191"/>
                  <p:cNvSpPr/>
                  <p:nvPr/>
                </p:nvSpPr>
                <p:spPr>
                  <a:xfrm>
                    <a:off x="2745720" y="1293840"/>
                    <a:ext cx="437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9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90" name="Freeform 149"/>
                  <p:cNvGrpSpPr/>
                  <p:nvPr/>
                </p:nvGrpSpPr>
                <p:grpSpPr>
                  <a:xfrm>
                    <a:off x="2712240" y="1553400"/>
                    <a:ext cx="165240" cy="92880"/>
                    <a:chOff x="2712240" y="1553400"/>
                    <a:chExt cx="165240" cy="92880"/>
                  </a:xfrm>
                </p:grpSpPr>
                <p:pic>
                  <p:nvPicPr>
                    <p:cNvPr id="191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2712240" y="1553400"/>
                      <a:ext cx="1652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2" name="Freeform 191"/>
                    <p:cNvSpPr/>
                    <p:nvPr/>
                  </p:nvSpPr>
                  <p:spPr>
                    <a:xfrm>
                      <a:off x="272052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3" name="Freeform 191"/>
                  <p:cNvSpPr/>
                  <p:nvPr/>
                </p:nvSpPr>
                <p:spPr>
                  <a:xfrm>
                    <a:off x="2421720" y="1293840"/>
                    <a:ext cx="4406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4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5" name="Freeform 149"/>
                  <p:cNvGrpSpPr/>
                  <p:nvPr/>
                </p:nvGrpSpPr>
                <p:grpSpPr>
                  <a:xfrm>
                    <a:off x="2372040" y="1553400"/>
                    <a:ext cx="178560" cy="92880"/>
                    <a:chOff x="2372040" y="1553400"/>
                    <a:chExt cx="178560" cy="92880"/>
                  </a:xfrm>
                </p:grpSpPr>
                <p:pic>
                  <p:nvPicPr>
                    <p:cNvPr id="196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2372040" y="1553400"/>
                      <a:ext cx="1785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7" name="Freeform 196"/>
                    <p:cNvSpPr/>
                    <p:nvPr/>
                  </p:nvSpPr>
                  <p:spPr>
                    <a:xfrm>
                      <a:off x="2383200" y="1565640"/>
                      <a:ext cx="15408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8" name="Freeform 191"/>
                  <p:cNvSpPr/>
                  <p:nvPr/>
                </p:nvSpPr>
                <p:spPr>
                  <a:xfrm>
                    <a:off x="2094840" y="1293840"/>
                    <a:ext cx="4215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9" name="Picture 13" descr="5"/>
          <p:cNvPicPr/>
          <p:nvPr/>
        </p:nvPicPr>
        <p:blipFill>
          <a:blip r:embed="rId11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200" name="Picture 12" descr="5"/>
          <p:cNvPicPr/>
          <p:nvPr/>
        </p:nvPicPr>
        <p:blipFill>
          <a:blip r:embed="rId12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201" name="Picture 12" descr="5"/>
          <p:cNvPicPr/>
          <p:nvPr/>
        </p:nvPicPr>
        <p:blipFill>
          <a:blip r:embed="rId13"/>
          <a:stretch/>
        </p:blipFill>
        <p:spPr>
          <a:xfrm>
            <a:off x="77760" y="100080"/>
            <a:ext cx="1193760" cy="115740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13" descr="5"/>
          <p:cNvPicPr/>
          <p:nvPr/>
        </p:nvPicPr>
        <p:blipFill>
          <a:blip r:embed="rId14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8" descr="000o"/>
          <p:cNvPicPr/>
          <p:nvPr/>
        </p:nvPicPr>
        <p:blipFill>
          <a:blip r:embed="rId1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9" descr="000o"/>
          <p:cNvPicPr/>
          <p:nvPr/>
        </p:nvPicPr>
        <p:blipFill>
          <a:blip r:embed="rId1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10" descr="000o"/>
          <p:cNvPicPr/>
          <p:nvPr/>
        </p:nvPicPr>
        <p:blipFill>
          <a:blip r:embed="rId1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11" descr="000o"/>
          <p:cNvPicPr/>
          <p:nvPr/>
        </p:nvPicPr>
        <p:blipFill>
          <a:blip r:embed="rId1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7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Rectangle 101"/>
          <p:cNvSpPr/>
          <p:nvPr/>
        </p:nvSpPr>
        <p:spPr>
          <a:xfrm>
            <a:off x="2975040" y="2357280"/>
            <a:ext cx="2011320" cy="262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600" b="1" strike="noStrike" spc="-1">
                <a:solidFill>
                  <a:srgbClr val="00B050"/>
                </a:solidFill>
                <a:latin typeface="Cambria"/>
                <a:ea typeface="Times New Roman"/>
              </a:rPr>
              <a:t> </a:t>
            </a:r>
            <a:endParaRPr lang="en-US" sz="16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9" name="Rectangle 102"/>
          <p:cNvSpPr/>
          <p:nvPr/>
        </p:nvSpPr>
        <p:spPr>
          <a:xfrm>
            <a:off x="6400800" y="2709720"/>
            <a:ext cx="2011320" cy="184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500" b="0" strike="noStrike" spc="-1">
                <a:solidFill>
                  <a:srgbClr val="FF0000"/>
                </a:solidFill>
                <a:latin typeface="Cambria"/>
                <a:ea typeface="Times New Roman"/>
              </a:rPr>
              <a:t>X</a:t>
            </a:r>
            <a:endParaRPr lang="en-US" sz="115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18"/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Effect">
                      <p:stCondLst>
                        <p:cond delay="indefinite"/>
                      </p:stCondLst>
                      <p:childTnLst>
                        <p:par>
                          <p:cTn id="2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25"/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14"/>
          <p:cNvPicPr/>
          <p:nvPr/>
        </p:nvPicPr>
        <p:blipFill>
          <a:blip r:embed="rId3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211" name="Rectangle 63"/>
          <p:cNvSpPr/>
          <p:nvPr/>
        </p:nvSpPr>
        <p:spPr>
          <a:xfrm rot="5400000">
            <a:off x="6707880" y="556020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2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213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sp>
        <p:nvSpPr>
          <p:cNvPr id="214" name="Rectangle 63"/>
          <p:cNvSpPr/>
          <p:nvPr/>
        </p:nvSpPr>
        <p:spPr>
          <a:xfrm rot="5400000">
            <a:off x="3202200" y="5559840"/>
            <a:ext cx="928800" cy="17172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16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217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18" name="Freeform 217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19" name="Group 27"/>
          <p:cNvGrpSpPr/>
          <p:nvPr/>
        </p:nvGrpSpPr>
        <p:grpSpPr>
          <a:xfrm>
            <a:off x="3048120" y="5927760"/>
            <a:ext cx="1190520" cy="929880"/>
            <a:chOff x="3048120" y="5927760"/>
            <a:chExt cx="1190520" cy="929880"/>
          </a:xfrm>
        </p:grpSpPr>
        <p:sp>
          <p:nvSpPr>
            <p:cNvPr id="220" name="AutoShape 28"/>
            <p:cNvSpPr/>
            <p:nvPr/>
          </p:nvSpPr>
          <p:spPr>
            <a:xfrm rot="16200000">
              <a:off x="303048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1" name="AutoShape 29"/>
            <p:cNvSpPr/>
            <p:nvPr/>
          </p:nvSpPr>
          <p:spPr>
            <a:xfrm rot="5400000">
              <a:off x="409860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2" name="AutoShape 30"/>
            <p:cNvSpPr/>
            <p:nvPr/>
          </p:nvSpPr>
          <p:spPr>
            <a:xfrm rot="10800000">
              <a:off x="355284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" name="Oval 31"/>
            <p:cNvSpPr/>
            <p:nvPr/>
          </p:nvSpPr>
          <p:spPr>
            <a:xfrm>
              <a:off x="3169800" y="5927760"/>
              <a:ext cx="95472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" name="Oval 32"/>
            <p:cNvSpPr/>
            <p:nvPr/>
          </p:nvSpPr>
          <p:spPr>
            <a:xfrm>
              <a:off x="3224160" y="5974200"/>
              <a:ext cx="84528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5" name="Oval 33"/>
            <p:cNvSpPr/>
            <p:nvPr/>
          </p:nvSpPr>
          <p:spPr>
            <a:xfrm>
              <a:off x="3247560" y="6018120"/>
              <a:ext cx="25992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6" name="Oval 34"/>
            <p:cNvSpPr/>
            <p:nvPr/>
          </p:nvSpPr>
          <p:spPr>
            <a:xfrm>
              <a:off x="324756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7" name="Oval 35"/>
            <p:cNvSpPr/>
            <p:nvPr/>
          </p:nvSpPr>
          <p:spPr>
            <a:xfrm>
              <a:off x="3322800" y="6059520"/>
              <a:ext cx="64764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8" name="Oval 36"/>
            <p:cNvSpPr/>
            <p:nvPr/>
          </p:nvSpPr>
          <p:spPr>
            <a:xfrm>
              <a:off x="3322800" y="6059880"/>
              <a:ext cx="64764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29" name="Text Box 26"/>
          <p:cNvSpPr/>
          <p:nvPr/>
        </p:nvSpPr>
        <p:spPr>
          <a:xfrm>
            <a:off x="1828800" y="380880"/>
            <a:ext cx="681840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TÔI LÀ AI?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0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31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232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33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234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235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236" name="Freeform 149"/>
                  <p:cNvGrpSpPr/>
                  <p:nvPr/>
                </p:nvGrpSpPr>
                <p:grpSpPr>
                  <a:xfrm>
                    <a:off x="9171720" y="1554480"/>
                    <a:ext cx="172800" cy="92520"/>
                    <a:chOff x="9171720" y="1554480"/>
                    <a:chExt cx="172800" cy="92520"/>
                  </a:xfrm>
                </p:grpSpPr>
                <p:pic>
                  <p:nvPicPr>
                    <p:cNvPr id="23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172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38" name="Freeform 237"/>
                    <p:cNvSpPr/>
                    <p:nvPr/>
                  </p:nvSpPr>
                  <p:spPr>
                    <a:xfrm>
                      <a:off x="918108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39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40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241" name="Freeform 149"/>
                  <p:cNvGrpSpPr/>
                  <p:nvPr/>
                </p:nvGrpSpPr>
                <p:grpSpPr>
                  <a:xfrm>
                    <a:off x="8811720" y="1554480"/>
                    <a:ext cx="184680" cy="92520"/>
                    <a:chOff x="8811720" y="1554480"/>
                    <a:chExt cx="184680" cy="92520"/>
                  </a:xfrm>
                </p:grpSpPr>
                <p:pic>
                  <p:nvPicPr>
                    <p:cNvPr id="24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1720" y="1554480"/>
                      <a:ext cx="18468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43" name="Freeform 242"/>
                    <p:cNvSpPr/>
                    <p:nvPr/>
                  </p:nvSpPr>
                  <p:spPr>
                    <a:xfrm>
                      <a:off x="8824320" y="1567080"/>
                      <a:ext cx="1594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44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45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246" name="Freeform 149"/>
                  <p:cNvGrpSpPr/>
                  <p:nvPr/>
                </p:nvGrpSpPr>
                <p:grpSpPr>
                  <a:xfrm>
                    <a:off x="8501400" y="1554480"/>
                    <a:ext cx="167400" cy="92520"/>
                    <a:chOff x="8501400" y="1554480"/>
                    <a:chExt cx="167400" cy="92520"/>
                  </a:xfrm>
                </p:grpSpPr>
                <p:pic>
                  <p:nvPicPr>
                    <p:cNvPr id="24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1400" y="1554480"/>
                      <a:ext cx="1674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48" name="Freeform 247"/>
                    <p:cNvSpPr/>
                    <p:nvPr/>
                  </p:nvSpPr>
                  <p:spPr>
                    <a:xfrm>
                      <a:off x="8510400" y="156708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49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50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251" name="Freeform 149"/>
                  <p:cNvGrpSpPr/>
                  <p:nvPr/>
                </p:nvGrpSpPr>
                <p:grpSpPr>
                  <a:xfrm>
                    <a:off x="8192160" y="1554480"/>
                    <a:ext cx="185760" cy="92520"/>
                    <a:chOff x="8192160" y="1554480"/>
                    <a:chExt cx="185760" cy="92520"/>
                  </a:xfrm>
                </p:grpSpPr>
                <p:pic>
                  <p:nvPicPr>
                    <p:cNvPr id="25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2160" y="1554480"/>
                      <a:ext cx="18576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53" name="Freeform 252"/>
                    <p:cNvSpPr/>
                    <p:nvPr/>
                  </p:nvSpPr>
                  <p:spPr>
                    <a:xfrm>
                      <a:off x="8204760" y="1567080"/>
                      <a:ext cx="16020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54" name="Freeform 191"/>
                  <p:cNvSpPr/>
                  <p:nvPr/>
                </p:nvSpPr>
                <p:spPr>
                  <a:xfrm>
                    <a:off x="7922160" y="1296720"/>
                    <a:ext cx="44460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55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256" name="Freeform 149"/>
                  <p:cNvGrpSpPr/>
                  <p:nvPr/>
                </p:nvGrpSpPr>
                <p:grpSpPr>
                  <a:xfrm>
                    <a:off x="7857360" y="1554480"/>
                    <a:ext cx="172800" cy="92520"/>
                    <a:chOff x="7857360" y="1554480"/>
                    <a:chExt cx="172800" cy="92520"/>
                  </a:xfrm>
                </p:grpSpPr>
                <p:pic>
                  <p:nvPicPr>
                    <p:cNvPr id="25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736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58" name="Freeform 257"/>
                    <p:cNvSpPr/>
                    <p:nvPr/>
                  </p:nvSpPr>
                  <p:spPr>
                    <a:xfrm>
                      <a:off x="786636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59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60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261" name="Freeform 149"/>
                  <p:cNvGrpSpPr/>
                  <p:nvPr/>
                </p:nvGrpSpPr>
                <p:grpSpPr>
                  <a:xfrm>
                    <a:off x="7521840" y="1554840"/>
                    <a:ext cx="199440" cy="91800"/>
                    <a:chOff x="7521840" y="1554840"/>
                    <a:chExt cx="199440" cy="91800"/>
                  </a:xfrm>
                </p:grpSpPr>
                <p:pic>
                  <p:nvPicPr>
                    <p:cNvPr id="26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1840" y="1554840"/>
                      <a:ext cx="1994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63" name="Freeform 262"/>
                    <p:cNvSpPr/>
                    <p:nvPr/>
                  </p:nvSpPr>
                  <p:spPr>
                    <a:xfrm>
                      <a:off x="7535160" y="1567440"/>
                      <a:ext cx="172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64" name="Freeform 191"/>
                  <p:cNvSpPr/>
                  <p:nvPr/>
                </p:nvSpPr>
                <p:spPr>
                  <a:xfrm>
                    <a:off x="7265520" y="1293840"/>
                    <a:ext cx="422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65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266" name="Freeform 149"/>
                  <p:cNvGrpSpPr/>
                  <p:nvPr/>
                </p:nvGrpSpPr>
                <p:grpSpPr>
                  <a:xfrm>
                    <a:off x="7201800" y="1554840"/>
                    <a:ext cx="159480" cy="91800"/>
                    <a:chOff x="7201800" y="1554840"/>
                    <a:chExt cx="159480" cy="91800"/>
                  </a:xfrm>
                </p:grpSpPr>
                <p:pic>
                  <p:nvPicPr>
                    <p:cNvPr id="26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180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68" name="Freeform 267"/>
                    <p:cNvSpPr/>
                    <p:nvPr/>
                  </p:nvSpPr>
                  <p:spPr>
                    <a:xfrm>
                      <a:off x="721008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69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70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271" name="Freeform 149"/>
                  <p:cNvGrpSpPr/>
                  <p:nvPr/>
                </p:nvGrpSpPr>
                <p:grpSpPr>
                  <a:xfrm>
                    <a:off x="6856560" y="1554840"/>
                    <a:ext cx="156240" cy="91800"/>
                    <a:chOff x="6856560" y="1554840"/>
                    <a:chExt cx="156240" cy="91800"/>
                  </a:xfrm>
                </p:grpSpPr>
                <p:pic>
                  <p:nvPicPr>
                    <p:cNvPr id="27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656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73" name="Freeform 272"/>
                    <p:cNvSpPr/>
                    <p:nvPr/>
                  </p:nvSpPr>
                  <p:spPr>
                    <a:xfrm>
                      <a:off x="686664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74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75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276" name="Freeform 149"/>
                  <p:cNvGrpSpPr/>
                  <p:nvPr/>
                </p:nvGrpSpPr>
                <p:grpSpPr>
                  <a:xfrm>
                    <a:off x="6555600" y="1554840"/>
                    <a:ext cx="187920" cy="91800"/>
                    <a:chOff x="6555600" y="1554840"/>
                    <a:chExt cx="187920" cy="91800"/>
                  </a:xfrm>
                </p:grpSpPr>
                <p:pic>
                  <p:nvPicPr>
                    <p:cNvPr id="27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55600" y="1554840"/>
                      <a:ext cx="187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78" name="Freeform 277"/>
                    <p:cNvSpPr/>
                    <p:nvPr/>
                  </p:nvSpPr>
                  <p:spPr>
                    <a:xfrm>
                      <a:off x="6564960" y="1567440"/>
                      <a:ext cx="1674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79" name="Freeform 191"/>
                  <p:cNvSpPr/>
                  <p:nvPr/>
                </p:nvSpPr>
                <p:spPr>
                  <a:xfrm>
                    <a:off x="6287760" y="1293840"/>
                    <a:ext cx="4363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80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281" name="Freeform 149"/>
                  <p:cNvGrpSpPr/>
                  <p:nvPr/>
                </p:nvGrpSpPr>
                <p:grpSpPr>
                  <a:xfrm>
                    <a:off x="6211440" y="1554840"/>
                    <a:ext cx="208080" cy="91800"/>
                    <a:chOff x="6211440" y="1554840"/>
                    <a:chExt cx="208080" cy="91800"/>
                  </a:xfrm>
                </p:grpSpPr>
                <p:pic>
                  <p:nvPicPr>
                    <p:cNvPr id="28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1440" y="1554840"/>
                      <a:ext cx="208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83" name="Freeform 282"/>
                    <p:cNvSpPr/>
                    <p:nvPr/>
                  </p:nvSpPr>
                  <p:spPr>
                    <a:xfrm>
                      <a:off x="6224760" y="1567440"/>
                      <a:ext cx="1796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84" name="Freeform 191"/>
                  <p:cNvSpPr/>
                  <p:nvPr/>
                </p:nvSpPr>
                <p:spPr>
                  <a:xfrm>
                    <a:off x="5963760" y="1293840"/>
                    <a:ext cx="444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85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286" name="Freeform 149"/>
                  <p:cNvGrpSpPr/>
                  <p:nvPr/>
                </p:nvGrpSpPr>
                <p:grpSpPr>
                  <a:xfrm>
                    <a:off x="5889240" y="1554840"/>
                    <a:ext cx="203400" cy="91800"/>
                    <a:chOff x="5889240" y="1554840"/>
                    <a:chExt cx="203400" cy="91800"/>
                  </a:xfrm>
                </p:grpSpPr>
                <p:pic>
                  <p:nvPicPr>
                    <p:cNvPr id="28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89240" y="1554840"/>
                      <a:ext cx="2034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88" name="Freeform 287"/>
                    <p:cNvSpPr/>
                    <p:nvPr/>
                  </p:nvSpPr>
                  <p:spPr>
                    <a:xfrm>
                      <a:off x="5899320" y="1567440"/>
                      <a:ext cx="181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89" name="Freeform 191"/>
                  <p:cNvSpPr/>
                  <p:nvPr/>
                </p:nvSpPr>
                <p:spPr>
                  <a:xfrm>
                    <a:off x="5636880" y="1293840"/>
                    <a:ext cx="4086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290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291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292" name="Freeform 149"/>
                  <p:cNvGrpSpPr/>
                  <p:nvPr/>
                </p:nvGrpSpPr>
                <p:grpSpPr>
                  <a:xfrm>
                    <a:off x="5608800" y="1553040"/>
                    <a:ext cx="208080" cy="93240"/>
                    <a:chOff x="5608800" y="1553040"/>
                    <a:chExt cx="208080" cy="93240"/>
                  </a:xfrm>
                </p:grpSpPr>
                <p:pic>
                  <p:nvPicPr>
                    <p:cNvPr id="29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3040"/>
                      <a:ext cx="20808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94" name="Freeform 293"/>
                    <p:cNvSpPr/>
                    <p:nvPr/>
                  </p:nvSpPr>
                  <p:spPr>
                    <a:xfrm>
                      <a:off x="5623200" y="1565280"/>
                      <a:ext cx="179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95" name="Freeform 191"/>
                  <p:cNvSpPr/>
                  <p:nvPr/>
                </p:nvSpPr>
                <p:spPr>
                  <a:xfrm>
                    <a:off x="5361120" y="129636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96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297" name="Freeform 149"/>
                  <p:cNvGrpSpPr/>
                  <p:nvPr/>
                </p:nvGrpSpPr>
                <p:grpSpPr>
                  <a:xfrm>
                    <a:off x="5307120" y="1553040"/>
                    <a:ext cx="188640" cy="93240"/>
                    <a:chOff x="5307120" y="1553040"/>
                    <a:chExt cx="188640" cy="93240"/>
                  </a:xfrm>
                </p:grpSpPr>
                <p:pic>
                  <p:nvPicPr>
                    <p:cNvPr id="29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07120" y="1553040"/>
                      <a:ext cx="1886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99" name="Freeform 298"/>
                    <p:cNvSpPr/>
                    <p:nvPr/>
                  </p:nvSpPr>
                  <p:spPr>
                    <a:xfrm>
                      <a:off x="5317200" y="1565280"/>
                      <a:ext cx="16812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00" name="Freeform 191"/>
                  <p:cNvSpPr/>
                  <p:nvPr/>
                </p:nvSpPr>
                <p:spPr>
                  <a:xfrm>
                    <a:off x="5037120" y="1296360"/>
                    <a:ext cx="381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01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302" name="Freeform 149"/>
                  <p:cNvGrpSpPr/>
                  <p:nvPr/>
                </p:nvGrpSpPr>
                <p:grpSpPr>
                  <a:xfrm>
                    <a:off x="4988160" y="1553040"/>
                    <a:ext cx="174960" cy="93240"/>
                    <a:chOff x="4988160" y="1553040"/>
                    <a:chExt cx="174960" cy="93240"/>
                  </a:xfrm>
                </p:grpSpPr>
                <p:pic>
                  <p:nvPicPr>
                    <p:cNvPr id="30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88160" y="1553040"/>
                      <a:ext cx="17496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04" name="Freeform 303"/>
                    <p:cNvSpPr/>
                    <p:nvPr/>
                  </p:nvSpPr>
                  <p:spPr>
                    <a:xfrm>
                      <a:off x="5000040" y="1565280"/>
                      <a:ext cx="1508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05" name="Freeform 191"/>
                  <p:cNvSpPr/>
                  <p:nvPr/>
                </p:nvSpPr>
                <p:spPr>
                  <a:xfrm>
                    <a:off x="4707360" y="129636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06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307" name="Freeform 149"/>
                  <p:cNvGrpSpPr/>
                  <p:nvPr/>
                </p:nvGrpSpPr>
                <p:grpSpPr>
                  <a:xfrm>
                    <a:off x="4654440" y="1553040"/>
                    <a:ext cx="181440" cy="93240"/>
                    <a:chOff x="4654440" y="1553040"/>
                    <a:chExt cx="181440" cy="93240"/>
                  </a:xfrm>
                </p:grpSpPr>
                <p:pic>
                  <p:nvPicPr>
                    <p:cNvPr id="30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4440" y="1553040"/>
                      <a:ext cx="1814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09" name="Freeform 308"/>
                    <p:cNvSpPr/>
                    <p:nvPr/>
                  </p:nvSpPr>
                  <p:spPr>
                    <a:xfrm>
                      <a:off x="4664160" y="1565280"/>
                      <a:ext cx="161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10" name="Freeform 191"/>
                  <p:cNvSpPr/>
                  <p:nvPr/>
                </p:nvSpPr>
                <p:spPr>
                  <a:xfrm>
                    <a:off x="4380120" y="1296360"/>
                    <a:ext cx="4122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11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312" name="Freeform 149"/>
                  <p:cNvGrpSpPr/>
                  <p:nvPr/>
                </p:nvGrpSpPr>
                <p:grpSpPr>
                  <a:xfrm>
                    <a:off x="4323240" y="1553040"/>
                    <a:ext cx="189000" cy="93240"/>
                    <a:chOff x="4323240" y="1553040"/>
                    <a:chExt cx="189000" cy="93240"/>
                  </a:xfrm>
                </p:grpSpPr>
                <p:pic>
                  <p:nvPicPr>
                    <p:cNvPr id="31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3240" y="1553040"/>
                      <a:ext cx="18900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14" name="Freeform 313"/>
                    <p:cNvSpPr/>
                    <p:nvPr/>
                  </p:nvSpPr>
                  <p:spPr>
                    <a:xfrm>
                      <a:off x="4335840" y="1565280"/>
                      <a:ext cx="16308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15" name="Freeform 191"/>
                  <p:cNvSpPr/>
                  <p:nvPr/>
                </p:nvSpPr>
                <p:spPr>
                  <a:xfrm>
                    <a:off x="4056480" y="1296360"/>
                    <a:ext cx="417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16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317" name="Freeform 149"/>
                  <p:cNvGrpSpPr/>
                  <p:nvPr/>
                </p:nvGrpSpPr>
                <p:grpSpPr>
                  <a:xfrm>
                    <a:off x="4010760" y="1553400"/>
                    <a:ext cx="168480" cy="92880"/>
                    <a:chOff x="4010760" y="1553400"/>
                    <a:chExt cx="168480" cy="92880"/>
                  </a:xfrm>
                </p:grpSpPr>
                <p:pic>
                  <p:nvPicPr>
                    <p:cNvPr id="31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0760" y="1553400"/>
                      <a:ext cx="168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19" name="Freeform 318"/>
                    <p:cNvSpPr/>
                    <p:nvPr/>
                  </p:nvSpPr>
                  <p:spPr>
                    <a:xfrm>
                      <a:off x="4019400" y="1565640"/>
                      <a:ext cx="150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20" name="Freeform 191"/>
                  <p:cNvSpPr/>
                  <p:nvPr/>
                </p:nvSpPr>
                <p:spPr>
                  <a:xfrm>
                    <a:off x="3723480" y="1293840"/>
                    <a:ext cx="369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21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322" name="Freeform 149"/>
                  <p:cNvGrpSpPr/>
                  <p:nvPr/>
                </p:nvGrpSpPr>
                <p:grpSpPr>
                  <a:xfrm>
                    <a:off x="3660840" y="1553400"/>
                    <a:ext cx="191520" cy="92880"/>
                    <a:chOff x="3660840" y="1553400"/>
                    <a:chExt cx="191520" cy="92880"/>
                  </a:xfrm>
                </p:grpSpPr>
                <p:pic>
                  <p:nvPicPr>
                    <p:cNvPr id="32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0840" y="1553400"/>
                      <a:ext cx="191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24" name="Freeform 323"/>
                    <p:cNvSpPr/>
                    <p:nvPr/>
                  </p:nvSpPr>
                  <p:spPr>
                    <a:xfrm>
                      <a:off x="3673440" y="1565640"/>
                      <a:ext cx="165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25" name="Freeform 191"/>
                  <p:cNvSpPr/>
                  <p:nvPr/>
                </p:nvSpPr>
                <p:spPr>
                  <a:xfrm>
                    <a:off x="3396600" y="1293840"/>
                    <a:ext cx="396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26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327" name="Freeform 149"/>
                  <p:cNvGrpSpPr/>
                  <p:nvPr/>
                </p:nvGrpSpPr>
                <p:grpSpPr>
                  <a:xfrm>
                    <a:off x="3341880" y="1553400"/>
                    <a:ext cx="186480" cy="92880"/>
                    <a:chOff x="3341880" y="1553400"/>
                    <a:chExt cx="186480" cy="92880"/>
                  </a:xfrm>
                </p:grpSpPr>
                <p:pic>
                  <p:nvPicPr>
                    <p:cNvPr id="32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1880" y="1553400"/>
                      <a:ext cx="186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29" name="Freeform 328"/>
                    <p:cNvSpPr/>
                    <p:nvPr/>
                  </p:nvSpPr>
                  <p:spPr>
                    <a:xfrm>
                      <a:off x="335124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0" name="Freeform 191"/>
                  <p:cNvSpPr/>
                  <p:nvPr/>
                </p:nvSpPr>
                <p:spPr>
                  <a:xfrm>
                    <a:off x="3072600" y="1293840"/>
                    <a:ext cx="405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1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332" name="Freeform 149"/>
                  <p:cNvGrpSpPr/>
                  <p:nvPr/>
                </p:nvGrpSpPr>
                <p:grpSpPr>
                  <a:xfrm>
                    <a:off x="3030840" y="1553400"/>
                    <a:ext cx="170640" cy="92880"/>
                    <a:chOff x="3030840" y="1553400"/>
                    <a:chExt cx="170640" cy="92880"/>
                  </a:xfrm>
                </p:grpSpPr>
                <p:pic>
                  <p:nvPicPr>
                    <p:cNvPr id="33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0840" y="1553400"/>
                      <a:ext cx="170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4" name="Freeform 333"/>
                    <p:cNvSpPr/>
                    <p:nvPr/>
                  </p:nvSpPr>
                  <p:spPr>
                    <a:xfrm>
                      <a:off x="304164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5" name="Freeform 191"/>
                  <p:cNvSpPr/>
                  <p:nvPr/>
                </p:nvSpPr>
                <p:spPr>
                  <a:xfrm>
                    <a:off x="2745720" y="1293840"/>
                    <a:ext cx="4359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6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337" name="Freeform 149"/>
                  <p:cNvGrpSpPr/>
                  <p:nvPr/>
                </p:nvGrpSpPr>
                <p:grpSpPr>
                  <a:xfrm>
                    <a:off x="2713320" y="1553400"/>
                    <a:ext cx="164160" cy="92880"/>
                    <a:chOff x="2713320" y="1553400"/>
                    <a:chExt cx="164160" cy="92880"/>
                  </a:xfrm>
                </p:grpSpPr>
                <p:pic>
                  <p:nvPicPr>
                    <p:cNvPr id="33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3320" y="1553400"/>
                      <a:ext cx="164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9" name="Freeform 338"/>
                    <p:cNvSpPr/>
                    <p:nvPr/>
                  </p:nvSpPr>
                  <p:spPr>
                    <a:xfrm>
                      <a:off x="2721600" y="1565640"/>
                      <a:ext cx="146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0" name="Freeform 191"/>
                  <p:cNvSpPr/>
                  <p:nvPr/>
                </p:nvSpPr>
                <p:spPr>
                  <a:xfrm>
                    <a:off x="2421720" y="1293840"/>
                    <a:ext cx="4392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1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342" name="Freeform 149"/>
                  <p:cNvGrpSpPr/>
                  <p:nvPr/>
                </p:nvGrpSpPr>
                <p:grpSpPr>
                  <a:xfrm>
                    <a:off x="2372760" y="1553400"/>
                    <a:ext cx="177840" cy="92880"/>
                    <a:chOff x="2372760" y="1553400"/>
                    <a:chExt cx="177840" cy="92880"/>
                  </a:xfrm>
                </p:grpSpPr>
                <p:pic>
                  <p:nvPicPr>
                    <p:cNvPr id="34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2760" y="1553400"/>
                      <a:ext cx="1778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4" name="Freeform 343"/>
                    <p:cNvSpPr/>
                    <p:nvPr/>
                  </p:nvSpPr>
                  <p:spPr>
                    <a:xfrm>
                      <a:off x="2383920" y="1565640"/>
                      <a:ext cx="153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5" name="Freeform 191"/>
                  <p:cNvSpPr/>
                  <p:nvPr/>
                </p:nvSpPr>
                <p:spPr>
                  <a:xfrm>
                    <a:off x="2094840" y="1293840"/>
                    <a:ext cx="419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346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347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348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349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350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51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52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53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54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55" name="Group 27"/>
          <p:cNvGrpSpPr/>
          <p:nvPr/>
        </p:nvGrpSpPr>
        <p:grpSpPr>
          <a:xfrm>
            <a:off x="6553080" y="5927760"/>
            <a:ext cx="1190880" cy="929880"/>
            <a:chOff x="6553080" y="5927760"/>
            <a:chExt cx="1190880" cy="929880"/>
          </a:xfrm>
        </p:grpSpPr>
        <p:sp>
          <p:nvSpPr>
            <p:cNvPr id="356" name="AutoShape 28"/>
            <p:cNvSpPr/>
            <p:nvPr/>
          </p:nvSpPr>
          <p:spPr>
            <a:xfrm rot="16200000">
              <a:off x="653544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7" name="AutoShape 29"/>
            <p:cNvSpPr/>
            <p:nvPr/>
          </p:nvSpPr>
          <p:spPr>
            <a:xfrm rot="5400000">
              <a:off x="760392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8" name="AutoShape 30"/>
            <p:cNvSpPr/>
            <p:nvPr/>
          </p:nvSpPr>
          <p:spPr>
            <a:xfrm rot="10800000">
              <a:off x="705816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9" name="Oval 31"/>
            <p:cNvSpPr/>
            <p:nvPr/>
          </p:nvSpPr>
          <p:spPr>
            <a:xfrm>
              <a:off x="6674760" y="5927760"/>
              <a:ext cx="95508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0" name="Oval 32"/>
            <p:cNvSpPr/>
            <p:nvPr/>
          </p:nvSpPr>
          <p:spPr>
            <a:xfrm>
              <a:off x="6729120" y="5974200"/>
              <a:ext cx="84564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1" name="Oval 33"/>
            <p:cNvSpPr/>
            <p:nvPr/>
          </p:nvSpPr>
          <p:spPr>
            <a:xfrm>
              <a:off x="6752880" y="6018120"/>
              <a:ext cx="26028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2" name="Oval 34"/>
            <p:cNvSpPr/>
            <p:nvPr/>
          </p:nvSpPr>
          <p:spPr>
            <a:xfrm>
              <a:off x="675288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3" name="Oval 35"/>
            <p:cNvSpPr/>
            <p:nvPr/>
          </p:nvSpPr>
          <p:spPr>
            <a:xfrm>
              <a:off x="6828120" y="605952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4" name="Oval 36"/>
            <p:cNvSpPr/>
            <p:nvPr/>
          </p:nvSpPr>
          <p:spPr>
            <a:xfrm>
              <a:off x="6828120" y="6059880"/>
              <a:ext cx="64800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365" name="Picture 2" descr="D:\GIÁO ÁN 1 2020-2021\HÌNH SOẠN GIÁO ÁN\Đọc nhạc\DO RE MI - Copy (2) - Copy.jpg"/>
          <p:cNvPicPr/>
          <p:nvPr/>
        </p:nvPicPr>
        <p:blipFill>
          <a:blip r:embed="rId14"/>
          <a:srcRect b="37896"/>
          <a:stretch/>
        </p:blipFill>
        <p:spPr>
          <a:xfrm>
            <a:off x="3048120" y="1676520"/>
            <a:ext cx="2290680" cy="2819160"/>
          </a:xfrm>
          <a:prstGeom prst="rect">
            <a:avLst/>
          </a:prstGeom>
          <a:ln w="0">
            <a:noFill/>
          </a:ln>
        </p:spPr>
      </p:pic>
      <p:pic>
        <p:nvPicPr>
          <p:cNvPr id="366" name="Picture 2" descr="D:\GIÁO ÁN 1 2020-2021\HÌNH SOẠN GIÁO ÁN\Đọc nhạc\DO RE MI - Copy (2) - Copy.jpg"/>
          <p:cNvPicPr/>
          <p:nvPr/>
        </p:nvPicPr>
        <p:blipFill>
          <a:blip r:embed="rId14"/>
          <a:srcRect l="11199" t="62135" r="16068" b="6829"/>
          <a:stretch/>
        </p:blipFill>
        <p:spPr>
          <a:xfrm>
            <a:off x="3657600" y="4572000"/>
            <a:ext cx="990720" cy="838080"/>
          </a:xfrm>
          <a:prstGeom prst="rect">
            <a:avLst/>
          </a:prstGeom>
          <a:ln w="0">
            <a:noFill/>
          </a:ln>
        </p:spPr>
      </p:pic>
      <p:sp>
        <p:nvSpPr>
          <p:cNvPr id="367" name="Rectangle 112"/>
          <p:cNvSpPr/>
          <p:nvPr/>
        </p:nvSpPr>
        <p:spPr>
          <a:xfrm>
            <a:off x="6400800" y="2133720"/>
            <a:ext cx="2011320" cy="262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600" b="1" strike="noStrike" spc="-1">
                <a:solidFill>
                  <a:srgbClr val="00B050"/>
                </a:solidFill>
                <a:latin typeface="Cambria"/>
                <a:ea typeface="Times New Roman"/>
              </a:rPr>
              <a:t> </a:t>
            </a:r>
            <a:endParaRPr lang="en-US" sz="16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8" name="Rectangle 113"/>
          <p:cNvSpPr/>
          <p:nvPr/>
        </p:nvSpPr>
        <p:spPr>
          <a:xfrm>
            <a:off x="2651040" y="5904000"/>
            <a:ext cx="201132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00B050"/>
                </a:solidFill>
                <a:latin typeface="Cambria"/>
                <a:ea typeface="Times New Roman"/>
              </a:rPr>
              <a:t>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9" name="Rectangle 114"/>
          <p:cNvSpPr/>
          <p:nvPr/>
        </p:nvSpPr>
        <p:spPr>
          <a:xfrm>
            <a:off x="6172200" y="5934240"/>
            <a:ext cx="2011320" cy="76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X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36"/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Picture 14"/>
          <p:cNvPicPr/>
          <p:nvPr/>
        </p:nvPicPr>
        <p:blipFill>
          <a:blip r:embed="rId3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371" name="Rectangle 63"/>
          <p:cNvSpPr/>
          <p:nvPr/>
        </p:nvSpPr>
        <p:spPr>
          <a:xfrm rot="5400000">
            <a:off x="6707880" y="556020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72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373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sp>
        <p:nvSpPr>
          <p:cNvPr id="374" name="Rectangle 63"/>
          <p:cNvSpPr/>
          <p:nvPr/>
        </p:nvSpPr>
        <p:spPr>
          <a:xfrm rot="5400000">
            <a:off x="3202200" y="5559840"/>
            <a:ext cx="928800" cy="17172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5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76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377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78" name="Freeform 377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79" name="Group 27"/>
          <p:cNvGrpSpPr/>
          <p:nvPr/>
        </p:nvGrpSpPr>
        <p:grpSpPr>
          <a:xfrm>
            <a:off x="3048120" y="5927760"/>
            <a:ext cx="1190520" cy="929880"/>
            <a:chOff x="3048120" y="5927760"/>
            <a:chExt cx="1190520" cy="929880"/>
          </a:xfrm>
        </p:grpSpPr>
        <p:sp>
          <p:nvSpPr>
            <p:cNvPr id="380" name="AutoShape 28"/>
            <p:cNvSpPr/>
            <p:nvPr/>
          </p:nvSpPr>
          <p:spPr>
            <a:xfrm rot="16200000">
              <a:off x="303048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1" name="AutoShape 29"/>
            <p:cNvSpPr/>
            <p:nvPr/>
          </p:nvSpPr>
          <p:spPr>
            <a:xfrm rot="5400000">
              <a:off x="409860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2" name="AutoShape 30"/>
            <p:cNvSpPr/>
            <p:nvPr/>
          </p:nvSpPr>
          <p:spPr>
            <a:xfrm rot="10800000">
              <a:off x="355284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3" name="Oval 31"/>
            <p:cNvSpPr/>
            <p:nvPr/>
          </p:nvSpPr>
          <p:spPr>
            <a:xfrm>
              <a:off x="3169800" y="5927760"/>
              <a:ext cx="95472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4" name="Oval 32"/>
            <p:cNvSpPr/>
            <p:nvPr/>
          </p:nvSpPr>
          <p:spPr>
            <a:xfrm>
              <a:off x="3224160" y="5974200"/>
              <a:ext cx="84528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5" name="Oval 33"/>
            <p:cNvSpPr/>
            <p:nvPr/>
          </p:nvSpPr>
          <p:spPr>
            <a:xfrm>
              <a:off x="3247560" y="6018120"/>
              <a:ext cx="25992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6" name="Oval 34"/>
            <p:cNvSpPr/>
            <p:nvPr/>
          </p:nvSpPr>
          <p:spPr>
            <a:xfrm>
              <a:off x="324756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7" name="Oval 35"/>
            <p:cNvSpPr/>
            <p:nvPr/>
          </p:nvSpPr>
          <p:spPr>
            <a:xfrm>
              <a:off x="3322800" y="6059520"/>
              <a:ext cx="64764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8" name="Oval 36"/>
            <p:cNvSpPr/>
            <p:nvPr/>
          </p:nvSpPr>
          <p:spPr>
            <a:xfrm>
              <a:off x="3322800" y="6059880"/>
              <a:ext cx="64764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89" name="Text Box 26"/>
          <p:cNvSpPr/>
          <p:nvPr/>
        </p:nvSpPr>
        <p:spPr>
          <a:xfrm>
            <a:off x="1828800" y="380880"/>
            <a:ext cx="681840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TÔI LÀ AI?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0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91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392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93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394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395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396" name="Freeform 149"/>
                  <p:cNvGrpSpPr/>
                  <p:nvPr/>
                </p:nvGrpSpPr>
                <p:grpSpPr>
                  <a:xfrm>
                    <a:off x="9171720" y="1554480"/>
                    <a:ext cx="172800" cy="92520"/>
                    <a:chOff x="9171720" y="1554480"/>
                    <a:chExt cx="172800" cy="92520"/>
                  </a:xfrm>
                </p:grpSpPr>
                <p:pic>
                  <p:nvPicPr>
                    <p:cNvPr id="39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172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8" name="Freeform 397"/>
                    <p:cNvSpPr/>
                    <p:nvPr/>
                  </p:nvSpPr>
                  <p:spPr>
                    <a:xfrm>
                      <a:off x="918108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99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0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401" name="Freeform 149"/>
                  <p:cNvGrpSpPr/>
                  <p:nvPr/>
                </p:nvGrpSpPr>
                <p:grpSpPr>
                  <a:xfrm>
                    <a:off x="8811720" y="1554480"/>
                    <a:ext cx="184680" cy="92520"/>
                    <a:chOff x="8811720" y="1554480"/>
                    <a:chExt cx="184680" cy="92520"/>
                  </a:xfrm>
                </p:grpSpPr>
                <p:pic>
                  <p:nvPicPr>
                    <p:cNvPr id="40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1720" y="1554480"/>
                      <a:ext cx="18468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3" name="Freeform 402"/>
                    <p:cNvSpPr/>
                    <p:nvPr/>
                  </p:nvSpPr>
                  <p:spPr>
                    <a:xfrm>
                      <a:off x="8824320" y="1567080"/>
                      <a:ext cx="1594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4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5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406" name="Freeform 149"/>
                  <p:cNvGrpSpPr/>
                  <p:nvPr/>
                </p:nvGrpSpPr>
                <p:grpSpPr>
                  <a:xfrm>
                    <a:off x="8501400" y="1554480"/>
                    <a:ext cx="167400" cy="92520"/>
                    <a:chOff x="8501400" y="1554480"/>
                    <a:chExt cx="167400" cy="92520"/>
                  </a:xfrm>
                </p:grpSpPr>
                <p:pic>
                  <p:nvPicPr>
                    <p:cNvPr id="40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1400" y="1554480"/>
                      <a:ext cx="1674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8" name="Freeform 407"/>
                    <p:cNvSpPr/>
                    <p:nvPr/>
                  </p:nvSpPr>
                  <p:spPr>
                    <a:xfrm>
                      <a:off x="8510400" y="156708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9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0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411" name="Freeform 149"/>
                  <p:cNvGrpSpPr/>
                  <p:nvPr/>
                </p:nvGrpSpPr>
                <p:grpSpPr>
                  <a:xfrm>
                    <a:off x="8192160" y="1554480"/>
                    <a:ext cx="185760" cy="92520"/>
                    <a:chOff x="8192160" y="1554480"/>
                    <a:chExt cx="185760" cy="92520"/>
                  </a:xfrm>
                </p:grpSpPr>
                <p:pic>
                  <p:nvPicPr>
                    <p:cNvPr id="41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2160" y="1554480"/>
                      <a:ext cx="18576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3" name="Freeform 412"/>
                    <p:cNvSpPr/>
                    <p:nvPr/>
                  </p:nvSpPr>
                  <p:spPr>
                    <a:xfrm>
                      <a:off x="8204760" y="1567080"/>
                      <a:ext cx="16020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4" name="Freeform 191"/>
                  <p:cNvSpPr/>
                  <p:nvPr/>
                </p:nvSpPr>
                <p:spPr>
                  <a:xfrm>
                    <a:off x="7922160" y="1296720"/>
                    <a:ext cx="44460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5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416" name="Freeform 149"/>
                  <p:cNvGrpSpPr/>
                  <p:nvPr/>
                </p:nvGrpSpPr>
                <p:grpSpPr>
                  <a:xfrm>
                    <a:off x="7857360" y="1554480"/>
                    <a:ext cx="172800" cy="92520"/>
                    <a:chOff x="7857360" y="1554480"/>
                    <a:chExt cx="172800" cy="92520"/>
                  </a:xfrm>
                </p:grpSpPr>
                <p:pic>
                  <p:nvPicPr>
                    <p:cNvPr id="41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736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8" name="Freeform 417"/>
                    <p:cNvSpPr/>
                    <p:nvPr/>
                  </p:nvSpPr>
                  <p:spPr>
                    <a:xfrm>
                      <a:off x="786636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9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0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421" name="Freeform 149"/>
                  <p:cNvGrpSpPr/>
                  <p:nvPr/>
                </p:nvGrpSpPr>
                <p:grpSpPr>
                  <a:xfrm>
                    <a:off x="7521840" y="1554840"/>
                    <a:ext cx="199440" cy="91800"/>
                    <a:chOff x="7521840" y="1554840"/>
                    <a:chExt cx="199440" cy="91800"/>
                  </a:xfrm>
                </p:grpSpPr>
                <p:pic>
                  <p:nvPicPr>
                    <p:cNvPr id="42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1840" y="1554840"/>
                      <a:ext cx="1994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3" name="Freeform 422"/>
                    <p:cNvSpPr/>
                    <p:nvPr/>
                  </p:nvSpPr>
                  <p:spPr>
                    <a:xfrm>
                      <a:off x="7535160" y="1567440"/>
                      <a:ext cx="172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4" name="Freeform 191"/>
                  <p:cNvSpPr/>
                  <p:nvPr/>
                </p:nvSpPr>
                <p:spPr>
                  <a:xfrm>
                    <a:off x="7265520" y="1293840"/>
                    <a:ext cx="422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5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426" name="Freeform 149"/>
                  <p:cNvGrpSpPr/>
                  <p:nvPr/>
                </p:nvGrpSpPr>
                <p:grpSpPr>
                  <a:xfrm>
                    <a:off x="7201800" y="1554840"/>
                    <a:ext cx="159480" cy="91800"/>
                    <a:chOff x="7201800" y="1554840"/>
                    <a:chExt cx="159480" cy="91800"/>
                  </a:xfrm>
                </p:grpSpPr>
                <p:pic>
                  <p:nvPicPr>
                    <p:cNvPr id="42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180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8" name="Freeform 427"/>
                    <p:cNvSpPr/>
                    <p:nvPr/>
                  </p:nvSpPr>
                  <p:spPr>
                    <a:xfrm>
                      <a:off x="721008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9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0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431" name="Freeform 149"/>
                  <p:cNvGrpSpPr/>
                  <p:nvPr/>
                </p:nvGrpSpPr>
                <p:grpSpPr>
                  <a:xfrm>
                    <a:off x="6856560" y="1554840"/>
                    <a:ext cx="156240" cy="91800"/>
                    <a:chOff x="6856560" y="1554840"/>
                    <a:chExt cx="156240" cy="91800"/>
                  </a:xfrm>
                </p:grpSpPr>
                <p:pic>
                  <p:nvPicPr>
                    <p:cNvPr id="43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656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3" name="Freeform 432"/>
                    <p:cNvSpPr/>
                    <p:nvPr/>
                  </p:nvSpPr>
                  <p:spPr>
                    <a:xfrm>
                      <a:off x="686664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4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5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436" name="Freeform 149"/>
                  <p:cNvGrpSpPr/>
                  <p:nvPr/>
                </p:nvGrpSpPr>
                <p:grpSpPr>
                  <a:xfrm>
                    <a:off x="6555600" y="1554840"/>
                    <a:ext cx="187920" cy="91800"/>
                    <a:chOff x="6555600" y="1554840"/>
                    <a:chExt cx="187920" cy="91800"/>
                  </a:xfrm>
                </p:grpSpPr>
                <p:pic>
                  <p:nvPicPr>
                    <p:cNvPr id="43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55600" y="1554840"/>
                      <a:ext cx="187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8" name="Freeform 437"/>
                    <p:cNvSpPr/>
                    <p:nvPr/>
                  </p:nvSpPr>
                  <p:spPr>
                    <a:xfrm>
                      <a:off x="6564960" y="1567440"/>
                      <a:ext cx="1674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9" name="Freeform 191"/>
                  <p:cNvSpPr/>
                  <p:nvPr/>
                </p:nvSpPr>
                <p:spPr>
                  <a:xfrm>
                    <a:off x="6287760" y="1293840"/>
                    <a:ext cx="4363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40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441" name="Freeform 149"/>
                  <p:cNvGrpSpPr/>
                  <p:nvPr/>
                </p:nvGrpSpPr>
                <p:grpSpPr>
                  <a:xfrm>
                    <a:off x="6211440" y="1554840"/>
                    <a:ext cx="208080" cy="91800"/>
                    <a:chOff x="6211440" y="1554840"/>
                    <a:chExt cx="208080" cy="91800"/>
                  </a:xfrm>
                </p:grpSpPr>
                <p:pic>
                  <p:nvPicPr>
                    <p:cNvPr id="44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1440" y="1554840"/>
                      <a:ext cx="208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43" name="Freeform 442"/>
                    <p:cNvSpPr/>
                    <p:nvPr/>
                  </p:nvSpPr>
                  <p:spPr>
                    <a:xfrm>
                      <a:off x="6224760" y="1567440"/>
                      <a:ext cx="1796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44" name="Freeform 191"/>
                  <p:cNvSpPr/>
                  <p:nvPr/>
                </p:nvSpPr>
                <p:spPr>
                  <a:xfrm>
                    <a:off x="5963760" y="1293840"/>
                    <a:ext cx="444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45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446" name="Freeform 149"/>
                  <p:cNvGrpSpPr/>
                  <p:nvPr/>
                </p:nvGrpSpPr>
                <p:grpSpPr>
                  <a:xfrm>
                    <a:off x="5889240" y="1554840"/>
                    <a:ext cx="203400" cy="91800"/>
                    <a:chOff x="5889240" y="1554840"/>
                    <a:chExt cx="203400" cy="91800"/>
                  </a:xfrm>
                </p:grpSpPr>
                <p:pic>
                  <p:nvPicPr>
                    <p:cNvPr id="44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89240" y="1554840"/>
                      <a:ext cx="2034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48" name="Freeform 447"/>
                    <p:cNvSpPr/>
                    <p:nvPr/>
                  </p:nvSpPr>
                  <p:spPr>
                    <a:xfrm>
                      <a:off x="5899320" y="1567440"/>
                      <a:ext cx="181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49" name="Freeform 191"/>
                  <p:cNvSpPr/>
                  <p:nvPr/>
                </p:nvSpPr>
                <p:spPr>
                  <a:xfrm>
                    <a:off x="5636880" y="1293840"/>
                    <a:ext cx="4086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450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451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452" name="Freeform 149"/>
                  <p:cNvGrpSpPr/>
                  <p:nvPr/>
                </p:nvGrpSpPr>
                <p:grpSpPr>
                  <a:xfrm>
                    <a:off x="5608800" y="1553040"/>
                    <a:ext cx="208080" cy="93240"/>
                    <a:chOff x="5608800" y="1553040"/>
                    <a:chExt cx="208080" cy="93240"/>
                  </a:xfrm>
                </p:grpSpPr>
                <p:pic>
                  <p:nvPicPr>
                    <p:cNvPr id="45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3040"/>
                      <a:ext cx="20808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54" name="Freeform 453"/>
                    <p:cNvSpPr/>
                    <p:nvPr/>
                  </p:nvSpPr>
                  <p:spPr>
                    <a:xfrm>
                      <a:off x="5623200" y="1565280"/>
                      <a:ext cx="179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55" name="Freeform 191"/>
                  <p:cNvSpPr/>
                  <p:nvPr/>
                </p:nvSpPr>
                <p:spPr>
                  <a:xfrm>
                    <a:off x="5361120" y="129636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56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457" name="Freeform 149"/>
                  <p:cNvGrpSpPr/>
                  <p:nvPr/>
                </p:nvGrpSpPr>
                <p:grpSpPr>
                  <a:xfrm>
                    <a:off x="5307120" y="1553040"/>
                    <a:ext cx="188640" cy="93240"/>
                    <a:chOff x="5307120" y="1553040"/>
                    <a:chExt cx="188640" cy="93240"/>
                  </a:xfrm>
                </p:grpSpPr>
                <p:pic>
                  <p:nvPicPr>
                    <p:cNvPr id="45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07120" y="1553040"/>
                      <a:ext cx="1886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59" name="Freeform 458"/>
                    <p:cNvSpPr/>
                    <p:nvPr/>
                  </p:nvSpPr>
                  <p:spPr>
                    <a:xfrm>
                      <a:off x="5317200" y="1565280"/>
                      <a:ext cx="16812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60" name="Freeform 191"/>
                  <p:cNvSpPr/>
                  <p:nvPr/>
                </p:nvSpPr>
                <p:spPr>
                  <a:xfrm>
                    <a:off x="5037120" y="1296360"/>
                    <a:ext cx="381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61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462" name="Freeform 149"/>
                  <p:cNvGrpSpPr/>
                  <p:nvPr/>
                </p:nvGrpSpPr>
                <p:grpSpPr>
                  <a:xfrm>
                    <a:off x="4988160" y="1553040"/>
                    <a:ext cx="174960" cy="93240"/>
                    <a:chOff x="4988160" y="1553040"/>
                    <a:chExt cx="174960" cy="93240"/>
                  </a:xfrm>
                </p:grpSpPr>
                <p:pic>
                  <p:nvPicPr>
                    <p:cNvPr id="46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88160" y="1553040"/>
                      <a:ext cx="17496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64" name="Freeform 463"/>
                    <p:cNvSpPr/>
                    <p:nvPr/>
                  </p:nvSpPr>
                  <p:spPr>
                    <a:xfrm>
                      <a:off x="5000040" y="1565280"/>
                      <a:ext cx="1508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65" name="Freeform 191"/>
                  <p:cNvSpPr/>
                  <p:nvPr/>
                </p:nvSpPr>
                <p:spPr>
                  <a:xfrm>
                    <a:off x="4707360" y="129636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66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467" name="Freeform 149"/>
                  <p:cNvGrpSpPr/>
                  <p:nvPr/>
                </p:nvGrpSpPr>
                <p:grpSpPr>
                  <a:xfrm>
                    <a:off x="4654440" y="1553040"/>
                    <a:ext cx="181440" cy="93240"/>
                    <a:chOff x="4654440" y="1553040"/>
                    <a:chExt cx="181440" cy="93240"/>
                  </a:xfrm>
                </p:grpSpPr>
                <p:pic>
                  <p:nvPicPr>
                    <p:cNvPr id="46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4440" y="1553040"/>
                      <a:ext cx="1814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69" name="Freeform 468"/>
                    <p:cNvSpPr/>
                    <p:nvPr/>
                  </p:nvSpPr>
                  <p:spPr>
                    <a:xfrm>
                      <a:off x="4664160" y="1565280"/>
                      <a:ext cx="161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70" name="Freeform 191"/>
                  <p:cNvSpPr/>
                  <p:nvPr/>
                </p:nvSpPr>
                <p:spPr>
                  <a:xfrm>
                    <a:off x="4380120" y="1296360"/>
                    <a:ext cx="4122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71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472" name="Freeform 149"/>
                  <p:cNvGrpSpPr/>
                  <p:nvPr/>
                </p:nvGrpSpPr>
                <p:grpSpPr>
                  <a:xfrm>
                    <a:off x="4323240" y="1553040"/>
                    <a:ext cx="189000" cy="93240"/>
                    <a:chOff x="4323240" y="1553040"/>
                    <a:chExt cx="189000" cy="93240"/>
                  </a:xfrm>
                </p:grpSpPr>
                <p:pic>
                  <p:nvPicPr>
                    <p:cNvPr id="47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3240" y="1553040"/>
                      <a:ext cx="18900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74" name="Freeform 473"/>
                    <p:cNvSpPr/>
                    <p:nvPr/>
                  </p:nvSpPr>
                  <p:spPr>
                    <a:xfrm>
                      <a:off x="4335840" y="1565280"/>
                      <a:ext cx="16308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75" name="Freeform 191"/>
                  <p:cNvSpPr/>
                  <p:nvPr/>
                </p:nvSpPr>
                <p:spPr>
                  <a:xfrm>
                    <a:off x="4056480" y="1296360"/>
                    <a:ext cx="417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76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477" name="Freeform 149"/>
                  <p:cNvGrpSpPr/>
                  <p:nvPr/>
                </p:nvGrpSpPr>
                <p:grpSpPr>
                  <a:xfrm>
                    <a:off x="4010760" y="1553400"/>
                    <a:ext cx="168480" cy="92880"/>
                    <a:chOff x="4010760" y="1553400"/>
                    <a:chExt cx="168480" cy="92880"/>
                  </a:xfrm>
                </p:grpSpPr>
                <p:pic>
                  <p:nvPicPr>
                    <p:cNvPr id="47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0760" y="1553400"/>
                      <a:ext cx="168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79" name="Freeform 478"/>
                    <p:cNvSpPr/>
                    <p:nvPr/>
                  </p:nvSpPr>
                  <p:spPr>
                    <a:xfrm>
                      <a:off x="4019400" y="1565640"/>
                      <a:ext cx="150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80" name="Freeform 191"/>
                  <p:cNvSpPr/>
                  <p:nvPr/>
                </p:nvSpPr>
                <p:spPr>
                  <a:xfrm>
                    <a:off x="3723480" y="1293840"/>
                    <a:ext cx="369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81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482" name="Freeform 149"/>
                  <p:cNvGrpSpPr/>
                  <p:nvPr/>
                </p:nvGrpSpPr>
                <p:grpSpPr>
                  <a:xfrm>
                    <a:off x="3660840" y="1553400"/>
                    <a:ext cx="191520" cy="92880"/>
                    <a:chOff x="3660840" y="1553400"/>
                    <a:chExt cx="191520" cy="92880"/>
                  </a:xfrm>
                </p:grpSpPr>
                <p:pic>
                  <p:nvPicPr>
                    <p:cNvPr id="48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0840" y="1553400"/>
                      <a:ext cx="191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84" name="Freeform 483"/>
                    <p:cNvSpPr/>
                    <p:nvPr/>
                  </p:nvSpPr>
                  <p:spPr>
                    <a:xfrm>
                      <a:off x="3673440" y="1565640"/>
                      <a:ext cx="165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85" name="Freeform 191"/>
                  <p:cNvSpPr/>
                  <p:nvPr/>
                </p:nvSpPr>
                <p:spPr>
                  <a:xfrm>
                    <a:off x="3396600" y="1293840"/>
                    <a:ext cx="396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86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487" name="Freeform 149"/>
                  <p:cNvGrpSpPr/>
                  <p:nvPr/>
                </p:nvGrpSpPr>
                <p:grpSpPr>
                  <a:xfrm>
                    <a:off x="3341880" y="1553400"/>
                    <a:ext cx="186480" cy="92880"/>
                    <a:chOff x="3341880" y="1553400"/>
                    <a:chExt cx="186480" cy="92880"/>
                  </a:xfrm>
                </p:grpSpPr>
                <p:pic>
                  <p:nvPicPr>
                    <p:cNvPr id="48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1880" y="1553400"/>
                      <a:ext cx="186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89" name="Freeform 488"/>
                    <p:cNvSpPr/>
                    <p:nvPr/>
                  </p:nvSpPr>
                  <p:spPr>
                    <a:xfrm>
                      <a:off x="335124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90" name="Freeform 191"/>
                  <p:cNvSpPr/>
                  <p:nvPr/>
                </p:nvSpPr>
                <p:spPr>
                  <a:xfrm>
                    <a:off x="3072600" y="1293840"/>
                    <a:ext cx="405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91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492" name="Freeform 149"/>
                  <p:cNvGrpSpPr/>
                  <p:nvPr/>
                </p:nvGrpSpPr>
                <p:grpSpPr>
                  <a:xfrm>
                    <a:off x="3030840" y="1553400"/>
                    <a:ext cx="170640" cy="92880"/>
                    <a:chOff x="3030840" y="1553400"/>
                    <a:chExt cx="170640" cy="92880"/>
                  </a:xfrm>
                </p:grpSpPr>
                <p:pic>
                  <p:nvPicPr>
                    <p:cNvPr id="49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0840" y="1553400"/>
                      <a:ext cx="170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94" name="Freeform 493"/>
                    <p:cNvSpPr/>
                    <p:nvPr/>
                  </p:nvSpPr>
                  <p:spPr>
                    <a:xfrm>
                      <a:off x="304164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95" name="Freeform 191"/>
                  <p:cNvSpPr/>
                  <p:nvPr/>
                </p:nvSpPr>
                <p:spPr>
                  <a:xfrm>
                    <a:off x="2745720" y="1293840"/>
                    <a:ext cx="4359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96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497" name="Freeform 149"/>
                  <p:cNvGrpSpPr/>
                  <p:nvPr/>
                </p:nvGrpSpPr>
                <p:grpSpPr>
                  <a:xfrm>
                    <a:off x="2713320" y="1553400"/>
                    <a:ext cx="164160" cy="92880"/>
                    <a:chOff x="2713320" y="1553400"/>
                    <a:chExt cx="164160" cy="92880"/>
                  </a:xfrm>
                </p:grpSpPr>
                <p:pic>
                  <p:nvPicPr>
                    <p:cNvPr id="49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3320" y="1553400"/>
                      <a:ext cx="164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99" name="Freeform 498"/>
                    <p:cNvSpPr/>
                    <p:nvPr/>
                  </p:nvSpPr>
                  <p:spPr>
                    <a:xfrm>
                      <a:off x="2721600" y="1565640"/>
                      <a:ext cx="146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00" name="Freeform 191"/>
                  <p:cNvSpPr/>
                  <p:nvPr/>
                </p:nvSpPr>
                <p:spPr>
                  <a:xfrm>
                    <a:off x="2421720" y="1293840"/>
                    <a:ext cx="4392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01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502" name="Freeform 149"/>
                  <p:cNvGrpSpPr/>
                  <p:nvPr/>
                </p:nvGrpSpPr>
                <p:grpSpPr>
                  <a:xfrm>
                    <a:off x="2372760" y="1553400"/>
                    <a:ext cx="177840" cy="92880"/>
                    <a:chOff x="2372760" y="1553400"/>
                    <a:chExt cx="177840" cy="92880"/>
                  </a:xfrm>
                </p:grpSpPr>
                <p:pic>
                  <p:nvPicPr>
                    <p:cNvPr id="50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2760" y="1553400"/>
                      <a:ext cx="1778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04" name="Freeform 503"/>
                    <p:cNvSpPr/>
                    <p:nvPr/>
                  </p:nvSpPr>
                  <p:spPr>
                    <a:xfrm>
                      <a:off x="2383920" y="1565640"/>
                      <a:ext cx="153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05" name="Freeform 191"/>
                  <p:cNvSpPr/>
                  <p:nvPr/>
                </p:nvSpPr>
                <p:spPr>
                  <a:xfrm>
                    <a:off x="2094840" y="1293840"/>
                    <a:ext cx="419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506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507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508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509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510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11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2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13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514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15" name="Group 27"/>
          <p:cNvGrpSpPr/>
          <p:nvPr/>
        </p:nvGrpSpPr>
        <p:grpSpPr>
          <a:xfrm>
            <a:off x="6553080" y="5927760"/>
            <a:ext cx="1190880" cy="929880"/>
            <a:chOff x="6553080" y="5927760"/>
            <a:chExt cx="1190880" cy="929880"/>
          </a:xfrm>
        </p:grpSpPr>
        <p:sp>
          <p:nvSpPr>
            <p:cNvPr id="516" name="AutoShape 28"/>
            <p:cNvSpPr/>
            <p:nvPr/>
          </p:nvSpPr>
          <p:spPr>
            <a:xfrm rot="16200000">
              <a:off x="653544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7" name="AutoShape 29"/>
            <p:cNvSpPr/>
            <p:nvPr/>
          </p:nvSpPr>
          <p:spPr>
            <a:xfrm rot="5400000">
              <a:off x="760392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8" name="AutoShape 30"/>
            <p:cNvSpPr/>
            <p:nvPr/>
          </p:nvSpPr>
          <p:spPr>
            <a:xfrm rot="10800000">
              <a:off x="705816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9" name="Oval 31"/>
            <p:cNvSpPr/>
            <p:nvPr/>
          </p:nvSpPr>
          <p:spPr>
            <a:xfrm>
              <a:off x="6674760" y="5927760"/>
              <a:ext cx="95508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0" name="Oval 32"/>
            <p:cNvSpPr/>
            <p:nvPr/>
          </p:nvSpPr>
          <p:spPr>
            <a:xfrm>
              <a:off x="6729120" y="5974200"/>
              <a:ext cx="84564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1" name="Oval 33"/>
            <p:cNvSpPr/>
            <p:nvPr/>
          </p:nvSpPr>
          <p:spPr>
            <a:xfrm>
              <a:off x="6752880" y="6018120"/>
              <a:ext cx="26028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2" name="Oval 34"/>
            <p:cNvSpPr/>
            <p:nvPr/>
          </p:nvSpPr>
          <p:spPr>
            <a:xfrm>
              <a:off x="675288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3" name="Oval 35"/>
            <p:cNvSpPr/>
            <p:nvPr/>
          </p:nvSpPr>
          <p:spPr>
            <a:xfrm>
              <a:off x="6828120" y="605952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4" name="Oval 36"/>
            <p:cNvSpPr/>
            <p:nvPr/>
          </p:nvSpPr>
          <p:spPr>
            <a:xfrm>
              <a:off x="6828120" y="6059880"/>
              <a:ext cx="64800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25" name="Rectangle 112"/>
          <p:cNvSpPr/>
          <p:nvPr/>
        </p:nvSpPr>
        <p:spPr>
          <a:xfrm>
            <a:off x="6400800" y="2362320"/>
            <a:ext cx="2011320" cy="184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500" b="0" strike="noStrike" spc="-1">
                <a:solidFill>
                  <a:srgbClr val="FF0000"/>
                </a:solidFill>
                <a:latin typeface="Cambria"/>
                <a:ea typeface="Times New Roman"/>
              </a:rPr>
              <a:t>X</a:t>
            </a:r>
            <a:endParaRPr lang="en-US" sz="11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6" name="Rectangle 113"/>
          <p:cNvSpPr/>
          <p:nvPr/>
        </p:nvSpPr>
        <p:spPr>
          <a:xfrm>
            <a:off x="2651040" y="5904000"/>
            <a:ext cx="201132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00B050"/>
                </a:solidFill>
                <a:latin typeface="Cambria"/>
                <a:ea typeface="Times New Roman"/>
              </a:rPr>
              <a:t>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7" name="Rectangle 114"/>
          <p:cNvSpPr/>
          <p:nvPr/>
        </p:nvSpPr>
        <p:spPr>
          <a:xfrm>
            <a:off x="6172200" y="5934240"/>
            <a:ext cx="2011320" cy="76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X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28" name="Picture 2" descr="D:\GIÁO ÁN 1 2020-2021\HÌNH SOẠN GIÁO ÁN\Đọc nhạc\DO RE MI - Copy (3).jpg"/>
          <p:cNvPicPr/>
          <p:nvPr/>
        </p:nvPicPr>
        <p:blipFill>
          <a:blip r:embed="rId14"/>
          <a:srcRect b="34298"/>
          <a:stretch/>
        </p:blipFill>
        <p:spPr>
          <a:xfrm>
            <a:off x="2590920" y="1676520"/>
            <a:ext cx="2482560" cy="2666880"/>
          </a:xfrm>
          <a:prstGeom prst="rect">
            <a:avLst/>
          </a:prstGeom>
          <a:ln w="0">
            <a:noFill/>
          </a:ln>
        </p:spPr>
      </p:pic>
      <p:pic>
        <p:nvPicPr>
          <p:cNvPr id="529" name="Picture 3" descr="D:\GIÁO ÁN 1 2020-2021\HÌNH SOẠN GIÁO ÁN\Đọc nhạc\DO RE MI - Copy (2).jpg"/>
          <p:cNvPicPr/>
          <p:nvPr/>
        </p:nvPicPr>
        <p:blipFill>
          <a:blip r:embed="rId15">
            <a:lum contrast="40000"/>
          </a:blip>
          <a:srcRect l="18274" t="65348" r="16103" b="6505"/>
          <a:stretch/>
        </p:blipFill>
        <p:spPr>
          <a:xfrm>
            <a:off x="3124080" y="4343400"/>
            <a:ext cx="1371600" cy="990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16"/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Picture 14"/>
          <p:cNvPicPr/>
          <p:nvPr/>
        </p:nvPicPr>
        <p:blipFill>
          <a:blip r:embed="rId3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531" name="Rectangle 63"/>
          <p:cNvSpPr/>
          <p:nvPr/>
        </p:nvSpPr>
        <p:spPr>
          <a:xfrm rot="5400000">
            <a:off x="6707880" y="556020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32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533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sp>
        <p:nvSpPr>
          <p:cNvPr id="534" name="Rectangle 63"/>
          <p:cNvSpPr/>
          <p:nvPr/>
        </p:nvSpPr>
        <p:spPr>
          <a:xfrm rot="5400000">
            <a:off x="3202200" y="5559840"/>
            <a:ext cx="928800" cy="17172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5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36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537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38" name="Freeform 537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39" name="Group 27"/>
          <p:cNvGrpSpPr/>
          <p:nvPr/>
        </p:nvGrpSpPr>
        <p:grpSpPr>
          <a:xfrm>
            <a:off x="3048120" y="5927760"/>
            <a:ext cx="1190520" cy="929880"/>
            <a:chOff x="3048120" y="5927760"/>
            <a:chExt cx="1190520" cy="929880"/>
          </a:xfrm>
        </p:grpSpPr>
        <p:sp>
          <p:nvSpPr>
            <p:cNvPr id="540" name="AutoShape 28"/>
            <p:cNvSpPr/>
            <p:nvPr/>
          </p:nvSpPr>
          <p:spPr>
            <a:xfrm rot="16200000">
              <a:off x="303048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1" name="AutoShape 29"/>
            <p:cNvSpPr/>
            <p:nvPr/>
          </p:nvSpPr>
          <p:spPr>
            <a:xfrm rot="5400000">
              <a:off x="409860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2" name="AutoShape 30"/>
            <p:cNvSpPr/>
            <p:nvPr/>
          </p:nvSpPr>
          <p:spPr>
            <a:xfrm rot="10800000">
              <a:off x="355284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3" name="Oval 31"/>
            <p:cNvSpPr/>
            <p:nvPr/>
          </p:nvSpPr>
          <p:spPr>
            <a:xfrm>
              <a:off x="3169800" y="5927760"/>
              <a:ext cx="95472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4" name="Oval 32"/>
            <p:cNvSpPr/>
            <p:nvPr/>
          </p:nvSpPr>
          <p:spPr>
            <a:xfrm>
              <a:off x="3224160" y="5974200"/>
              <a:ext cx="84528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5" name="Oval 33"/>
            <p:cNvSpPr/>
            <p:nvPr/>
          </p:nvSpPr>
          <p:spPr>
            <a:xfrm>
              <a:off x="3247560" y="6018120"/>
              <a:ext cx="25992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6" name="Oval 34"/>
            <p:cNvSpPr/>
            <p:nvPr/>
          </p:nvSpPr>
          <p:spPr>
            <a:xfrm>
              <a:off x="324756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7" name="Oval 35"/>
            <p:cNvSpPr/>
            <p:nvPr/>
          </p:nvSpPr>
          <p:spPr>
            <a:xfrm>
              <a:off x="3322800" y="6059520"/>
              <a:ext cx="64764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8" name="Oval 36"/>
            <p:cNvSpPr/>
            <p:nvPr/>
          </p:nvSpPr>
          <p:spPr>
            <a:xfrm>
              <a:off x="3322800" y="6059880"/>
              <a:ext cx="64764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49" name="Text Box 26"/>
          <p:cNvSpPr/>
          <p:nvPr/>
        </p:nvSpPr>
        <p:spPr>
          <a:xfrm>
            <a:off x="1828800" y="380880"/>
            <a:ext cx="681840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TÔI LÀ AI?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0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51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552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553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554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555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556" name="Freeform 149"/>
                  <p:cNvGrpSpPr/>
                  <p:nvPr/>
                </p:nvGrpSpPr>
                <p:grpSpPr>
                  <a:xfrm>
                    <a:off x="9171720" y="1554480"/>
                    <a:ext cx="172800" cy="92520"/>
                    <a:chOff x="9171720" y="1554480"/>
                    <a:chExt cx="172800" cy="92520"/>
                  </a:xfrm>
                </p:grpSpPr>
                <p:pic>
                  <p:nvPicPr>
                    <p:cNvPr id="55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172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58" name="Freeform 557"/>
                    <p:cNvSpPr/>
                    <p:nvPr/>
                  </p:nvSpPr>
                  <p:spPr>
                    <a:xfrm>
                      <a:off x="918108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59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60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561" name="Freeform 149"/>
                  <p:cNvGrpSpPr/>
                  <p:nvPr/>
                </p:nvGrpSpPr>
                <p:grpSpPr>
                  <a:xfrm>
                    <a:off x="8811720" y="1554480"/>
                    <a:ext cx="184680" cy="92520"/>
                    <a:chOff x="8811720" y="1554480"/>
                    <a:chExt cx="184680" cy="92520"/>
                  </a:xfrm>
                </p:grpSpPr>
                <p:pic>
                  <p:nvPicPr>
                    <p:cNvPr id="56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1720" y="1554480"/>
                      <a:ext cx="18468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63" name="Freeform 562"/>
                    <p:cNvSpPr/>
                    <p:nvPr/>
                  </p:nvSpPr>
                  <p:spPr>
                    <a:xfrm>
                      <a:off x="8824320" y="1567080"/>
                      <a:ext cx="1594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64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65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566" name="Freeform 149"/>
                  <p:cNvGrpSpPr/>
                  <p:nvPr/>
                </p:nvGrpSpPr>
                <p:grpSpPr>
                  <a:xfrm>
                    <a:off x="8501400" y="1554480"/>
                    <a:ext cx="167400" cy="92520"/>
                    <a:chOff x="8501400" y="1554480"/>
                    <a:chExt cx="167400" cy="92520"/>
                  </a:xfrm>
                </p:grpSpPr>
                <p:pic>
                  <p:nvPicPr>
                    <p:cNvPr id="56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1400" y="1554480"/>
                      <a:ext cx="1674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68" name="Freeform 567"/>
                    <p:cNvSpPr/>
                    <p:nvPr/>
                  </p:nvSpPr>
                  <p:spPr>
                    <a:xfrm>
                      <a:off x="8510400" y="156708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69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70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571" name="Freeform 149"/>
                  <p:cNvGrpSpPr/>
                  <p:nvPr/>
                </p:nvGrpSpPr>
                <p:grpSpPr>
                  <a:xfrm>
                    <a:off x="8192160" y="1554480"/>
                    <a:ext cx="185760" cy="92520"/>
                    <a:chOff x="8192160" y="1554480"/>
                    <a:chExt cx="185760" cy="92520"/>
                  </a:xfrm>
                </p:grpSpPr>
                <p:pic>
                  <p:nvPicPr>
                    <p:cNvPr id="57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2160" y="1554480"/>
                      <a:ext cx="18576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73" name="Freeform 572"/>
                    <p:cNvSpPr/>
                    <p:nvPr/>
                  </p:nvSpPr>
                  <p:spPr>
                    <a:xfrm>
                      <a:off x="8204760" y="1567080"/>
                      <a:ext cx="16020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74" name="Freeform 191"/>
                  <p:cNvSpPr/>
                  <p:nvPr/>
                </p:nvSpPr>
                <p:spPr>
                  <a:xfrm>
                    <a:off x="7922160" y="1296720"/>
                    <a:ext cx="44460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75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576" name="Freeform 149"/>
                  <p:cNvGrpSpPr/>
                  <p:nvPr/>
                </p:nvGrpSpPr>
                <p:grpSpPr>
                  <a:xfrm>
                    <a:off x="7857360" y="1554480"/>
                    <a:ext cx="172800" cy="92520"/>
                    <a:chOff x="7857360" y="1554480"/>
                    <a:chExt cx="172800" cy="92520"/>
                  </a:xfrm>
                </p:grpSpPr>
                <p:pic>
                  <p:nvPicPr>
                    <p:cNvPr id="57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736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78" name="Freeform 577"/>
                    <p:cNvSpPr/>
                    <p:nvPr/>
                  </p:nvSpPr>
                  <p:spPr>
                    <a:xfrm>
                      <a:off x="786636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79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80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581" name="Freeform 149"/>
                  <p:cNvGrpSpPr/>
                  <p:nvPr/>
                </p:nvGrpSpPr>
                <p:grpSpPr>
                  <a:xfrm>
                    <a:off x="7521840" y="1554840"/>
                    <a:ext cx="199440" cy="91800"/>
                    <a:chOff x="7521840" y="1554840"/>
                    <a:chExt cx="199440" cy="91800"/>
                  </a:xfrm>
                </p:grpSpPr>
                <p:pic>
                  <p:nvPicPr>
                    <p:cNvPr id="58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1840" y="1554840"/>
                      <a:ext cx="1994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83" name="Freeform 582"/>
                    <p:cNvSpPr/>
                    <p:nvPr/>
                  </p:nvSpPr>
                  <p:spPr>
                    <a:xfrm>
                      <a:off x="7535160" y="1567440"/>
                      <a:ext cx="172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84" name="Freeform 191"/>
                  <p:cNvSpPr/>
                  <p:nvPr/>
                </p:nvSpPr>
                <p:spPr>
                  <a:xfrm>
                    <a:off x="7265520" y="1293840"/>
                    <a:ext cx="422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85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586" name="Freeform 149"/>
                  <p:cNvGrpSpPr/>
                  <p:nvPr/>
                </p:nvGrpSpPr>
                <p:grpSpPr>
                  <a:xfrm>
                    <a:off x="7201800" y="1554840"/>
                    <a:ext cx="159480" cy="91800"/>
                    <a:chOff x="7201800" y="1554840"/>
                    <a:chExt cx="159480" cy="91800"/>
                  </a:xfrm>
                </p:grpSpPr>
                <p:pic>
                  <p:nvPicPr>
                    <p:cNvPr id="58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180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88" name="Freeform 587"/>
                    <p:cNvSpPr/>
                    <p:nvPr/>
                  </p:nvSpPr>
                  <p:spPr>
                    <a:xfrm>
                      <a:off x="721008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89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90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591" name="Freeform 149"/>
                  <p:cNvGrpSpPr/>
                  <p:nvPr/>
                </p:nvGrpSpPr>
                <p:grpSpPr>
                  <a:xfrm>
                    <a:off x="6856560" y="1554840"/>
                    <a:ext cx="156240" cy="91800"/>
                    <a:chOff x="6856560" y="1554840"/>
                    <a:chExt cx="156240" cy="91800"/>
                  </a:xfrm>
                </p:grpSpPr>
                <p:pic>
                  <p:nvPicPr>
                    <p:cNvPr id="59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656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93" name="Freeform 592"/>
                    <p:cNvSpPr/>
                    <p:nvPr/>
                  </p:nvSpPr>
                  <p:spPr>
                    <a:xfrm>
                      <a:off x="686664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94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95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596" name="Freeform 149"/>
                  <p:cNvGrpSpPr/>
                  <p:nvPr/>
                </p:nvGrpSpPr>
                <p:grpSpPr>
                  <a:xfrm>
                    <a:off x="6555600" y="1554840"/>
                    <a:ext cx="187920" cy="91800"/>
                    <a:chOff x="6555600" y="1554840"/>
                    <a:chExt cx="187920" cy="91800"/>
                  </a:xfrm>
                </p:grpSpPr>
                <p:pic>
                  <p:nvPicPr>
                    <p:cNvPr id="59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55600" y="1554840"/>
                      <a:ext cx="187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98" name="Freeform 597"/>
                    <p:cNvSpPr/>
                    <p:nvPr/>
                  </p:nvSpPr>
                  <p:spPr>
                    <a:xfrm>
                      <a:off x="6564960" y="1567440"/>
                      <a:ext cx="1674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99" name="Freeform 191"/>
                  <p:cNvSpPr/>
                  <p:nvPr/>
                </p:nvSpPr>
                <p:spPr>
                  <a:xfrm>
                    <a:off x="6287760" y="1293840"/>
                    <a:ext cx="4363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00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601" name="Freeform 149"/>
                  <p:cNvGrpSpPr/>
                  <p:nvPr/>
                </p:nvGrpSpPr>
                <p:grpSpPr>
                  <a:xfrm>
                    <a:off x="6211440" y="1554840"/>
                    <a:ext cx="208080" cy="91800"/>
                    <a:chOff x="6211440" y="1554840"/>
                    <a:chExt cx="208080" cy="91800"/>
                  </a:xfrm>
                </p:grpSpPr>
                <p:pic>
                  <p:nvPicPr>
                    <p:cNvPr id="60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1440" y="1554840"/>
                      <a:ext cx="208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03" name="Freeform 602"/>
                    <p:cNvSpPr/>
                    <p:nvPr/>
                  </p:nvSpPr>
                  <p:spPr>
                    <a:xfrm>
                      <a:off x="6224760" y="1567440"/>
                      <a:ext cx="1796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04" name="Freeform 191"/>
                  <p:cNvSpPr/>
                  <p:nvPr/>
                </p:nvSpPr>
                <p:spPr>
                  <a:xfrm>
                    <a:off x="5963760" y="1293840"/>
                    <a:ext cx="444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05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606" name="Freeform 149"/>
                  <p:cNvGrpSpPr/>
                  <p:nvPr/>
                </p:nvGrpSpPr>
                <p:grpSpPr>
                  <a:xfrm>
                    <a:off x="5889240" y="1554840"/>
                    <a:ext cx="203400" cy="91800"/>
                    <a:chOff x="5889240" y="1554840"/>
                    <a:chExt cx="203400" cy="91800"/>
                  </a:xfrm>
                </p:grpSpPr>
                <p:pic>
                  <p:nvPicPr>
                    <p:cNvPr id="60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89240" y="1554840"/>
                      <a:ext cx="2034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08" name="Freeform 607"/>
                    <p:cNvSpPr/>
                    <p:nvPr/>
                  </p:nvSpPr>
                  <p:spPr>
                    <a:xfrm>
                      <a:off x="5899320" y="1567440"/>
                      <a:ext cx="181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09" name="Freeform 191"/>
                  <p:cNvSpPr/>
                  <p:nvPr/>
                </p:nvSpPr>
                <p:spPr>
                  <a:xfrm>
                    <a:off x="5636880" y="1293840"/>
                    <a:ext cx="4086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610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611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612" name="Freeform 149"/>
                  <p:cNvGrpSpPr/>
                  <p:nvPr/>
                </p:nvGrpSpPr>
                <p:grpSpPr>
                  <a:xfrm>
                    <a:off x="5608800" y="1553040"/>
                    <a:ext cx="208080" cy="93240"/>
                    <a:chOff x="5608800" y="1553040"/>
                    <a:chExt cx="208080" cy="93240"/>
                  </a:xfrm>
                </p:grpSpPr>
                <p:pic>
                  <p:nvPicPr>
                    <p:cNvPr id="61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3040"/>
                      <a:ext cx="20808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14" name="Freeform 613"/>
                    <p:cNvSpPr/>
                    <p:nvPr/>
                  </p:nvSpPr>
                  <p:spPr>
                    <a:xfrm>
                      <a:off x="5623200" y="1565280"/>
                      <a:ext cx="179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15" name="Freeform 191"/>
                  <p:cNvSpPr/>
                  <p:nvPr/>
                </p:nvSpPr>
                <p:spPr>
                  <a:xfrm>
                    <a:off x="5361120" y="129636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16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617" name="Freeform 149"/>
                  <p:cNvGrpSpPr/>
                  <p:nvPr/>
                </p:nvGrpSpPr>
                <p:grpSpPr>
                  <a:xfrm>
                    <a:off x="5307120" y="1553040"/>
                    <a:ext cx="188640" cy="93240"/>
                    <a:chOff x="5307120" y="1553040"/>
                    <a:chExt cx="188640" cy="93240"/>
                  </a:xfrm>
                </p:grpSpPr>
                <p:pic>
                  <p:nvPicPr>
                    <p:cNvPr id="61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07120" y="1553040"/>
                      <a:ext cx="1886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19" name="Freeform 618"/>
                    <p:cNvSpPr/>
                    <p:nvPr/>
                  </p:nvSpPr>
                  <p:spPr>
                    <a:xfrm>
                      <a:off x="5317200" y="1565280"/>
                      <a:ext cx="16812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20" name="Freeform 191"/>
                  <p:cNvSpPr/>
                  <p:nvPr/>
                </p:nvSpPr>
                <p:spPr>
                  <a:xfrm>
                    <a:off x="5037120" y="1296360"/>
                    <a:ext cx="381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21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622" name="Freeform 149"/>
                  <p:cNvGrpSpPr/>
                  <p:nvPr/>
                </p:nvGrpSpPr>
                <p:grpSpPr>
                  <a:xfrm>
                    <a:off x="4988160" y="1553040"/>
                    <a:ext cx="174960" cy="93240"/>
                    <a:chOff x="4988160" y="1553040"/>
                    <a:chExt cx="174960" cy="93240"/>
                  </a:xfrm>
                </p:grpSpPr>
                <p:pic>
                  <p:nvPicPr>
                    <p:cNvPr id="62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88160" y="1553040"/>
                      <a:ext cx="17496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24" name="Freeform 623"/>
                    <p:cNvSpPr/>
                    <p:nvPr/>
                  </p:nvSpPr>
                  <p:spPr>
                    <a:xfrm>
                      <a:off x="5000040" y="1565280"/>
                      <a:ext cx="1508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25" name="Freeform 191"/>
                  <p:cNvSpPr/>
                  <p:nvPr/>
                </p:nvSpPr>
                <p:spPr>
                  <a:xfrm>
                    <a:off x="4707360" y="129636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26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627" name="Freeform 149"/>
                  <p:cNvGrpSpPr/>
                  <p:nvPr/>
                </p:nvGrpSpPr>
                <p:grpSpPr>
                  <a:xfrm>
                    <a:off x="4654440" y="1553040"/>
                    <a:ext cx="181440" cy="93240"/>
                    <a:chOff x="4654440" y="1553040"/>
                    <a:chExt cx="181440" cy="93240"/>
                  </a:xfrm>
                </p:grpSpPr>
                <p:pic>
                  <p:nvPicPr>
                    <p:cNvPr id="62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4440" y="1553040"/>
                      <a:ext cx="1814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29" name="Freeform 628"/>
                    <p:cNvSpPr/>
                    <p:nvPr/>
                  </p:nvSpPr>
                  <p:spPr>
                    <a:xfrm>
                      <a:off x="4664160" y="1565280"/>
                      <a:ext cx="161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30" name="Freeform 191"/>
                  <p:cNvSpPr/>
                  <p:nvPr/>
                </p:nvSpPr>
                <p:spPr>
                  <a:xfrm>
                    <a:off x="4380120" y="1296360"/>
                    <a:ext cx="4122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31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632" name="Freeform 149"/>
                  <p:cNvGrpSpPr/>
                  <p:nvPr/>
                </p:nvGrpSpPr>
                <p:grpSpPr>
                  <a:xfrm>
                    <a:off x="4323240" y="1553040"/>
                    <a:ext cx="189000" cy="93240"/>
                    <a:chOff x="4323240" y="1553040"/>
                    <a:chExt cx="189000" cy="93240"/>
                  </a:xfrm>
                </p:grpSpPr>
                <p:pic>
                  <p:nvPicPr>
                    <p:cNvPr id="63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3240" y="1553040"/>
                      <a:ext cx="18900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34" name="Freeform 633"/>
                    <p:cNvSpPr/>
                    <p:nvPr/>
                  </p:nvSpPr>
                  <p:spPr>
                    <a:xfrm>
                      <a:off x="4335840" y="1565280"/>
                      <a:ext cx="16308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35" name="Freeform 191"/>
                  <p:cNvSpPr/>
                  <p:nvPr/>
                </p:nvSpPr>
                <p:spPr>
                  <a:xfrm>
                    <a:off x="4056480" y="1296360"/>
                    <a:ext cx="417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36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637" name="Freeform 149"/>
                  <p:cNvGrpSpPr/>
                  <p:nvPr/>
                </p:nvGrpSpPr>
                <p:grpSpPr>
                  <a:xfrm>
                    <a:off x="4010760" y="1553400"/>
                    <a:ext cx="168480" cy="92880"/>
                    <a:chOff x="4010760" y="1553400"/>
                    <a:chExt cx="168480" cy="92880"/>
                  </a:xfrm>
                </p:grpSpPr>
                <p:pic>
                  <p:nvPicPr>
                    <p:cNvPr id="63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0760" y="1553400"/>
                      <a:ext cx="168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39" name="Freeform 638"/>
                    <p:cNvSpPr/>
                    <p:nvPr/>
                  </p:nvSpPr>
                  <p:spPr>
                    <a:xfrm>
                      <a:off x="4019400" y="1565640"/>
                      <a:ext cx="150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40" name="Freeform 191"/>
                  <p:cNvSpPr/>
                  <p:nvPr/>
                </p:nvSpPr>
                <p:spPr>
                  <a:xfrm>
                    <a:off x="3723480" y="1293840"/>
                    <a:ext cx="369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41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642" name="Freeform 149"/>
                  <p:cNvGrpSpPr/>
                  <p:nvPr/>
                </p:nvGrpSpPr>
                <p:grpSpPr>
                  <a:xfrm>
                    <a:off x="3660840" y="1553400"/>
                    <a:ext cx="191520" cy="92880"/>
                    <a:chOff x="3660840" y="1553400"/>
                    <a:chExt cx="191520" cy="92880"/>
                  </a:xfrm>
                </p:grpSpPr>
                <p:pic>
                  <p:nvPicPr>
                    <p:cNvPr id="64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0840" y="1553400"/>
                      <a:ext cx="191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44" name="Freeform 643"/>
                    <p:cNvSpPr/>
                    <p:nvPr/>
                  </p:nvSpPr>
                  <p:spPr>
                    <a:xfrm>
                      <a:off x="3673440" y="1565640"/>
                      <a:ext cx="165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45" name="Freeform 191"/>
                  <p:cNvSpPr/>
                  <p:nvPr/>
                </p:nvSpPr>
                <p:spPr>
                  <a:xfrm>
                    <a:off x="3396600" y="1293840"/>
                    <a:ext cx="396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46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647" name="Freeform 149"/>
                  <p:cNvGrpSpPr/>
                  <p:nvPr/>
                </p:nvGrpSpPr>
                <p:grpSpPr>
                  <a:xfrm>
                    <a:off x="3341880" y="1553400"/>
                    <a:ext cx="186480" cy="92880"/>
                    <a:chOff x="3341880" y="1553400"/>
                    <a:chExt cx="186480" cy="92880"/>
                  </a:xfrm>
                </p:grpSpPr>
                <p:pic>
                  <p:nvPicPr>
                    <p:cNvPr id="64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1880" y="1553400"/>
                      <a:ext cx="186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49" name="Freeform 648"/>
                    <p:cNvSpPr/>
                    <p:nvPr/>
                  </p:nvSpPr>
                  <p:spPr>
                    <a:xfrm>
                      <a:off x="335124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50" name="Freeform 191"/>
                  <p:cNvSpPr/>
                  <p:nvPr/>
                </p:nvSpPr>
                <p:spPr>
                  <a:xfrm>
                    <a:off x="3072600" y="1293840"/>
                    <a:ext cx="405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51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652" name="Freeform 149"/>
                  <p:cNvGrpSpPr/>
                  <p:nvPr/>
                </p:nvGrpSpPr>
                <p:grpSpPr>
                  <a:xfrm>
                    <a:off x="3030840" y="1553400"/>
                    <a:ext cx="170640" cy="92880"/>
                    <a:chOff x="3030840" y="1553400"/>
                    <a:chExt cx="170640" cy="92880"/>
                  </a:xfrm>
                </p:grpSpPr>
                <p:pic>
                  <p:nvPicPr>
                    <p:cNvPr id="65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0840" y="1553400"/>
                      <a:ext cx="170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54" name="Freeform 653"/>
                    <p:cNvSpPr/>
                    <p:nvPr/>
                  </p:nvSpPr>
                  <p:spPr>
                    <a:xfrm>
                      <a:off x="304164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55" name="Freeform 191"/>
                  <p:cNvSpPr/>
                  <p:nvPr/>
                </p:nvSpPr>
                <p:spPr>
                  <a:xfrm>
                    <a:off x="2745720" y="1293840"/>
                    <a:ext cx="4359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56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657" name="Freeform 149"/>
                  <p:cNvGrpSpPr/>
                  <p:nvPr/>
                </p:nvGrpSpPr>
                <p:grpSpPr>
                  <a:xfrm>
                    <a:off x="2713320" y="1553400"/>
                    <a:ext cx="164160" cy="92880"/>
                    <a:chOff x="2713320" y="1553400"/>
                    <a:chExt cx="164160" cy="92880"/>
                  </a:xfrm>
                </p:grpSpPr>
                <p:pic>
                  <p:nvPicPr>
                    <p:cNvPr id="65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3320" y="1553400"/>
                      <a:ext cx="164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59" name="Freeform 658"/>
                    <p:cNvSpPr/>
                    <p:nvPr/>
                  </p:nvSpPr>
                  <p:spPr>
                    <a:xfrm>
                      <a:off x="2721600" y="1565640"/>
                      <a:ext cx="146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60" name="Freeform 191"/>
                  <p:cNvSpPr/>
                  <p:nvPr/>
                </p:nvSpPr>
                <p:spPr>
                  <a:xfrm>
                    <a:off x="2421720" y="1293840"/>
                    <a:ext cx="4392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61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662" name="Freeform 149"/>
                  <p:cNvGrpSpPr/>
                  <p:nvPr/>
                </p:nvGrpSpPr>
                <p:grpSpPr>
                  <a:xfrm>
                    <a:off x="2372760" y="1553400"/>
                    <a:ext cx="177840" cy="92880"/>
                    <a:chOff x="2372760" y="1553400"/>
                    <a:chExt cx="177840" cy="92880"/>
                  </a:xfrm>
                </p:grpSpPr>
                <p:pic>
                  <p:nvPicPr>
                    <p:cNvPr id="66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2760" y="1553400"/>
                      <a:ext cx="1778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64" name="Freeform 663"/>
                    <p:cNvSpPr/>
                    <p:nvPr/>
                  </p:nvSpPr>
                  <p:spPr>
                    <a:xfrm>
                      <a:off x="2383920" y="1565640"/>
                      <a:ext cx="153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65" name="Freeform 191"/>
                  <p:cNvSpPr/>
                  <p:nvPr/>
                </p:nvSpPr>
                <p:spPr>
                  <a:xfrm>
                    <a:off x="2094840" y="1293840"/>
                    <a:ext cx="419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666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667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668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669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670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71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72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73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674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675" name="Group 27"/>
          <p:cNvGrpSpPr/>
          <p:nvPr/>
        </p:nvGrpSpPr>
        <p:grpSpPr>
          <a:xfrm>
            <a:off x="6553080" y="5927760"/>
            <a:ext cx="1190880" cy="929880"/>
            <a:chOff x="6553080" y="5927760"/>
            <a:chExt cx="1190880" cy="929880"/>
          </a:xfrm>
        </p:grpSpPr>
        <p:sp>
          <p:nvSpPr>
            <p:cNvPr id="676" name="AutoShape 28"/>
            <p:cNvSpPr/>
            <p:nvPr/>
          </p:nvSpPr>
          <p:spPr>
            <a:xfrm rot="16200000">
              <a:off x="653544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7" name="AutoShape 29"/>
            <p:cNvSpPr/>
            <p:nvPr/>
          </p:nvSpPr>
          <p:spPr>
            <a:xfrm rot="5400000">
              <a:off x="760392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8" name="AutoShape 30"/>
            <p:cNvSpPr/>
            <p:nvPr/>
          </p:nvSpPr>
          <p:spPr>
            <a:xfrm rot="10800000">
              <a:off x="705816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9" name="Oval 31"/>
            <p:cNvSpPr/>
            <p:nvPr/>
          </p:nvSpPr>
          <p:spPr>
            <a:xfrm>
              <a:off x="6674760" y="5927760"/>
              <a:ext cx="95508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0" name="Oval 32"/>
            <p:cNvSpPr/>
            <p:nvPr/>
          </p:nvSpPr>
          <p:spPr>
            <a:xfrm>
              <a:off x="6729120" y="5974200"/>
              <a:ext cx="84564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1" name="Oval 33"/>
            <p:cNvSpPr/>
            <p:nvPr/>
          </p:nvSpPr>
          <p:spPr>
            <a:xfrm>
              <a:off x="6752880" y="6018120"/>
              <a:ext cx="26028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2" name="Oval 34"/>
            <p:cNvSpPr/>
            <p:nvPr/>
          </p:nvSpPr>
          <p:spPr>
            <a:xfrm>
              <a:off x="675288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3" name="Oval 35"/>
            <p:cNvSpPr/>
            <p:nvPr/>
          </p:nvSpPr>
          <p:spPr>
            <a:xfrm>
              <a:off x="6828120" y="605952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4" name="Oval 36"/>
            <p:cNvSpPr/>
            <p:nvPr/>
          </p:nvSpPr>
          <p:spPr>
            <a:xfrm>
              <a:off x="6828120" y="6059880"/>
              <a:ext cx="64800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85" name="Rectangle 112"/>
          <p:cNvSpPr/>
          <p:nvPr/>
        </p:nvSpPr>
        <p:spPr>
          <a:xfrm>
            <a:off x="6400800" y="2133720"/>
            <a:ext cx="2011320" cy="262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600" b="1" strike="noStrike" spc="-1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endParaRPr lang="en-US" sz="16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6" name="Rectangle 113"/>
          <p:cNvSpPr/>
          <p:nvPr/>
        </p:nvSpPr>
        <p:spPr>
          <a:xfrm>
            <a:off x="2651040" y="5904000"/>
            <a:ext cx="201132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7" name="Rectangle 114"/>
          <p:cNvSpPr/>
          <p:nvPr/>
        </p:nvSpPr>
        <p:spPr>
          <a:xfrm>
            <a:off x="6172200" y="5934240"/>
            <a:ext cx="2011320" cy="76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X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88" name="Picture 2" descr="D:\GIÁO ÁN 1 2020-2021\HÌNH SOẠN GIÁO ÁN\Đọc nhạc\DO RE MI.jpg"/>
          <p:cNvPicPr/>
          <p:nvPr/>
        </p:nvPicPr>
        <p:blipFill>
          <a:blip r:embed="rId14"/>
          <a:srcRect b="38786"/>
          <a:stretch/>
        </p:blipFill>
        <p:spPr>
          <a:xfrm>
            <a:off x="2971800" y="1752480"/>
            <a:ext cx="1981080" cy="2210040"/>
          </a:xfrm>
          <a:prstGeom prst="rect">
            <a:avLst/>
          </a:prstGeom>
          <a:ln w="0">
            <a:noFill/>
          </a:ln>
        </p:spPr>
      </p:pic>
      <p:pic>
        <p:nvPicPr>
          <p:cNvPr id="689" name="Picture 2" descr="D:\GIÁO ÁN 1 2020-2021\HÌNH SOẠN GIÁO ÁN\Đọc nhạc\DO RE MI.jpg"/>
          <p:cNvPicPr/>
          <p:nvPr/>
        </p:nvPicPr>
        <p:blipFill>
          <a:blip r:embed="rId14"/>
          <a:srcRect t="61242"/>
          <a:stretch/>
        </p:blipFill>
        <p:spPr>
          <a:xfrm>
            <a:off x="2895480" y="4038480"/>
            <a:ext cx="1981440" cy="1400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16"/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" name="Picture 14"/>
          <p:cNvPicPr/>
          <p:nvPr/>
        </p:nvPicPr>
        <p:blipFill>
          <a:blip r:embed="rId3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1" name="Rectangle 63"/>
          <p:cNvSpPr/>
          <p:nvPr/>
        </p:nvSpPr>
        <p:spPr>
          <a:xfrm rot="5400000">
            <a:off x="6707880" y="556020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92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93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sp>
        <p:nvSpPr>
          <p:cNvPr id="694" name="Rectangle 63"/>
          <p:cNvSpPr/>
          <p:nvPr/>
        </p:nvSpPr>
        <p:spPr>
          <a:xfrm rot="5400000">
            <a:off x="3202200" y="5559840"/>
            <a:ext cx="928800" cy="17172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5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696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697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98" name="Freeform 697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99" name="Group 27"/>
          <p:cNvGrpSpPr/>
          <p:nvPr/>
        </p:nvGrpSpPr>
        <p:grpSpPr>
          <a:xfrm>
            <a:off x="3048120" y="5927760"/>
            <a:ext cx="1190520" cy="929880"/>
            <a:chOff x="3048120" y="5927760"/>
            <a:chExt cx="1190520" cy="929880"/>
          </a:xfrm>
        </p:grpSpPr>
        <p:sp>
          <p:nvSpPr>
            <p:cNvPr id="700" name="AutoShape 28"/>
            <p:cNvSpPr/>
            <p:nvPr/>
          </p:nvSpPr>
          <p:spPr>
            <a:xfrm rot="16200000">
              <a:off x="303048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1" name="AutoShape 29"/>
            <p:cNvSpPr/>
            <p:nvPr/>
          </p:nvSpPr>
          <p:spPr>
            <a:xfrm rot="5400000">
              <a:off x="409860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2" name="AutoShape 30"/>
            <p:cNvSpPr/>
            <p:nvPr/>
          </p:nvSpPr>
          <p:spPr>
            <a:xfrm rot="10800000">
              <a:off x="355284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3" name="Oval 31"/>
            <p:cNvSpPr/>
            <p:nvPr/>
          </p:nvSpPr>
          <p:spPr>
            <a:xfrm>
              <a:off x="3169800" y="5927760"/>
              <a:ext cx="95472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4" name="Oval 32"/>
            <p:cNvSpPr/>
            <p:nvPr/>
          </p:nvSpPr>
          <p:spPr>
            <a:xfrm>
              <a:off x="3224160" y="5974200"/>
              <a:ext cx="84528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5" name="Oval 33"/>
            <p:cNvSpPr/>
            <p:nvPr/>
          </p:nvSpPr>
          <p:spPr>
            <a:xfrm>
              <a:off x="3247560" y="6018120"/>
              <a:ext cx="25992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6" name="Oval 34"/>
            <p:cNvSpPr/>
            <p:nvPr/>
          </p:nvSpPr>
          <p:spPr>
            <a:xfrm>
              <a:off x="324756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7" name="Oval 35"/>
            <p:cNvSpPr/>
            <p:nvPr/>
          </p:nvSpPr>
          <p:spPr>
            <a:xfrm>
              <a:off x="3322800" y="6059520"/>
              <a:ext cx="64764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8" name="Oval 36"/>
            <p:cNvSpPr/>
            <p:nvPr/>
          </p:nvSpPr>
          <p:spPr>
            <a:xfrm>
              <a:off x="3322800" y="6059880"/>
              <a:ext cx="64764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09" name="Text Box 26"/>
          <p:cNvSpPr/>
          <p:nvPr/>
        </p:nvSpPr>
        <p:spPr>
          <a:xfrm>
            <a:off x="1828800" y="380880"/>
            <a:ext cx="681840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TÔI LÀ AI?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0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11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712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13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714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715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716" name="Freeform 149"/>
                  <p:cNvGrpSpPr/>
                  <p:nvPr/>
                </p:nvGrpSpPr>
                <p:grpSpPr>
                  <a:xfrm>
                    <a:off x="9171720" y="1554480"/>
                    <a:ext cx="172800" cy="92520"/>
                    <a:chOff x="9171720" y="1554480"/>
                    <a:chExt cx="172800" cy="92520"/>
                  </a:xfrm>
                </p:grpSpPr>
                <p:pic>
                  <p:nvPicPr>
                    <p:cNvPr id="71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172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18" name="Freeform 717"/>
                    <p:cNvSpPr/>
                    <p:nvPr/>
                  </p:nvSpPr>
                  <p:spPr>
                    <a:xfrm>
                      <a:off x="918108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19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20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721" name="Freeform 149"/>
                  <p:cNvGrpSpPr/>
                  <p:nvPr/>
                </p:nvGrpSpPr>
                <p:grpSpPr>
                  <a:xfrm>
                    <a:off x="8811720" y="1554480"/>
                    <a:ext cx="184680" cy="92520"/>
                    <a:chOff x="8811720" y="1554480"/>
                    <a:chExt cx="184680" cy="92520"/>
                  </a:xfrm>
                </p:grpSpPr>
                <p:pic>
                  <p:nvPicPr>
                    <p:cNvPr id="72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1720" y="1554480"/>
                      <a:ext cx="18468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23" name="Freeform 722"/>
                    <p:cNvSpPr/>
                    <p:nvPr/>
                  </p:nvSpPr>
                  <p:spPr>
                    <a:xfrm>
                      <a:off x="8824320" y="1567080"/>
                      <a:ext cx="1594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24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25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726" name="Freeform 149"/>
                  <p:cNvGrpSpPr/>
                  <p:nvPr/>
                </p:nvGrpSpPr>
                <p:grpSpPr>
                  <a:xfrm>
                    <a:off x="8501400" y="1554480"/>
                    <a:ext cx="167400" cy="92520"/>
                    <a:chOff x="8501400" y="1554480"/>
                    <a:chExt cx="167400" cy="92520"/>
                  </a:xfrm>
                </p:grpSpPr>
                <p:pic>
                  <p:nvPicPr>
                    <p:cNvPr id="72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1400" y="1554480"/>
                      <a:ext cx="1674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28" name="Freeform 727"/>
                    <p:cNvSpPr/>
                    <p:nvPr/>
                  </p:nvSpPr>
                  <p:spPr>
                    <a:xfrm>
                      <a:off x="8510400" y="156708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29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30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731" name="Freeform 149"/>
                  <p:cNvGrpSpPr/>
                  <p:nvPr/>
                </p:nvGrpSpPr>
                <p:grpSpPr>
                  <a:xfrm>
                    <a:off x="8192160" y="1554480"/>
                    <a:ext cx="185760" cy="92520"/>
                    <a:chOff x="8192160" y="1554480"/>
                    <a:chExt cx="185760" cy="92520"/>
                  </a:xfrm>
                </p:grpSpPr>
                <p:pic>
                  <p:nvPicPr>
                    <p:cNvPr id="73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2160" y="1554480"/>
                      <a:ext cx="18576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33" name="Freeform 732"/>
                    <p:cNvSpPr/>
                    <p:nvPr/>
                  </p:nvSpPr>
                  <p:spPr>
                    <a:xfrm>
                      <a:off x="8204760" y="1567080"/>
                      <a:ext cx="16020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34" name="Freeform 191"/>
                  <p:cNvSpPr/>
                  <p:nvPr/>
                </p:nvSpPr>
                <p:spPr>
                  <a:xfrm>
                    <a:off x="7922160" y="1296720"/>
                    <a:ext cx="44460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35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736" name="Freeform 149"/>
                  <p:cNvGrpSpPr/>
                  <p:nvPr/>
                </p:nvGrpSpPr>
                <p:grpSpPr>
                  <a:xfrm>
                    <a:off x="7857360" y="1554480"/>
                    <a:ext cx="172800" cy="92520"/>
                    <a:chOff x="7857360" y="1554480"/>
                    <a:chExt cx="172800" cy="92520"/>
                  </a:xfrm>
                </p:grpSpPr>
                <p:pic>
                  <p:nvPicPr>
                    <p:cNvPr id="73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736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38" name="Freeform 737"/>
                    <p:cNvSpPr/>
                    <p:nvPr/>
                  </p:nvSpPr>
                  <p:spPr>
                    <a:xfrm>
                      <a:off x="786636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39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40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741" name="Freeform 149"/>
                  <p:cNvGrpSpPr/>
                  <p:nvPr/>
                </p:nvGrpSpPr>
                <p:grpSpPr>
                  <a:xfrm>
                    <a:off x="7521840" y="1554840"/>
                    <a:ext cx="199440" cy="91800"/>
                    <a:chOff x="7521840" y="1554840"/>
                    <a:chExt cx="199440" cy="91800"/>
                  </a:xfrm>
                </p:grpSpPr>
                <p:pic>
                  <p:nvPicPr>
                    <p:cNvPr id="74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1840" y="1554840"/>
                      <a:ext cx="1994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43" name="Freeform 742"/>
                    <p:cNvSpPr/>
                    <p:nvPr/>
                  </p:nvSpPr>
                  <p:spPr>
                    <a:xfrm>
                      <a:off x="7535160" y="1567440"/>
                      <a:ext cx="172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44" name="Freeform 191"/>
                  <p:cNvSpPr/>
                  <p:nvPr/>
                </p:nvSpPr>
                <p:spPr>
                  <a:xfrm>
                    <a:off x="7265520" y="1293840"/>
                    <a:ext cx="422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45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746" name="Freeform 149"/>
                  <p:cNvGrpSpPr/>
                  <p:nvPr/>
                </p:nvGrpSpPr>
                <p:grpSpPr>
                  <a:xfrm>
                    <a:off x="7201800" y="1554840"/>
                    <a:ext cx="159480" cy="91800"/>
                    <a:chOff x="7201800" y="1554840"/>
                    <a:chExt cx="159480" cy="91800"/>
                  </a:xfrm>
                </p:grpSpPr>
                <p:pic>
                  <p:nvPicPr>
                    <p:cNvPr id="74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180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48" name="Freeform 747"/>
                    <p:cNvSpPr/>
                    <p:nvPr/>
                  </p:nvSpPr>
                  <p:spPr>
                    <a:xfrm>
                      <a:off x="721008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49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50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751" name="Freeform 149"/>
                  <p:cNvGrpSpPr/>
                  <p:nvPr/>
                </p:nvGrpSpPr>
                <p:grpSpPr>
                  <a:xfrm>
                    <a:off x="6856560" y="1554840"/>
                    <a:ext cx="156240" cy="91800"/>
                    <a:chOff x="6856560" y="1554840"/>
                    <a:chExt cx="156240" cy="91800"/>
                  </a:xfrm>
                </p:grpSpPr>
                <p:pic>
                  <p:nvPicPr>
                    <p:cNvPr id="75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656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53" name="Freeform 752"/>
                    <p:cNvSpPr/>
                    <p:nvPr/>
                  </p:nvSpPr>
                  <p:spPr>
                    <a:xfrm>
                      <a:off x="686664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54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55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756" name="Freeform 149"/>
                  <p:cNvGrpSpPr/>
                  <p:nvPr/>
                </p:nvGrpSpPr>
                <p:grpSpPr>
                  <a:xfrm>
                    <a:off x="6555600" y="1554840"/>
                    <a:ext cx="187920" cy="91800"/>
                    <a:chOff x="6555600" y="1554840"/>
                    <a:chExt cx="187920" cy="91800"/>
                  </a:xfrm>
                </p:grpSpPr>
                <p:pic>
                  <p:nvPicPr>
                    <p:cNvPr id="75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55600" y="1554840"/>
                      <a:ext cx="187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58" name="Freeform 757"/>
                    <p:cNvSpPr/>
                    <p:nvPr/>
                  </p:nvSpPr>
                  <p:spPr>
                    <a:xfrm>
                      <a:off x="6564960" y="1567440"/>
                      <a:ext cx="1674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59" name="Freeform 191"/>
                  <p:cNvSpPr/>
                  <p:nvPr/>
                </p:nvSpPr>
                <p:spPr>
                  <a:xfrm>
                    <a:off x="6287760" y="1293840"/>
                    <a:ext cx="4363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60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761" name="Freeform 149"/>
                  <p:cNvGrpSpPr/>
                  <p:nvPr/>
                </p:nvGrpSpPr>
                <p:grpSpPr>
                  <a:xfrm>
                    <a:off x="6211440" y="1554840"/>
                    <a:ext cx="208080" cy="91800"/>
                    <a:chOff x="6211440" y="1554840"/>
                    <a:chExt cx="208080" cy="91800"/>
                  </a:xfrm>
                </p:grpSpPr>
                <p:pic>
                  <p:nvPicPr>
                    <p:cNvPr id="76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1440" y="1554840"/>
                      <a:ext cx="208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63" name="Freeform 762"/>
                    <p:cNvSpPr/>
                    <p:nvPr/>
                  </p:nvSpPr>
                  <p:spPr>
                    <a:xfrm>
                      <a:off x="6224760" y="1567440"/>
                      <a:ext cx="1796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64" name="Freeform 191"/>
                  <p:cNvSpPr/>
                  <p:nvPr/>
                </p:nvSpPr>
                <p:spPr>
                  <a:xfrm>
                    <a:off x="5963760" y="1293840"/>
                    <a:ext cx="444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65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766" name="Freeform 149"/>
                  <p:cNvGrpSpPr/>
                  <p:nvPr/>
                </p:nvGrpSpPr>
                <p:grpSpPr>
                  <a:xfrm>
                    <a:off x="5889240" y="1554840"/>
                    <a:ext cx="203400" cy="91800"/>
                    <a:chOff x="5889240" y="1554840"/>
                    <a:chExt cx="203400" cy="91800"/>
                  </a:xfrm>
                </p:grpSpPr>
                <p:pic>
                  <p:nvPicPr>
                    <p:cNvPr id="76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89240" y="1554840"/>
                      <a:ext cx="2034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68" name="Freeform 767"/>
                    <p:cNvSpPr/>
                    <p:nvPr/>
                  </p:nvSpPr>
                  <p:spPr>
                    <a:xfrm>
                      <a:off x="5899320" y="1567440"/>
                      <a:ext cx="181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69" name="Freeform 191"/>
                  <p:cNvSpPr/>
                  <p:nvPr/>
                </p:nvSpPr>
                <p:spPr>
                  <a:xfrm>
                    <a:off x="5636880" y="1293840"/>
                    <a:ext cx="4086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770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771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772" name="Freeform 149"/>
                  <p:cNvGrpSpPr/>
                  <p:nvPr/>
                </p:nvGrpSpPr>
                <p:grpSpPr>
                  <a:xfrm>
                    <a:off x="5608800" y="1553040"/>
                    <a:ext cx="208080" cy="93240"/>
                    <a:chOff x="5608800" y="1553040"/>
                    <a:chExt cx="208080" cy="93240"/>
                  </a:xfrm>
                </p:grpSpPr>
                <p:pic>
                  <p:nvPicPr>
                    <p:cNvPr id="77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3040"/>
                      <a:ext cx="20808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74" name="Freeform 773"/>
                    <p:cNvSpPr/>
                    <p:nvPr/>
                  </p:nvSpPr>
                  <p:spPr>
                    <a:xfrm>
                      <a:off x="5623200" y="1565280"/>
                      <a:ext cx="179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75" name="Freeform 191"/>
                  <p:cNvSpPr/>
                  <p:nvPr/>
                </p:nvSpPr>
                <p:spPr>
                  <a:xfrm>
                    <a:off x="5361120" y="129636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76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777" name="Freeform 149"/>
                  <p:cNvGrpSpPr/>
                  <p:nvPr/>
                </p:nvGrpSpPr>
                <p:grpSpPr>
                  <a:xfrm>
                    <a:off x="5307120" y="1553040"/>
                    <a:ext cx="188640" cy="93240"/>
                    <a:chOff x="5307120" y="1553040"/>
                    <a:chExt cx="188640" cy="93240"/>
                  </a:xfrm>
                </p:grpSpPr>
                <p:pic>
                  <p:nvPicPr>
                    <p:cNvPr id="77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07120" y="1553040"/>
                      <a:ext cx="1886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79" name="Freeform 778"/>
                    <p:cNvSpPr/>
                    <p:nvPr/>
                  </p:nvSpPr>
                  <p:spPr>
                    <a:xfrm>
                      <a:off x="5317200" y="1565280"/>
                      <a:ext cx="16812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80" name="Freeform 191"/>
                  <p:cNvSpPr/>
                  <p:nvPr/>
                </p:nvSpPr>
                <p:spPr>
                  <a:xfrm>
                    <a:off x="5037120" y="1296360"/>
                    <a:ext cx="381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81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782" name="Freeform 149"/>
                  <p:cNvGrpSpPr/>
                  <p:nvPr/>
                </p:nvGrpSpPr>
                <p:grpSpPr>
                  <a:xfrm>
                    <a:off x="4988160" y="1553040"/>
                    <a:ext cx="174960" cy="93240"/>
                    <a:chOff x="4988160" y="1553040"/>
                    <a:chExt cx="174960" cy="93240"/>
                  </a:xfrm>
                </p:grpSpPr>
                <p:pic>
                  <p:nvPicPr>
                    <p:cNvPr id="78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88160" y="1553040"/>
                      <a:ext cx="17496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84" name="Freeform 783"/>
                    <p:cNvSpPr/>
                    <p:nvPr/>
                  </p:nvSpPr>
                  <p:spPr>
                    <a:xfrm>
                      <a:off x="5000040" y="1565280"/>
                      <a:ext cx="1508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85" name="Freeform 191"/>
                  <p:cNvSpPr/>
                  <p:nvPr/>
                </p:nvSpPr>
                <p:spPr>
                  <a:xfrm>
                    <a:off x="4707360" y="129636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86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787" name="Freeform 149"/>
                  <p:cNvGrpSpPr/>
                  <p:nvPr/>
                </p:nvGrpSpPr>
                <p:grpSpPr>
                  <a:xfrm>
                    <a:off x="4654440" y="1553040"/>
                    <a:ext cx="181440" cy="93240"/>
                    <a:chOff x="4654440" y="1553040"/>
                    <a:chExt cx="181440" cy="93240"/>
                  </a:xfrm>
                </p:grpSpPr>
                <p:pic>
                  <p:nvPicPr>
                    <p:cNvPr id="78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4440" y="1553040"/>
                      <a:ext cx="1814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89" name="Freeform 788"/>
                    <p:cNvSpPr/>
                    <p:nvPr/>
                  </p:nvSpPr>
                  <p:spPr>
                    <a:xfrm>
                      <a:off x="4664160" y="1565280"/>
                      <a:ext cx="161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90" name="Freeform 191"/>
                  <p:cNvSpPr/>
                  <p:nvPr/>
                </p:nvSpPr>
                <p:spPr>
                  <a:xfrm>
                    <a:off x="4380120" y="1296360"/>
                    <a:ext cx="4122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91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792" name="Freeform 149"/>
                  <p:cNvGrpSpPr/>
                  <p:nvPr/>
                </p:nvGrpSpPr>
                <p:grpSpPr>
                  <a:xfrm>
                    <a:off x="4323240" y="1553040"/>
                    <a:ext cx="189000" cy="93240"/>
                    <a:chOff x="4323240" y="1553040"/>
                    <a:chExt cx="189000" cy="93240"/>
                  </a:xfrm>
                </p:grpSpPr>
                <p:pic>
                  <p:nvPicPr>
                    <p:cNvPr id="79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3240" y="1553040"/>
                      <a:ext cx="18900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94" name="Freeform 793"/>
                    <p:cNvSpPr/>
                    <p:nvPr/>
                  </p:nvSpPr>
                  <p:spPr>
                    <a:xfrm>
                      <a:off x="4335840" y="1565280"/>
                      <a:ext cx="16308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95" name="Freeform 191"/>
                  <p:cNvSpPr/>
                  <p:nvPr/>
                </p:nvSpPr>
                <p:spPr>
                  <a:xfrm>
                    <a:off x="4056480" y="1296360"/>
                    <a:ext cx="417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96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797" name="Freeform 149"/>
                  <p:cNvGrpSpPr/>
                  <p:nvPr/>
                </p:nvGrpSpPr>
                <p:grpSpPr>
                  <a:xfrm>
                    <a:off x="4010760" y="1553400"/>
                    <a:ext cx="168480" cy="92880"/>
                    <a:chOff x="4010760" y="1553400"/>
                    <a:chExt cx="168480" cy="92880"/>
                  </a:xfrm>
                </p:grpSpPr>
                <p:pic>
                  <p:nvPicPr>
                    <p:cNvPr id="79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0760" y="1553400"/>
                      <a:ext cx="168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99" name="Freeform 798"/>
                    <p:cNvSpPr/>
                    <p:nvPr/>
                  </p:nvSpPr>
                  <p:spPr>
                    <a:xfrm>
                      <a:off x="4019400" y="1565640"/>
                      <a:ext cx="150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00" name="Freeform 191"/>
                  <p:cNvSpPr/>
                  <p:nvPr/>
                </p:nvSpPr>
                <p:spPr>
                  <a:xfrm>
                    <a:off x="3723480" y="1293840"/>
                    <a:ext cx="369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01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802" name="Freeform 149"/>
                  <p:cNvGrpSpPr/>
                  <p:nvPr/>
                </p:nvGrpSpPr>
                <p:grpSpPr>
                  <a:xfrm>
                    <a:off x="3660840" y="1553400"/>
                    <a:ext cx="191520" cy="92880"/>
                    <a:chOff x="3660840" y="1553400"/>
                    <a:chExt cx="191520" cy="92880"/>
                  </a:xfrm>
                </p:grpSpPr>
                <p:pic>
                  <p:nvPicPr>
                    <p:cNvPr id="80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0840" y="1553400"/>
                      <a:ext cx="191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04" name="Freeform 803"/>
                    <p:cNvSpPr/>
                    <p:nvPr/>
                  </p:nvSpPr>
                  <p:spPr>
                    <a:xfrm>
                      <a:off x="3673440" y="1565640"/>
                      <a:ext cx="165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05" name="Freeform 191"/>
                  <p:cNvSpPr/>
                  <p:nvPr/>
                </p:nvSpPr>
                <p:spPr>
                  <a:xfrm>
                    <a:off x="3396600" y="1293840"/>
                    <a:ext cx="396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06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807" name="Freeform 149"/>
                  <p:cNvGrpSpPr/>
                  <p:nvPr/>
                </p:nvGrpSpPr>
                <p:grpSpPr>
                  <a:xfrm>
                    <a:off x="3341880" y="1553400"/>
                    <a:ext cx="186480" cy="92880"/>
                    <a:chOff x="3341880" y="1553400"/>
                    <a:chExt cx="186480" cy="92880"/>
                  </a:xfrm>
                </p:grpSpPr>
                <p:pic>
                  <p:nvPicPr>
                    <p:cNvPr id="80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1880" y="1553400"/>
                      <a:ext cx="186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09" name="Freeform 808"/>
                    <p:cNvSpPr/>
                    <p:nvPr/>
                  </p:nvSpPr>
                  <p:spPr>
                    <a:xfrm>
                      <a:off x="335124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10" name="Freeform 191"/>
                  <p:cNvSpPr/>
                  <p:nvPr/>
                </p:nvSpPr>
                <p:spPr>
                  <a:xfrm>
                    <a:off x="3072600" y="1293840"/>
                    <a:ext cx="405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11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812" name="Freeform 149"/>
                  <p:cNvGrpSpPr/>
                  <p:nvPr/>
                </p:nvGrpSpPr>
                <p:grpSpPr>
                  <a:xfrm>
                    <a:off x="3030840" y="1553400"/>
                    <a:ext cx="170640" cy="92880"/>
                    <a:chOff x="3030840" y="1553400"/>
                    <a:chExt cx="170640" cy="92880"/>
                  </a:xfrm>
                </p:grpSpPr>
                <p:pic>
                  <p:nvPicPr>
                    <p:cNvPr id="81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0840" y="1553400"/>
                      <a:ext cx="170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14" name="Freeform 813"/>
                    <p:cNvSpPr/>
                    <p:nvPr/>
                  </p:nvSpPr>
                  <p:spPr>
                    <a:xfrm>
                      <a:off x="304164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15" name="Freeform 191"/>
                  <p:cNvSpPr/>
                  <p:nvPr/>
                </p:nvSpPr>
                <p:spPr>
                  <a:xfrm>
                    <a:off x="2745720" y="1293840"/>
                    <a:ext cx="4359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16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817" name="Freeform 149"/>
                  <p:cNvGrpSpPr/>
                  <p:nvPr/>
                </p:nvGrpSpPr>
                <p:grpSpPr>
                  <a:xfrm>
                    <a:off x="2713320" y="1553400"/>
                    <a:ext cx="164160" cy="92880"/>
                    <a:chOff x="2713320" y="1553400"/>
                    <a:chExt cx="164160" cy="92880"/>
                  </a:xfrm>
                </p:grpSpPr>
                <p:pic>
                  <p:nvPicPr>
                    <p:cNvPr id="81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3320" y="1553400"/>
                      <a:ext cx="164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19" name="Freeform 818"/>
                    <p:cNvSpPr/>
                    <p:nvPr/>
                  </p:nvSpPr>
                  <p:spPr>
                    <a:xfrm>
                      <a:off x="2721600" y="1565640"/>
                      <a:ext cx="146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20" name="Freeform 191"/>
                  <p:cNvSpPr/>
                  <p:nvPr/>
                </p:nvSpPr>
                <p:spPr>
                  <a:xfrm>
                    <a:off x="2421720" y="1293840"/>
                    <a:ext cx="4392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21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822" name="Freeform 149"/>
                  <p:cNvGrpSpPr/>
                  <p:nvPr/>
                </p:nvGrpSpPr>
                <p:grpSpPr>
                  <a:xfrm>
                    <a:off x="2372760" y="1553400"/>
                    <a:ext cx="177840" cy="92880"/>
                    <a:chOff x="2372760" y="1553400"/>
                    <a:chExt cx="177840" cy="92880"/>
                  </a:xfrm>
                </p:grpSpPr>
                <p:pic>
                  <p:nvPicPr>
                    <p:cNvPr id="82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2760" y="1553400"/>
                      <a:ext cx="1778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24" name="Freeform 823"/>
                    <p:cNvSpPr/>
                    <p:nvPr/>
                  </p:nvSpPr>
                  <p:spPr>
                    <a:xfrm>
                      <a:off x="2383920" y="1565640"/>
                      <a:ext cx="153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25" name="Freeform 191"/>
                  <p:cNvSpPr/>
                  <p:nvPr/>
                </p:nvSpPr>
                <p:spPr>
                  <a:xfrm>
                    <a:off x="2094840" y="1293840"/>
                    <a:ext cx="419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826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827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828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829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830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831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832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833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834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35" name="Group 27"/>
          <p:cNvGrpSpPr/>
          <p:nvPr/>
        </p:nvGrpSpPr>
        <p:grpSpPr>
          <a:xfrm>
            <a:off x="6553080" y="5927760"/>
            <a:ext cx="1190880" cy="929880"/>
            <a:chOff x="6553080" y="5927760"/>
            <a:chExt cx="1190880" cy="929880"/>
          </a:xfrm>
        </p:grpSpPr>
        <p:sp>
          <p:nvSpPr>
            <p:cNvPr id="836" name="AutoShape 28"/>
            <p:cNvSpPr/>
            <p:nvPr/>
          </p:nvSpPr>
          <p:spPr>
            <a:xfrm rot="16200000">
              <a:off x="653544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7" name="AutoShape 29"/>
            <p:cNvSpPr/>
            <p:nvPr/>
          </p:nvSpPr>
          <p:spPr>
            <a:xfrm rot="5400000">
              <a:off x="760392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8" name="AutoShape 30"/>
            <p:cNvSpPr/>
            <p:nvPr/>
          </p:nvSpPr>
          <p:spPr>
            <a:xfrm rot="10800000">
              <a:off x="705816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9" name="Oval 31"/>
            <p:cNvSpPr/>
            <p:nvPr/>
          </p:nvSpPr>
          <p:spPr>
            <a:xfrm>
              <a:off x="6674760" y="5927760"/>
              <a:ext cx="95508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0" name="Oval 32"/>
            <p:cNvSpPr/>
            <p:nvPr/>
          </p:nvSpPr>
          <p:spPr>
            <a:xfrm>
              <a:off x="6729120" y="5974200"/>
              <a:ext cx="84564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1" name="Oval 33"/>
            <p:cNvSpPr/>
            <p:nvPr/>
          </p:nvSpPr>
          <p:spPr>
            <a:xfrm>
              <a:off x="6752880" y="6018120"/>
              <a:ext cx="26028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2" name="Oval 34"/>
            <p:cNvSpPr/>
            <p:nvPr/>
          </p:nvSpPr>
          <p:spPr>
            <a:xfrm>
              <a:off x="675288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3" name="Oval 35"/>
            <p:cNvSpPr/>
            <p:nvPr/>
          </p:nvSpPr>
          <p:spPr>
            <a:xfrm>
              <a:off x="6828120" y="605952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4" name="Oval 36"/>
            <p:cNvSpPr/>
            <p:nvPr/>
          </p:nvSpPr>
          <p:spPr>
            <a:xfrm>
              <a:off x="6828120" y="6059880"/>
              <a:ext cx="64800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845" name="Picture 2" descr="D:\GIÁO ÁN 1 2020-2021\HÌNH SOẠN GIÁO ÁN\Đọc nhạc\DO RE MI - Copy (2) - Copy.jpg"/>
          <p:cNvPicPr/>
          <p:nvPr/>
        </p:nvPicPr>
        <p:blipFill>
          <a:blip r:embed="rId14"/>
          <a:srcRect l="11199" t="62135" r="16068" b="6829"/>
          <a:stretch/>
        </p:blipFill>
        <p:spPr>
          <a:xfrm>
            <a:off x="3657600" y="4572000"/>
            <a:ext cx="990720" cy="838080"/>
          </a:xfrm>
          <a:prstGeom prst="rect">
            <a:avLst/>
          </a:prstGeom>
          <a:ln w="0">
            <a:noFill/>
          </a:ln>
        </p:spPr>
      </p:pic>
      <p:sp>
        <p:nvSpPr>
          <p:cNvPr id="846" name="Rectangle 113"/>
          <p:cNvSpPr/>
          <p:nvPr/>
        </p:nvSpPr>
        <p:spPr>
          <a:xfrm>
            <a:off x="2651040" y="5904000"/>
            <a:ext cx="201132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7" name="Rectangle 114"/>
          <p:cNvSpPr/>
          <p:nvPr/>
        </p:nvSpPr>
        <p:spPr>
          <a:xfrm>
            <a:off x="6172200" y="5934240"/>
            <a:ext cx="2011320" cy="76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X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48" name="Picture 2" descr="D:\GIÁO ÁN 1 2020-2021\HÌNH SOẠN GIÁO ÁN\Đọc nhạc\DO RE MI - Copy.jpg"/>
          <p:cNvPicPr/>
          <p:nvPr/>
        </p:nvPicPr>
        <p:blipFill>
          <a:blip r:embed="rId15"/>
          <a:srcRect l="5384" t="1442" r="10821" b="36928"/>
          <a:stretch/>
        </p:blipFill>
        <p:spPr>
          <a:xfrm>
            <a:off x="3200400" y="1752480"/>
            <a:ext cx="1873080" cy="2598840"/>
          </a:xfrm>
          <a:prstGeom prst="rect">
            <a:avLst/>
          </a:prstGeom>
          <a:ln w="0">
            <a:noFill/>
          </a:ln>
        </p:spPr>
      </p:pic>
      <p:sp>
        <p:nvSpPr>
          <p:cNvPr id="849" name="Rectangle 116"/>
          <p:cNvSpPr/>
          <p:nvPr/>
        </p:nvSpPr>
        <p:spPr>
          <a:xfrm>
            <a:off x="6400800" y="2362320"/>
            <a:ext cx="2011320" cy="184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500" b="0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X</a:t>
            </a:r>
            <a:endParaRPr lang="en-US" sz="115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16"/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" name="Picture 14"/>
          <p:cNvPicPr/>
          <p:nvPr/>
        </p:nvPicPr>
        <p:blipFill>
          <a:blip r:embed="rId3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851" name="Rectangle 63"/>
          <p:cNvSpPr/>
          <p:nvPr/>
        </p:nvSpPr>
        <p:spPr>
          <a:xfrm rot="5400000">
            <a:off x="6707880" y="556020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52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853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sp>
        <p:nvSpPr>
          <p:cNvPr id="854" name="Rectangle 63"/>
          <p:cNvSpPr/>
          <p:nvPr/>
        </p:nvSpPr>
        <p:spPr>
          <a:xfrm rot="5400000">
            <a:off x="3202200" y="5559840"/>
            <a:ext cx="928800" cy="17172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5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56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857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58" name="Freeform 857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859" name="Group 27"/>
          <p:cNvGrpSpPr/>
          <p:nvPr/>
        </p:nvGrpSpPr>
        <p:grpSpPr>
          <a:xfrm>
            <a:off x="3048120" y="5927760"/>
            <a:ext cx="1190520" cy="929880"/>
            <a:chOff x="3048120" y="5927760"/>
            <a:chExt cx="1190520" cy="929880"/>
          </a:xfrm>
        </p:grpSpPr>
        <p:sp>
          <p:nvSpPr>
            <p:cNvPr id="860" name="AutoShape 28"/>
            <p:cNvSpPr/>
            <p:nvPr/>
          </p:nvSpPr>
          <p:spPr>
            <a:xfrm rot="16200000">
              <a:off x="303048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1" name="AutoShape 29"/>
            <p:cNvSpPr/>
            <p:nvPr/>
          </p:nvSpPr>
          <p:spPr>
            <a:xfrm rot="5400000">
              <a:off x="409860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2" name="AutoShape 30"/>
            <p:cNvSpPr/>
            <p:nvPr/>
          </p:nvSpPr>
          <p:spPr>
            <a:xfrm rot="10800000">
              <a:off x="355284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3" name="Oval 31"/>
            <p:cNvSpPr/>
            <p:nvPr/>
          </p:nvSpPr>
          <p:spPr>
            <a:xfrm>
              <a:off x="3169800" y="5927760"/>
              <a:ext cx="95472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4" name="Oval 32"/>
            <p:cNvSpPr/>
            <p:nvPr/>
          </p:nvSpPr>
          <p:spPr>
            <a:xfrm>
              <a:off x="3224160" y="5974200"/>
              <a:ext cx="84528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5" name="Oval 33"/>
            <p:cNvSpPr/>
            <p:nvPr/>
          </p:nvSpPr>
          <p:spPr>
            <a:xfrm>
              <a:off x="3247560" y="6018120"/>
              <a:ext cx="25992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6" name="Oval 34"/>
            <p:cNvSpPr/>
            <p:nvPr/>
          </p:nvSpPr>
          <p:spPr>
            <a:xfrm>
              <a:off x="324756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7" name="Oval 35"/>
            <p:cNvSpPr/>
            <p:nvPr/>
          </p:nvSpPr>
          <p:spPr>
            <a:xfrm>
              <a:off x="3322800" y="6059520"/>
              <a:ext cx="64764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8" name="Oval 36"/>
            <p:cNvSpPr/>
            <p:nvPr/>
          </p:nvSpPr>
          <p:spPr>
            <a:xfrm>
              <a:off x="3322800" y="6059880"/>
              <a:ext cx="64764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69" name="Text Box 26"/>
          <p:cNvSpPr/>
          <p:nvPr/>
        </p:nvSpPr>
        <p:spPr>
          <a:xfrm>
            <a:off x="1828800" y="380880"/>
            <a:ext cx="681840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TÔI LÀ AI?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0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71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72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73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74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75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76" name="Freeform 149"/>
                  <p:cNvGrpSpPr/>
                  <p:nvPr/>
                </p:nvGrpSpPr>
                <p:grpSpPr>
                  <a:xfrm>
                    <a:off x="9171720" y="1554480"/>
                    <a:ext cx="172800" cy="92520"/>
                    <a:chOff x="9171720" y="1554480"/>
                    <a:chExt cx="172800" cy="92520"/>
                  </a:xfrm>
                </p:grpSpPr>
                <p:pic>
                  <p:nvPicPr>
                    <p:cNvPr id="87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172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78" name="Freeform 877"/>
                    <p:cNvSpPr/>
                    <p:nvPr/>
                  </p:nvSpPr>
                  <p:spPr>
                    <a:xfrm>
                      <a:off x="918108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79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80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881" name="Freeform 149"/>
                  <p:cNvGrpSpPr/>
                  <p:nvPr/>
                </p:nvGrpSpPr>
                <p:grpSpPr>
                  <a:xfrm>
                    <a:off x="8811720" y="1554480"/>
                    <a:ext cx="184680" cy="92520"/>
                    <a:chOff x="8811720" y="1554480"/>
                    <a:chExt cx="184680" cy="92520"/>
                  </a:xfrm>
                </p:grpSpPr>
                <p:pic>
                  <p:nvPicPr>
                    <p:cNvPr id="88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1720" y="1554480"/>
                      <a:ext cx="18468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83" name="Freeform 882"/>
                    <p:cNvSpPr/>
                    <p:nvPr/>
                  </p:nvSpPr>
                  <p:spPr>
                    <a:xfrm>
                      <a:off x="8824320" y="1567080"/>
                      <a:ext cx="1594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84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85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886" name="Freeform 149"/>
                  <p:cNvGrpSpPr/>
                  <p:nvPr/>
                </p:nvGrpSpPr>
                <p:grpSpPr>
                  <a:xfrm>
                    <a:off x="8501400" y="1554480"/>
                    <a:ext cx="167400" cy="92520"/>
                    <a:chOff x="8501400" y="1554480"/>
                    <a:chExt cx="167400" cy="92520"/>
                  </a:xfrm>
                </p:grpSpPr>
                <p:pic>
                  <p:nvPicPr>
                    <p:cNvPr id="88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1400" y="1554480"/>
                      <a:ext cx="1674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88" name="Freeform 887"/>
                    <p:cNvSpPr/>
                    <p:nvPr/>
                  </p:nvSpPr>
                  <p:spPr>
                    <a:xfrm>
                      <a:off x="8510400" y="156708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89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90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891" name="Freeform 149"/>
                  <p:cNvGrpSpPr/>
                  <p:nvPr/>
                </p:nvGrpSpPr>
                <p:grpSpPr>
                  <a:xfrm>
                    <a:off x="8192160" y="1554480"/>
                    <a:ext cx="185760" cy="92520"/>
                    <a:chOff x="8192160" y="1554480"/>
                    <a:chExt cx="185760" cy="92520"/>
                  </a:xfrm>
                </p:grpSpPr>
                <p:pic>
                  <p:nvPicPr>
                    <p:cNvPr id="89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2160" y="1554480"/>
                      <a:ext cx="18576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93" name="Freeform 892"/>
                    <p:cNvSpPr/>
                    <p:nvPr/>
                  </p:nvSpPr>
                  <p:spPr>
                    <a:xfrm>
                      <a:off x="8204760" y="1567080"/>
                      <a:ext cx="16020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94" name="Freeform 191"/>
                  <p:cNvSpPr/>
                  <p:nvPr/>
                </p:nvSpPr>
                <p:spPr>
                  <a:xfrm>
                    <a:off x="7922160" y="1296720"/>
                    <a:ext cx="44460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95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896" name="Freeform 149"/>
                  <p:cNvGrpSpPr/>
                  <p:nvPr/>
                </p:nvGrpSpPr>
                <p:grpSpPr>
                  <a:xfrm>
                    <a:off x="7857360" y="1554480"/>
                    <a:ext cx="172800" cy="92520"/>
                    <a:chOff x="7857360" y="1554480"/>
                    <a:chExt cx="172800" cy="92520"/>
                  </a:xfrm>
                </p:grpSpPr>
                <p:pic>
                  <p:nvPicPr>
                    <p:cNvPr id="89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736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98" name="Freeform 897"/>
                    <p:cNvSpPr/>
                    <p:nvPr/>
                  </p:nvSpPr>
                  <p:spPr>
                    <a:xfrm>
                      <a:off x="786636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99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00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901" name="Freeform 149"/>
                  <p:cNvGrpSpPr/>
                  <p:nvPr/>
                </p:nvGrpSpPr>
                <p:grpSpPr>
                  <a:xfrm>
                    <a:off x="7521840" y="1554840"/>
                    <a:ext cx="199440" cy="91800"/>
                    <a:chOff x="7521840" y="1554840"/>
                    <a:chExt cx="199440" cy="91800"/>
                  </a:xfrm>
                </p:grpSpPr>
                <p:pic>
                  <p:nvPicPr>
                    <p:cNvPr id="90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1840" y="1554840"/>
                      <a:ext cx="1994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03" name="Freeform 902"/>
                    <p:cNvSpPr/>
                    <p:nvPr/>
                  </p:nvSpPr>
                  <p:spPr>
                    <a:xfrm>
                      <a:off x="7535160" y="1567440"/>
                      <a:ext cx="172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04" name="Freeform 191"/>
                  <p:cNvSpPr/>
                  <p:nvPr/>
                </p:nvSpPr>
                <p:spPr>
                  <a:xfrm>
                    <a:off x="7265520" y="1293840"/>
                    <a:ext cx="422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05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906" name="Freeform 149"/>
                  <p:cNvGrpSpPr/>
                  <p:nvPr/>
                </p:nvGrpSpPr>
                <p:grpSpPr>
                  <a:xfrm>
                    <a:off x="7201800" y="1554840"/>
                    <a:ext cx="159480" cy="91800"/>
                    <a:chOff x="7201800" y="1554840"/>
                    <a:chExt cx="159480" cy="91800"/>
                  </a:xfrm>
                </p:grpSpPr>
                <p:pic>
                  <p:nvPicPr>
                    <p:cNvPr id="90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180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08" name="Freeform 907"/>
                    <p:cNvSpPr/>
                    <p:nvPr/>
                  </p:nvSpPr>
                  <p:spPr>
                    <a:xfrm>
                      <a:off x="721008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09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10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911" name="Freeform 149"/>
                  <p:cNvGrpSpPr/>
                  <p:nvPr/>
                </p:nvGrpSpPr>
                <p:grpSpPr>
                  <a:xfrm>
                    <a:off x="6856560" y="1554840"/>
                    <a:ext cx="156240" cy="91800"/>
                    <a:chOff x="6856560" y="1554840"/>
                    <a:chExt cx="156240" cy="91800"/>
                  </a:xfrm>
                </p:grpSpPr>
                <p:pic>
                  <p:nvPicPr>
                    <p:cNvPr id="91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656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13" name="Freeform 912"/>
                    <p:cNvSpPr/>
                    <p:nvPr/>
                  </p:nvSpPr>
                  <p:spPr>
                    <a:xfrm>
                      <a:off x="686664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14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15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916" name="Freeform 149"/>
                  <p:cNvGrpSpPr/>
                  <p:nvPr/>
                </p:nvGrpSpPr>
                <p:grpSpPr>
                  <a:xfrm>
                    <a:off x="6555600" y="1554840"/>
                    <a:ext cx="187920" cy="91800"/>
                    <a:chOff x="6555600" y="1554840"/>
                    <a:chExt cx="187920" cy="91800"/>
                  </a:xfrm>
                </p:grpSpPr>
                <p:pic>
                  <p:nvPicPr>
                    <p:cNvPr id="91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55600" y="1554840"/>
                      <a:ext cx="187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18" name="Freeform 917"/>
                    <p:cNvSpPr/>
                    <p:nvPr/>
                  </p:nvSpPr>
                  <p:spPr>
                    <a:xfrm>
                      <a:off x="6564960" y="1567440"/>
                      <a:ext cx="1674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19" name="Freeform 191"/>
                  <p:cNvSpPr/>
                  <p:nvPr/>
                </p:nvSpPr>
                <p:spPr>
                  <a:xfrm>
                    <a:off x="6287760" y="1293840"/>
                    <a:ext cx="4363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20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921" name="Freeform 149"/>
                  <p:cNvGrpSpPr/>
                  <p:nvPr/>
                </p:nvGrpSpPr>
                <p:grpSpPr>
                  <a:xfrm>
                    <a:off x="6211440" y="1554840"/>
                    <a:ext cx="208080" cy="91800"/>
                    <a:chOff x="6211440" y="1554840"/>
                    <a:chExt cx="208080" cy="91800"/>
                  </a:xfrm>
                </p:grpSpPr>
                <p:pic>
                  <p:nvPicPr>
                    <p:cNvPr id="92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1440" y="1554840"/>
                      <a:ext cx="208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23" name="Freeform 922"/>
                    <p:cNvSpPr/>
                    <p:nvPr/>
                  </p:nvSpPr>
                  <p:spPr>
                    <a:xfrm>
                      <a:off x="6224760" y="1567440"/>
                      <a:ext cx="1796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24" name="Freeform 191"/>
                  <p:cNvSpPr/>
                  <p:nvPr/>
                </p:nvSpPr>
                <p:spPr>
                  <a:xfrm>
                    <a:off x="5963760" y="1293840"/>
                    <a:ext cx="444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25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926" name="Freeform 149"/>
                  <p:cNvGrpSpPr/>
                  <p:nvPr/>
                </p:nvGrpSpPr>
                <p:grpSpPr>
                  <a:xfrm>
                    <a:off x="5889240" y="1554840"/>
                    <a:ext cx="203400" cy="91800"/>
                    <a:chOff x="5889240" y="1554840"/>
                    <a:chExt cx="203400" cy="91800"/>
                  </a:xfrm>
                </p:grpSpPr>
                <p:pic>
                  <p:nvPicPr>
                    <p:cNvPr id="92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89240" y="1554840"/>
                      <a:ext cx="2034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28" name="Freeform 927"/>
                    <p:cNvSpPr/>
                    <p:nvPr/>
                  </p:nvSpPr>
                  <p:spPr>
                    <a:xfrm>
                      <a:off x="5899320" y="1567440"/>
                      <a:ext cx="181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29" name="Freeform 191"/>
                  <p:cNvSpPr/>
                  <p:nvPr/>
                </p:nvSpPr>
                <p:spPr>
                  <a:xfrm>
                    <a:off x="5636880" y="1293840"/>
                    <a:ext cx="4086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930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931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932" name="Freeform 149"/>
                  <p:cNvGrpSpPr/>
                  <p:nvPr/>
                </p:nvGrpSpPr>
                <p:grpSpPr>
                  <a:xfrm>
                    <a:off x="5608800" y="1553040"/>
                    <a:ext cx="208080" cy="93240"/>
                    <a:chOff x="5608800" y="1553040"/>
                    <a:chExt cx="208080" cy="93240"/>
                  </a:xfrm>
                </p:grpSpPr>
                <p:pic>
                  <p:nvPicPr>
                    <p:cNvPr id="93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3040"/>
                      <a:ext cx="20808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34" name="Freeform 933"/>
                    <p:cNvSpPr/>
                    <p:nvPr/>
                  </p:nvSpPr>
                  <p:spPr>
                    <a:xfrm>
                      <a:off x="5623200" y="1565280"/>
                      <a:ext cx="179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35" name="Freeform 191"/>
                  <p:cNvSpPr/>
                  <p:nvPr/>
                </p:nvSpPr>
                <p:spPr>
                  <a:xfrm>
                    <a:off x="5361120" y="129636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36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937" name="Freeform 149"/>
                  <p:cNvGrpSpPr/>
                  <p:nvPr/>
                </p:nvGrpSpPr>
                <p:grpSpPr>
                  <a:xfrm>
                    <a:off x="5307120" y="1553040"/>
                    <a:ext cx="188640" cy="93240"/>
                    <a:chOff x="5307120" y="1553040"/>
                    <a:chExt cx="188640" cy="93240"/>
                  </a:xfrm>
                </p:grpSpPr>
                <p:pic>
                  <p:nvPicPr>
                    <p:cNvPr id="93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07120" y="1553040"/>
                      <a:ext cx="1886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39" name="Freeform 938"/>
                    <p:cNvSpPr/>
                    <p:nvPr/>
                  </p:nvSpPr>
                  <p:spPr>
                    <a:xfrm>
                      <a:off x="5317200" y="1565280"/>
                      <a:ext cx="16812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40" name="Freeform 191"/>
                  <p:cNvSpPr/>
                  <p:nvPr/>
                </p:nvSpPr>
                <p:spPr>
                  <a:xfrm>
                    <a:off x="5037120" y="1296360"/>
                    <a:ext cx="381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41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942" name="Freeform 149"/>
                  <p:cNvGrpSpPr/>
                  <p:nvPr/>
                </p:nvGrpSpPr>
                <p:grpSpPr>
                  <a:xfrm>
                    <a:off x="4988160" y="1553040"/>
                    <a:ext cx="174960" cy="93240"/>
                    <a:chOff x="4988160" y="1553040"/>
                    <a:chExt cx="174960" cy="93240"/>
                  </a:xfrm>
                </p:grpSpPr>
                <p:pic>
                  <p:nvPicPr>
                    <p:cNvPr id="94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88160" y="1553040"/>
                      <a:ext cx="17496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4" name="Freeform 943"/>
                    <p:cNvSpPr/>
                    <p:nvPr/>
                  </p:nvSpPr>
                  <p:spPr>
                    <a:xfrm>
                      <a:off x="5000040" y="1565280"/>
                      <a:ext cx="1508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45" name="Freeform 191"/>
                  <p:cNvSpPr/>
                  <p:nvPr/>
                </p:nvSpPr>
                <p:spPr>
                  <a:xfrm>
                    <a:off x="4707360" y="129636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46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947" name="Freeform 149"/>
                  <p:cNvGrpSpPr/>
                  <p:nvPr/>
                </p:nvGrpSpPr>
                <p:grpSpPr>
                  <a:xfrm>
                    <a:off x="4654440" y="1553040"/>
                    <a:ext cx="181440" cy="93240"/>
                    <a:chOff x="4654440" y="1553040"/>
                    <a:chExt cx="181440" cy="93240"/>
                  </a:xfrm>
                </p:grpSpPr>
                <p:pic>
                  <p:nvPicPr>
                    <p:cNvPr id="94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4440" y="1553040"/>
                      <a:ext cx="1814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9" name="Freeform 948"/>
                    <p:cNvSpPr/>
                    <p:nvPr/>
                  </p:nvSpPr>
                  <p:spPr>
                    <a:xfrm>
                      <a:off x="4664160" y="1565280"/>
                      <a:ext cx="161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0" name="Freeform 191"/>
                  <p:cNvSpPr/>
                  <p:nvPr/>
                </p:nvSpPr>
                <p:spPr>
                  <a:xfrm>
                    <a:off x="4380120" y="1296360"/>
                    <a:ext cx="4122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51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952" name="Freeform 149"/>
                  <p:cNvGrpSpPr/>
                  <p:nvPr/>
                </p:nvGrpSpPr>
                <p:grpSpPr>
                  <a:xfrm>
                    <a:off x="4323240" y="1553040"/>
                    <a:ext cx="189000" cy="93240"/>
                    <a:chOff x="4323240" y="1553040"/>
                    <a:chExt cx="189000" cy="93240"/>
                  </a:xfrm>
                </p:grpSpPr>
                <p:pic>
                  <p:nvPicPr>
                    <p:cNvPr id="95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3240" y="1553040"/>
                      <a:ext cx="18900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54" name="Freeform 953"/>
                    <p:cNvSpPr/>
                    <p:nvPr/>
                  </p:nvSpPr>
                  <p:spPr>
                    <a:xfrm>
                      <a:off x="4335840" y="1565280"/>
                      <a:ext cx="16308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5" name="Freeform 191"/>
                  <p:cNvSpPr/>
                  <p:nvPr/>
                </p:nvSpPr>
                <p:spPr>
                  <a:xfrm>
                    <a:off x="4056480" y="1296360"/>
                    <a:ext cx="417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56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957" name="Freeform 149"/>
                  <p:cNvGrpSpPr/>
                  <p:nvPr/>
                </p:nvGrpSpPr>
                <p:grpSpPr>
                  <a:xfrm>
                    <a:off x="4010760" y="1553400"/>
                    <a:ext cx="168480" cy="92880"/>
                    <a:chOff x="4010760" y="1553400"/>
                    <a:chExt cx="168480" cy="92880"/>
                  </a:xfrm>
                </p:grpSpPr>
                <p:pic>
                  <p:nvPicPr>
                    <p:cNvPr id="95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0760" y="1553400"/>
                      <a:ext cx="168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59" name="Freeform 958"/>
                    <p:cNvSpPr/>
                    <p:nvPr/>
                  </p:nvSpPr>
                  <p:spPr>
                    <a:xfrm>
                      <a:off x="4019400" y="1565640"/>
                      <a:ext cx="150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60" name="Freeform 191"/>
                  <p:cNvSpPr/>
                  <p:nvPr/>
                </p:nvSpPr>
                <p:spPr>
                  <a:xfrm>
                    <a:off x="3723480" y="1293840"/>
                    <a:ext cx="369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1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962" name="Freeform 149"/>
                  <p:cNvGrpSpPr/>
                  <p:nvPr/>
                </p:nvGrpSpPr>
                <p:grpSpPr>
                  <a:xfrm>
                    <a:off x="3660840" y="1553400"/>
                    <a:ext cx="191520" cy="92880"/>
                    <a:chOff x="3660840" y="1553400"/>
                    <a:chExt cx="191520" cy="92880"/>
                  </a:xfrm>
                </p:grpSpPr>
                <p:pic>
                  <p:nvPicPr>
                    <p:cNvPr id="96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0840" y="1553400"/>
                      <a:ext cx="191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64" name="Freeform 963"/>
                    <p:cNvSpPr/>
                    <p:nvPr/>
                  </p:nvSpPr>
                  <p:spPr>
                    <a:xfrm>
                      <a:off x="3673440" y="1565640"/>
                      <a:ext cx="165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65" name="Freeform 191"/>
                  <p:cNvSpPr/>
                  <p:nvPr/>
                </p:nvSpPr>
                <p:spPr>
                  <a:xfrm>
                    <a:off x="3396600" y="1293840"/>
                    <a:ext cx="396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6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967" name="Freeform 149"/>
                  <p:cNvGrpSpPr/>
                  <p:nvPr/>
                </p:nvGrpSpPr>
                <p:grpSpPr>
                  <a:xfrm>
                    <a:off x="3341880" y="1553400"/>
                    <a:ext cx="186480" cy="92880"/>
                    <a:chOff x="3341880" y="1553400"/>
                    <a:chExt cx="186480" cy="92880"/>
                  </a:xfrm>
                </p:grpSpPr>
                <p:pic>
                  <p:nvPicPr>
                    <p:cNvPr id="96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1880" y="1553400"/>
                      <a:ext cx="186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69" name="Freeform 968"/>
                    <p:cNvSpPr/>
                    <p:nvPr/>
                  </p:nvSpPr>
                  <p:spPr>
                    <a:xfrm>
                      <a:off x="335124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70" name="Freeform 191"/>
                  <p:cNvSpPr/>
                  <p:nvPr/>
                </p:nvSpPr>
                <p:spPr>
                  <a:xfrm>
                    <a:off x="3072600" y="1293840"/>
                    <a:ext cx="405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71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972" name="Freeform 149"/>
                  <p:cNvGrpSpPr/>
                  <p:nvPr/>
                </p:nvGrpSpPr>
                <p:grpSpPr>
                  <a:xfrm>
                    <a:off x="3030840" y="1553400"/>
                    <a:ext cx="170640" cy="92880"/>
                    <a:chOff x="3030840" y="1553400"/>
                    <a:chExt cx="170640" cy="92880"/>
                  </a:xfrm>
                </p:grpSpPr>
                <p:pic>
                  <p:nvPicPr>
                    <p:cNvPr id="97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0840" y="1553400"/>
                      <a:ext cx="170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74" name="Freeform 973"/>
                    <p:cNvSpPr/>
                    <p:nvPr/>
                  </p:nvSpPr>
                  <p:spPr>
                    <a:xfrm>
                      <a:off x="304164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75" name="Freeform 191"/>
                  <p:cNvSpPr/>
                  <p:nvPr/>
                </p:nvSpPr>
                <p:spPr>
                  <a:xfrm>
                    <a:off x="2745720" y="1293840"/>
                    <a:ext cx="4359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76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977" name="Freeform 149"/>
                  <p:cNvGrpSpPr/>
                  <p:nvPr/>
                </p:nvGrpSpPr>
                <p:grpSpPr>
                  <a:xfrm>
                    <a:off x="2713320" y="1553400"/>
                    <a:ext cx="164160" cy="92880"/>
                    <a:chOff x="2713320" y="1553400"/>
                    <a:chExt cx="164160" cy="92880"/>
                  </a:xfrm>
                </p:grpSpPr>
                <p:pic>
                  <p:nvPicPr>
                    <p:cNvPr id="97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3320" y="1553400"/>
                      <a:ext cx="164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79" name="Freeform 978"/>
                    <p:cNvSpPr/>
                    <p:nvPr/>
                  </p:nvSpPr>
                  <p:spPr>
                    <a:xfrm>
                      <a:off x="2721600" y="1565640"/>
                      <a:ext cx="146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80" name="Freeform 191"/>
                  <p:cNvSpPr/>
                  <p:nvPr/>
                </p:nvSpPr>
                <p:spPr>
                  <a:xfrm>
                    <a:off x="2421720" y="1293840"/>
                    <a:ext cx="4392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81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982" name="Freeform 149"/>
                  <p:cNvGrpSpPr/>
                  <p:nvPr/>
                </p:nvGrpSpPr>
                <p:grpSpPr>
                  <a:xfrm>
                    <a:off x="2372760" y="1553400"/>
                    <a:ext cx="177840" cy="92880"/>
                    <a:chOff x="2372760" y="1553400"/>
                    <a:chExt cx="177840" cy="92880"/>
                  </a:xfrm>
                </p:grpSpPr>
                <p:pic>
                  <p:nvPicPr>
                    <p:cNvPr id="98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2760" y="1553400"/>
                      <a:ext cx="1778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84" name="Freeform 983"/>
                    <p:cNvSpPr/>
                    <p:nvPr/>
                  </p:nvSpPr>
                  <p:spPr>
                    <a:xfrm>
                      <a:off x="2383920" y="1565640"/>
                      <a:ext cx="153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85" name="Freeform 191"/>
                  <p:cNvSpPr/>
                  <p:nvPr/>
                </p:nvSpPr>
                <p:spPr>
                  <a:xfrm>
                    <a:off x="2094840" y="1293840"/>
                    <a:ext cx="419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986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987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988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989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990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991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992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993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994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995" name="Group 27"/>
          <p:cNvGrpSpPr/>
          <p:nvPr/>
        </p:nvGrpSpPr>
        <p:grpSpPr>
          <a:xfrm>
            <a:off x="6553080" y="5927760"/>
            <a:ext cx="1190880" cy="929880"/>
            <a:chOff x="6553080" y="5927760"/>
            <a:chExt cx="1190880" cy="929880"/>
          </a:xfrm>
        </p:grpSpPr>
        <p:sp>
          <p:nvSpPr>
            <p:cNvPr id="996" name="AutoShape 28"/>
            <p:cNvSpPr/>
            <p:nvPr/>
          </p:nvSpPr>
          <p:spPr>
            <a:xfrm rot="16200000">
              <a:off x="653544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7" name="AutoShape 29"/>
            <p:cNvSpPr/>
            <p:nvPr/>
          </p:nvSpPr>
          <p:spPr>
            <a:xfrm rot="5400000">
              <a:off x="760392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8" name="AutoShape 30"/>
            <p:cNvSpPr/>
            <p:nvPr/>
          </p:nvSpPr>
          <p:spPr>
            <a:xfrm rot="10800000">
              <a:off x="705816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9" name="Oval 31"/>
            <p:cNvSpPr/>
            <p:nvPr/>
          </p:nvSpPr>
          <p:spPr>
            <a:xfrm>
              <a:off x="6674760" y="5927760"/>
              <a:ext cx="95508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0" name="Oval 32"/>
            <p:cNvSpPr/>
            <p:nvPr/>
          </p:nvSpPr>
          <p:spPr>
            <a:xfrm>
              <a:off x="6729120" y="5974200"/>
              <a:ext cx="84564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1" name="Oval 33"/>
            <p:cNvSpPr/>
            <p:nvPr/>
          </p:nvSpPr>
          <p:spPr>
            <a:xfrm>
              <a:off x="6752880" y="6018120"/>
              <a:ext cx="26028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2" name="Oval 34"/>
            <p:cNvSpPr/>
            <p:nvPr/>
          </p:nvSpPr>
          <p:spPr>
            <a:xfrm>
              <a:off x="675288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3" name="Oval 35"/>
            <p:cNvSpPr/>
            <p:nvPr/>
          </p:nvSpPr>
          <p:spPr>
            <a:xfrm>
              <a:off x="6828120" y="605952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4" name="Oval 36"/>
            <p:cNvSpPr/>
            <p:nvPr/>
          </p:nvSpPr>
          <p:spPr>
            <a:xfrm>
              <a:off x="6828120" y="6059880"/>
              <a:ext cx="64800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05" name="Rectangle 112"/>
          <p:cNvSpPr/>
          <p:nvPr/>
        </p:nvSpPr>
        <p:spPr>
          <a:xfrm>
            <a:off x="6400800" y="2133720"/>
            <a:ext cx="2011320" cy="262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600" b="1" strike="noStrike" spc="-1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endParaRPr lang="en-US" sz="16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6" name="Rectangle 113"/>
          <p:cNvSpPr/>
          <p:nvPr/>
        </p:nvSpPr>
        <p:spPr>
          <a:xfrm>
            <a:off x="2651040" y="5904000"/>
            <a:ext cx="201132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7" name="Rectangle 114"/>
          <p:cNvSpPr/>
          <p:nvPr/>
        </p:nvSpPr>
        <p:spPr>
          <a:xfrm>
            <a:off x="6172200" y="5934240"/>
            <a:ext cx="2011320" cy="76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X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08" name="Picture 2" descr="D:\GIÁO ÁN 1 2020-2021\HÌNH SOẠN GIÁO ÁN\Đọc nhạc\DO RE MI - Copy (3).jpg"/>
          <p:cNvPicPr/>
          <p:nvPr/>
        </p:nvPicPr>
        <p:blipFill>
          <a:blip r:embed="rId14"/>
          <a:srcRect b="36206"/>
          <a:stretch/>
        </p:blipFill>
        <p:spPr>
          <a:xfrm>
            <a:off x="2971800" y="1735200"/>
            <a:ext cx="2209680" cy="2303280"/>
          </a:xfrm>
          <a:prstGeom prst="rect">
            <a:avLst/>
          </a:prstGeom>
          <a:ln w="0">
            <a:noFill/>
          </a:ln>
        </p:spPr>
      </p:pic>
      <p:pic>
        <p:nvPicPr>
          <p:cNvPr id="1009" name="Picture 2" descr="D:\GIÁO ÁN 1 2020-2021\HÌNH SOẠN GIÁO ÁN\Đọc nhạc\DO RE MI - Copy (3).jpg"/>
          <p:cNvPicPr/>
          <p:nvPr/>
        </p:nvPicPr>
        <p:blipFill>
          <a:blip r:embed="rId14">
            <a:lum contrast="40000"/>
          </a:blip>
          <a:srcRect t="63823"/>
          <a:stretch/>
        </p:blipFill>
        <p:spPr>
          <a:xfrm>
            <a:off x="2971800" y="4191120"/>
            <a:ext cx="2046240" cy="1211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16"/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1011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12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13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14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015" name="Text Box 9"/>
          <p:cNvSpPr/>
          <p:nvPr/>
        </p:nvSpPr>
        <p:spPr>
          <a:xfrm>
            <a:off x="3573360" y="981000"/>
            <a:ext cx="400068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Ôn tập Đọc nhạc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6" name="Text Box 10"/>
          <p:cNvSpPr/>
          <p:nvPr/>
        </p:nvSpPr>
        <p:spPr>
          <a:xfrm>
            <a:off x="771480" y="1774800"/>
            <a:ext cx="978696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</a:rPr>
              <a:t>HÁT CÙNG ĐÔ – RÊ – MI – PHA - SON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17" name="Picture 2" descr="D:\GIÁO ÁN 1 2020-2021\HÌNH SOẠN GIÁO ÁN\Đọc nhạc\Những người bạn của Đô - Rê - Mi - Copy.jpg"/>
          <p:cNvPicPr/>
          <p:nvPr/>
        </p:nvPicPr>
        <p:blipFill>
          <a:blip r:embed="rId4"/>
          <a:stretch/>
        </p:blipFill>
        <p:spPr>
          <a:xfrm>
            <a:off x="2271600" y="2357280"/>
            <a:ext cx="6294600" cy="31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7114</TotalTime>
  <Words>232</Words>
  <Application>Microsoft Office PowerPoint</Application>
  <PresentationFormat>Custom</PresentationFormat>
  <Paragraphs>64</Paragraphs>
  <Slides>22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Cambria</vt:lpstr>
      <vt:lpstr>Constantia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Hằng Nguyễn</cp:lastModifiedBy>
  <cp:revision>621</cp:revision>
  <dcterms:created xsi:type="dcterms:W3CDTF">2010-04-30T20:19:48Z</dcterms:created>
  <dcterms:modified xsi:type="dcterms:W3CDTF">2026-03-10T14:37:16Z</dcterms:modified>
  <dc:language>en-US</dc:language>
</cp:coreProperties>
</file>