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78" r:id="rId3"/>
  </p:sldMasterIdLst>
  <p:notesMasterIdLst>
    <p:notesMasterId r:id="rId8"/>
  </p:notesMasterIdLst>
  <p:sldIdLst>
    <p:sldId id="7638" r:id="rId4"/>
    <p:sldId id="352" r:id="rId5"/>
    <p:sldId id="536" r:id="rId6"/>
    <p:sldId id="53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5F6FF"/>
    <a:srgbClr val="FDF3ED"/>
    <a:srgbClr val="546A7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5" autoAdjust="0"/>
    <p:restoredTop sz="94660"/>
  </p:normalViewPr>
  <p:slideViewPr>
    <p:cSldViewPr snapToGrid="0">
      <p:cViewPr>
        <p:scale>
          <a:sx n="78" d="100"/>
          <a:sy n="78" d="100"/>
        </p:scale>
        <p:origin x="1020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E79F-8FFA-4035-BCC1-97FDC506DC9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9894-CA3D-4ED8-9F7D-57A290CE5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8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98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2026/3/25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1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6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0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Bài học từ cuộc sống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Câu hỏi của sói (Tiết 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Nguyễn Thị Thu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40393" y="77985"/>
            <a:ext cx="5473580" cy="1272927"/>
            <a:chOff x="3240393" y="77985"/>
            <a:chExt cx="5473580" cy="1272927"/>
          </a:xfrm>
        </p:grpSpPr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0345FE9-14F2-4381-B667-3A6D51437B3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40393" y="77985"/>
              <a:ext cx="5473580" cy="1272927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endParaRPr lang="zh-CN" altLang="en-US" sz="2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32550" y="213129"/>
              <a:ext cx="503073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Quan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75718E9-5D8E-4194-BA8C-A846ABA4D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09" y="1550205"/>
            <a:ext cx="5473581" cy="412635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1AD825-A19B-4FAE-96CD-3CB38AF131FC}"/>
              </a:ext>
            </a:extLst>
          </p:cNvPr>
          <p:cNvSpPr/>
          <p:nvPr/>
        </p:nvSpPr>
        <p:spPr>
          <a:xfrm>
            <a:off x="2930769" y="5533292"/>
            <a:ext cx="6283569" cy="78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F24F520-9E64-49F1-9602-9B7AC982939D}"/>
              </a:ext>
            </a:extLst>
          </p:cNvPr>
          <p:cNvSpPr/>
          <p:nvPr/>
        </p:nvSpPr>
        <p:spPr>
          <a:xfrm>
            <a:off x="2930769" y="5533292"/>
            <a:ext cx="6283569" cy="785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19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0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482885" y="1710788"/>
            <a:ext cx="522954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vi-VN" sz="3600" b="0" i="0" dirty="0">
                <a:solidFill>
                  <a:srgbClr val="002060"/>
                </a:solidFill>
                <a:effectLst/>
                <a:latin typeface="+mj-lt"/>
              </a:rPr>
              <a:t>Chưa hết buồn ngủ hoặc chưa tỉnh táo hẳn sau khi vừa ngủ dậy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10 ảnh hot trong ngày trên Facebook (7/12) - Ngôi sao">
            <a:extLst>
              <a:ext uri="{FF2B5EF4-FFF2-40B4-BE49-F238E27FC236}">
                <a16:creationId xmlns:a16="http://schemas.microsoft.com/office/drawing/2014/main" id="{FCF1AD86-2744-46FA-B59B-13F16B4D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0" y="374753"/>
            <a:ext cx="3786553" cy="50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544530" y="2156265"/>
            <a:ext cx="485967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cãi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xát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hung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hăng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Cho nghỉ việc vì gây gổ, đánh nhau - Báo Người lao động">
            <a:extLst>
              <a:ext uri="{FF2B5EF4-FFF2-40B4-BE49-F238E27FC236}">
                <a16:creationId xmlns:a16="http://schemas.microsoft.com/office/drawing/2014/main" id="{01202844-E6DD-45EA-ADB7-E09CA2EF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8" y="1594337"/>
            <a:ext cx="4171177" cy="31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ISPRING_PRESENTATION_TITLE" val="六年级语文《山中访友》PPT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125</Words>
  <Application>Microsoft Office PowerPoint</Application>
  <PresentationFormat>Màn hình rộng</PresentationFormat>
  <Paragraphs>16</Paragraphs>
  <Slides>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</vt:i4>
      </vt:variant>
    </vt:vector>
  </HeadingPairs>
  <TitlesOfParts>
    <vt:vector size="16" baseType="lpstr">
      <vt:lpstr>等线</vt:lpstr>
      <vt:lpstr>微软雅黑</vt:lpstr>
      <vt:lpstr>Aptos</vt:lpstr>
      <vt:lpstr>Aptos Display</vt:lpstr>
      <vt:lpstr>Arial</vt:lpstr>
      <vt:lpstr>Arial-Rounded</vt:lpstr>
      <vt:lpstr>Calibri</vt:lpstr>
      <vt:lpstr>Garamond</vt:lpstr>
      <vt:lpstr>Times New Roman</vt:lpstr>
      <vt:lpstr>Office 主题​​</vt:lpstr>
      <vt:lpstr>https://www.freeppt7.com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六年级语文《山中访友》PPT模板</dc:title>
  <dc:creator>Administrator</dc:creator>
  <cp:lastModifiedBy>Windows 10</cp:lastModifiedBy>
  <cp:revision>156</cp:revision>
  <dcterms:created xsi:type="dcterms:W3CDTF">2019-05-23T14:53:29Z</dcterms:created>
  <dcterms:modified xsi:type="dcterms:W3CDTF">2026-03-25T05:19:10Z</dcterms:modified>
</cp:coreProperties>
</file>