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90" r:id="rId3"/>
  </p:sldMasterIdLst>
  <p:notesMasterIdLst>
    <p:notesMasterId r:id="rId8"/>
  </p:notesMasterIdLst>
  <p:sldIdLst>
    <p:sldId id="7639" r:id="rId4"/>
    <p:sldId id="3406" r:id="rId5"/>
    <p:sldId id="3409" r:id="rId6"/>
    <p:sldId id="341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51">
          <p15:clr>
            <a:srgbClr val="A4A3A4"/>
          </p15:clr>
        </p15:guide>
        <p15:guide id="3" orient="horz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3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48" y="29"/>
      </p:cViewPr>
      <p:guideLst>
        <p:guide pos="3840"/>
        <p:guide orient="horz" pos="51"/>
        <p:guide orient="horz"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79F90-1B91-460C-A2C4-FC467AEDA9EA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3175-8996-4AE9-B2A2-A88F38BC5F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22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1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9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5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3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0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8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0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5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4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7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87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1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1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44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23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26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9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0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8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04800"/>
            <a:ext cx="9166413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8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Tiếng Việt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6: Thiên nhiên kì thú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 Loài chim của biển cả(Tiết 1,2)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(Bộ sách kết nối tri thức)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0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 viên: Nguyễn Thị Sao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1A1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226635" y="546410"/>
            <a:ext cx="10247970" cy="53079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223025" y="1836361"/>
            <a:ext cx="2955073" cy="5181938"/>
          </a:xfrm>
          <a:prstGeom prst="rect">
            <a:avLst/>
          </a:prstGeom>
        </p:spPr>
      </p:pic>
      <p:sp>
        <p:nvSpPr>
          <p:cNvPr id="16" name="MỤC TIÊU BÀI HỌC"/>
          <p:cNvSpPr txBox="1"/>
          <p:nvPr/>
        </p:nvSpPr>
        <p:spPr>
          <a:xfrm>
            <a:off x="4368001" y="634990"/>
            <a:ext cx="428861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Loài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chim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cả</a:t>
            </a:r>
            <a:endParaRPr lang="zh-CN" alt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7B86E-C362-404B-9543-C26543FA924F}"/>
              </a:ext>
            </a:extLst>
          </p:cNvPr>
          <p:cNvSpPr txBox="1"/>
          <p:nvPr/>
        </p:nvSpPr>
        <p:spPr>
          <a:xfrm>
            <a:off x="2174486" y="1308974"/>
            <a:ext cx="8675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sải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bay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vượt</a:t>
            </a:r>
            <a:r>
              <a:rPr lang="en-US" sz="2800" dirty="0"/>
              <a:t> qua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mênh</a:t>
            </a:r>
            <a:r>
              <a:rPr lang="en-US" sz="2800" dirty="0"/>
              <a:t> </a:t>
            </a:r>
            <a:r>
              <a:rPr lang="en-US" sz="2800" dirty="0" err="1"/>
              <a:t>mông</a:t>
            </a:r>
            <a:r>
              <a:rPr lang="en-US" sz="2800" dirty="0"/>
              <a:t>.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bơi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giỏi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màng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bay </a:t>
            </a:r>
            <a:r>
              <a:rPr lang="en-US" sz="2800" dirty="0" err="1"/>
              <a:t>suốt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dập</a:t>
            </a:r>
            <a:r>
              <a:rPr lang="en-US" sz="2800" dirty="0"/>
              <a:t> </a:t>
            </a:r>
            <a:r>
              <a:rPr lang="en-US" sz="2800" dirty="0" err="1"/>
              <a:t>dềnh</a:t>
            </a:r>
            <a:r>
              <a:rPr lang="en-US" sz="2800" dirty="0"/>
              <a:t>. Khi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bão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bay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trú</a:t>
            </a:r>
            <a:r>
              <a:rPr lang="en-US" sz="2800" dirty="0"/>
              <a:t> </a:t>
            </a:r>
            <a:r>
              <a:rPr lang="en-US" sz="2800" dirty="0" err="1"/>
              <a:t>ẩn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,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bão</a:t>
            </a:r>
            <a:r>
              <a:rPr lang="en-US" sz="2800" dirty="0"/>
              <a:t>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coi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37AC4-2113-4102-A565-419FFEBCF4FE}"/>
              </a:ext>
            </a:extLst>
          </p:cNvPr>
          <p:cNvSpPr txBox="1"/>
          <p:nvPr/>
        </p:nvSpPr>
        <p:spPr>
          <a:xfrm>
            <a:off x="8010293" y="5025806"/>
            <a:ext cx="29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</a:t>
            </a:r>
            <a:r>
              <a:rPr lang="en-US" sz="2800" i="1" dirty="0" err="1"/>
              <a:t>Trung</a:t>
            </a:r>
            <a:r>
              <a:rPr lang="en-US" sz="2800" i="1" dirty="0"/>
              <a:t> </a:t>
            </a:r>
            <a:r>
              <a:rPr lang="en-US" sz="2800" i="1" dirty="0" err="1"/>
              <a:t>Nguyên</a:t>
            </a:r>
            <a:r>
              <a:rPr lang="en-US" sz="2800" i="1" dirty="0"/>
              <a:t>)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D04765F-A505-4A32-8AEA-5FA6F6787B18}"/>
              </a:ext>
            </a:extLst>
          </p:cNvPr>
          <p:cNvSpPr/>
          <p:nvPr/>
        </p:nvSpPr>
        <p:spPr>
          <a:xfrm>
            <a:off x="3629025" y="5426972"/>
            <a:ext cx="4083680" cy="1124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/>
                </a:solidFill>
              </a:rPr>
              <a:t>Đọc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theo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nhóm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4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4CEA0DB-BDE8-46E0-A225-F831C6D15D25}"/>
              </a:ext>
            </a:extLst>
          </p:cNvPr>
          <p:cNvSpPr/>
          <p:nvPr/>
        </p:nvSpPr>
        <p:spPr>
          <a:xfrm>
            <a:off x="2971799" y="881320"/>
            <a:ext cx="8043808" cy="4609099"/>
          </a:xfrm>
          <a:custGeom>
            <a:avLst/>
            <a:gdLst>
              <a:gd name="connsiteX0" fmla="*/ 351281 w 8043808"/>
              <a:gd name="connsiteY0" fmla="*/ 640730 h 4609099"/>
              <a:gd name="connsiteX1" fmla="*/ 1265681 w 8043808"/>
              <a:gd name="connsiteY1" fmla="*/ 2376 h 4609099"/>
              <a:gd name="connsiteX2" fmla="*/ 2921953 w 8043808"/>
              <a:gd name="connsiteY2" fmla="*/ 416443 h 4609099"/>
              <a:gd name="connsiteX3" fmla="*/ 3922617 w 8043808"/>
              <a:gd name="connsiteY3" fmla="*/ 218036 h 4609099"/>
              <a:gd name="connsiteX4" fmla="*/ 5000919 w 8043808"/>
              <a:gd name="connsiteY4" fmla="*/ 149025 h 4609099"/>
              <a:gd name="connsiteX5" fmla="*/ 5475372 w 8043808"/>
              <a:gd name="connsiteY5" fmla="*/ 545840 h 4609099"/>
              <a:gd name="connsiteX6" fmla="*/ 6536421 w 8043808"/>
              <a:gd name="connsiteY6" fmla="*/ 338806 h 4609099"/>
              <a:gd name="connsiteX7" fmla="*/ 7373183 w 8043808"/>
              <a:gd name="connsiteY7" fmla="*/ 494081 h 4609099"/>
              <a:gd name="connsiteX8" fmla="*/ 7925274 w 8043808"/>
              <a:gd name="connsiteY8" fmla="*/ 347432 h 4609099"/>
              <a:gd name="connsiteX9" fmla="*/ 8002911 w 8043808"/>
              <a:gd name="connsiteY9" fmla="*/ 890896 h 4609099"/>
              <a:gd name="connsiteX10" fmla="*/ 7416315 w 8043808"/>
              <a:gd name="connsiteY10" fmla="*/ 1365349 h 4609099"/>
              <a:gd name="connsiteX11" fmla="*/ 7839010 w 8043808"/>
              <a:gd name="connsiteY11" fmla="*/ 1934693 h 4609099"/>
              <a:gd name="connsiteX12" fmla="*/ 7493953 w 8043808"/>
              <a:gd name="connsiteY12" fmla="*/ 2322881 h 4609099"/>
              <a:gd name="connsiteX13" fmla="*/ 7580217 w 8043808"/>
              <a:gd name="connsiteY13" fmla="*/ 2814587 h 4609099"/>
              <a:gd name="connsiteX14" fmla="*/ 7235161 w 8043808"/>
              <a:gd name="connsiteY14" fmla="*/ 3314919 h 4609099"/>
              <a:gd name="connsiteX15" fmla="*/ 7735493 w 8043808"/>
              <a:gd name="connsiteY15" fmla="*/ 4160308 h 4609099"/>
              <a:gd name="connsiteX16" fmla="*/ 7062632 w 8043808"/>
              <a:gd name="connsiteY16" fmla="*/ 4410474 h 4609099"/>
              <a:gd name="connsiteX17" fmla="*/ 6363893 w 8043808"/>
              <a:gd name="connsiteY17" fmla="*/ 4177560 h 4609099"/>
              <a:gd name="connsiteX18" fmla="*/ 5475372 w 8043808"/>
              <a:gd name="connsiteY18" fmla="*/ 4453606 h 4609099"/>
              <a:gd name="connsiteX19" fmla="*/ 4923281 w 8043808"/>
              <a:gd name="connsiteY19" fmla="*/ 3944647 h 4609099"/>
              <a:gd name="connsiteX20" fmla="*/ 4224542 w 8043808"/>
              <a:gd name="connsiteY20" fmla="*/ 4608881 h 4609099"/>
              <a:gd name="connsiteX21" fmla="*/ 3474044 w 8043808"/>
              <a:gd name="connsiteY21" fmla="*/ 4022285 h 4609099"/>
              <a:gd name="connsiteX22" fmla="*/ 2844315 w 8043808"/>
              <a:gd name="connsiteY22" fmla="*/ 4401847 h 4609099"/>
              <a:gd name="connsiteX23" fmla="*/ 1886783 w 8043808"/>
              <a:gd name="connsiteY23" fmla="*/ 3910142 h 4609099"/>
              <a:gd name="connsiteX24" fmla="*/ 1196670 w 8043808"/>
              <a:gd name="connsiteY24" fmla="*/ 4375968 h 4609099"/>
              <a:gd name="connsiteX25" fmla="*/ 161500 w 8043808"/>
              <a:gd name="connsiteY25" fmla="*/ 4108549 h 4609099"/>
              <a:gd name="connsiteX26" fmla="*/ 196006 w 8043808"/>
              <a:gd name="connsiteY26" fmla="*/ 3668602 h 4609099"/>
              <a:gd name="connsiteX27" fmla="*/ 6225 w 8043808"/>
              <a:gd name="connsiteY27" fmla="*/ 3306293 h 4609099"/>
              <a:gd name="connsiteX28" fmla="*/ 463425 w 8043808"/>
              <a:gd name="connsiteY28" fmla="*/ 2736949 h 4609099"/>
              <a:gd name="connsiteX29" fmla="*/ 178753 w 8043808"/>
              <a:gd name="connsiteY29" fmla="*/ 2193485 h 4609099"/>
              <a:gd name="connsiteX30" fmla="*/ 334028 w 8043808"/>
              <a:gd name="connsiteY30" fmla="*/ 1537877 h 4609099"/>
              <a:gd name="connsiteX31" fmla="*/ 558315 w 8043808"/>
              <a:gd name="connsiteY31" fmla="*/ 1046172 h 4609099"/>
              <a:gd name="connsiteX32" fmla="*/ 351281 w 8043808"/>
              <a:gd name="connsiteY32" fmla="*/ 640730 h 460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808" h="4609099">
                <a:moveTo>
                  <a:pt x="351281" y="640730"/>
                </a:moveTo>
                <a:cubicBezTo>
                  <a:pt x="469175" y="466764"/>
                  <a:pt x="837236" y="39757"/>
                  <a:pt x="1265681" y="2376"/>
                </a:cubicBezTo>
                <a:cubicBezTo>
                  <a:pt x="1694126" y="-35005"/>
                  <a:pt x="2479130" y="380500"/>
                  <a:pt x="2921953" y="416443"/>
                </a:cubicBezTo>
                <a:cubicBezTo>
                  <a:pt x="3364776" y="452386"/>
                  <a:pt x="3576123" y="262606"/>
                  <a:pt x="3922617" y="218036"/>
                </a:cubicBezTo>
                <a:cubicBezTo>
                  <a:pt x="4269111" y="173466"/>
                  <a:pt x="4742127" y="94391"/>
                  <a:pt x="5000919" y="149025"/>
                </a:cubicBezTo>
                <a:cubicBezTo>
                  <a:pt x="5259711" y="203659"/>
                  <a:pt x="5219455" y="514210"/>
                  <a:pt x="5475372" y="545840"/>
                </a:cubicBezTo>
                <a:cubicBezTo>
                  <a:pt x="5731289" y="577470"/>
                  <a:pt x="6220119" y="347432"/>
                  <a:pt x="6536421" y="338806"/>
                </a:cubicBezTo>
                <a:cubicBezTo>
                  <a:pt x="6852723" y="330180"/>
                  <a:pt x="7141708" y="492643"/>
                  <a:pt x="7373183" y="494081"/>
                </a:cubicBezTo>
                <a:cubicBezTo>
                  <a:pt x="7604659" y="495519"/>
                  <a:pt x="7820319" y="281296"/>
                  <a:pt x="7925274" y="347432"/>
                </a:cubicBezTo>
                <a:cubicBezTo>
                  <a:pt x="8030229" y="413568"/>
                  <a:pt x="8087738" y="721243"/>
                  <a:pt x="8002911" y="890896"/>
                </a:cubicBezTo>
                <a:cubicBezTo>
                  <a:pt x="7918085" y="1060549"/>
                  <a:pt x="7443632" y="1191383"/>
                  <a:pt x="7416315" y="1365349"/>
                </a:cubicBezTo>
                <a:cubicBezTo>
                  <a:pt x="7388998" y="1539315"/>
                  <a:pt x="7826070" y="1775104"/>
                  <a:pt x="7839010" y="1934693"/>
                </a:cubicBezTo>
                <a:cubicBezTo>
                  <a:pt x="7851950" y="2094282"/>
                  <a:pt x="7537085" y="2176232"/>
                  <a:pt x="7493953" y="2322881"/>
                </a:cubicBezTo>
                <a:cubicBezTo>
                  <a:pt x="7450821" y="2469530"/>
                  <a:pt x="7623349" y="2649247"/>
                  <a:pt x="7580217" y="2814587"/>
                </a:cubicBezTo>
                <a:cubicBezTo>
                  <a:pt x="7537085" y="2979927"/>
                  <a:pt x="7209282" y="3090632"/>
                  <a:pt x="7235161" y="3314919"/>
                </a:cubicBezTo>
                <a:cubicBezTo>
                  <a:pt x="7261040" y="3539206"/>
                  <a:pt x="7764248" y="3977716"/>
                  <a:pt x="7735493" y="4160308"/>
                </a:cubicBezTo>
                <a:cubicBezTo>
                  <a:pt x="7706738" y="4342900"/>
                  <a:pt x="7291232" y="4407599"/>
                  <a:pt x="7062632" y="4410474"/>
                </a:cubicBezTo>
                <a:cubicBezTo>
                  <a:pt x="6834032" y="4413349"/>
                  <a:pt x="6628436" y="4170371"/>
                  <a:pt x="6363893" y="4177560"/>
                </a:cubicBezTo>
                <a:cubicBezTo>
                  <a:pt x="6099350" y="4184749"/>
                  <a:pt x="5715474" y="4492425"/>
                  <a:pt x="5475372" y="4453606"/>
                </a:cubicBezTo>
                <a:cubicBezTo>
                  <a:pt x="5235270" y="4414787"/>
                  <a:pt x="5131753" y="3918768"/>
                  <a:pt x="4923281" y="3944647"/>
                </a:cubicBezTo>
                <a:cubicBezTo>
                  <a:pt x="4714809" y="3970526"/>
                  <a:pt x="4466081" y="4595941"/>
                  <a:pt x="4224542" y="4608881"/>
                </a:cubicBezTo>
                <a:cubicBezTo>
                  <a:pt x="3983003" y="4621821"/>
                  <a:pt x="3704082" y="4056791"/>
                  <a:pt x="3474044" y="4022285"/>
                </a:cubicBezTo>
                <a:cubicBezTo>
                  <a:pt x="3244006" y="3987779"/>
                  <a:pt x="3108858" y="4420537"/>
                  <a:pt x="2844315" y="4401847"/>
                </a:cubicBezTo>
                <a:cubicBezTo>
                  <a:pt x="2579772" y="4383157"/>
                  <a:pt x="2161390" y="3914455"/>
                  <a:pt x="1886783" y="3910142"/>
                </a:cubicBezTo>
                <a:cubicBezTo>
                  <a:pt x="1612176" y="3905829"/>
                  <a:pt x="1484217" y="4342900"/>
                  <a:pt x="1196670" y="4375968"/>
                </a:cubicBezTo>
                <a:cubicBezTo>
                  <a:pt x="909123" y="4409036"/>
                  <a:pt x="328277" y="4226443"/>
                  <a:pt x="161500" y="4108549"/>
                </a:cubicBezTo>
                <a:cubicBezTo>
                  <a:pt x="-5277" y="3990655"/>
                  <a:pt x="221885" y="3802311"/>
                  <a:pt x="196006" y="3668602"/>
                </a:cubicBezTo>
                <a:cubicBezTo>
                  <a:pt x="170127" y="3534893"/>
                  <a:pt x="-38345" y="3461568"/>
                  <a:pt x="6225" y="3306293"/>
                </a:cubicBezTo>
                <a:cubicBezTo>
                  <a:pt x="50795" y="3151018"/>
                  <a:pt x="434670" y="2922417"/>
                  <a:pt x="463425" y="2736949"/>
                </a:cubicBezTo>
                <a:cubicBezTo>
                  <a:pt x="492180" y="2551481"/>
                  <a:pt x="200319" y="2393330"/>
                  <a:pt x="178753" y="2193485"/>
                </a:cubicBezTo>
                <a:cubicBezTo>
                  <a:pt x="157187" y="1993640"/>
                  <a:pt x="270768" y="1729096"/>
                  <a:pt x="334028" y="1537877"/>
                </a:cubicBezTo>
                <a:cubicBezTo>
                  <a:pt x="397288" y="1346658"/>
                  <a:pt x="549689" y="1198572"/>
                  <a:pt x="558315" y="1046172"/>
                </a:cubicBezTo>
                <a:cubicBezTo>
                  <a:pt x="566941" y="893772"/>
                  <a:pt x="233387" y="814696"/>
                  <a:pt x="351281" y="640730"/>
                </a:cubicBezTo>
                <a:close/>
              </a:path>
            </a:pathLst>
          </a:custGeom>
          <a:noFill/>
          <a:ln w="28575">
            <a:solidFill>
              <a:srgbClr val="7B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7E4BCC-3704-49C9-9968-7A7695886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49" y="3299497"/>
            <a:ext cx="3817749" cy="287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E645CA-30C3-4285-9262-BEBC4A729867}"/>
              </a:ext>
            </a:extLst>
          </p:cNvPr>
          <p:cNvSpPr txBox="1"/>
          <p:nvPr/>
        </p:nvSpPr>
        <p:spPr>
          <a:xfrm>
            <a:off x="4067980" y="1289886"/>
            <a:ext cx="5963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656548-8CBE-4ECF-BB50-40A132DBD0D1}"/>
              </a:ext>
            </a:extLst>
          </p:cNvPr>
          <p:cNvSpPr txBox="1"/>
          <p:nvPr/>
        </p:nvSpPr>
        <p:spPr>
          <a:xfrm>
            <a:off x="4596562" y="2493371"/>
            <a:ext cx="58904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Ngoài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xa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, </a:t>
            </a:r>
            <a:r>
              <a:rPr lang="en-US" sz="4000" dirty="0">
                <a:solidFill>
                  <a:prstClr val="black"/>
                </a:solidFill>
                <a:latin typeface="Arial-Rounded"/>
                <a:ea typeface="Arial-Rounded"/>
              </a:rPr>
              <a:t>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bơi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giỏi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nhờ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màng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vịt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4CEA0DB-BDE8-46E0-A225-F831C6D15D25}"/>
              </a:ext>
            </a:extLst>
          </p:cNvPr>
          <p:cNvSpPr/>
          <p:nvPr/>
        </p:nvSpPr>
        <p:spPr>
          <a:xfrm>
            <a:off x="2074096" y="994946"/>
            <a:ext cx="8043808" cy="4609099"/>
          </a:xfrm>
          <a:custGeom>
            <a:avLst/>
            <a:gdLst>
              <a:gd name="connsiteX0" fmla="*/ 351281 w 8043808"/>
              <a:gd name="connsiteY0" fmla="*/ 640730 h 4609099"/>
              <a:gd name="connsiteX1" fmla="*/ 1265681 w 8043808"/>
              <a:gd name="connsiteY1" fmla="*/ 2376 h 4609099"/>
              <a:gd name="connsiteX2" fmla="*/ 2921953 w 8043808"/>
              <a:gd name="connsiteY2" fmla="*/ 416443 h 4609099"/>
              <a:gd name="connsiteX3" fmla="*/ 3922617 w 8043808"/>
              <a:gd name="connsiteY3" fmla="*/ 218036 h 4609099"/>
              <a:gd name="connsiteX4" fmla="*/ 5000919 w 8043808"/>
              <a:gd name="connsiteY4" fmla="*/ 149025 h 4609099"/>
              <a:gd name="connsiteX5" fmla="*/ 5475372 w 8043808"/>
              <a:gd name="connsiteY5" fmla="*/ 545840 h 4609099"/>
              <a:gd name="connsiteX6" fmla="*/ 6536421 w 8043808"/>
              <a:gd name="connsiteY6" fmla="*/ 338806 h 4609099"/>
              <a:gd name="connsiteX7" fmla="*/ 7373183 w 8043808"/>
              <a:gd name="connsiteY7" fmla="*/ 494081 h 4609099"/>
              <a:gd name="connsiteX8" fmla="*/ 7925274 w 8043808"/>
              <a:gd name="connsiteY8" fmla="*/ 347432 h 4609099"/>
              <a:gd name="connsiteX9" fmla="*/ 8002911 w 8043808"/>
              <a:gd name="connsiteY9" fmla="*/ 890896 h 4609099"/>
              <a:gd name="connsiteX10" fmla="*/ 7416315 w 8043808"/>
              <a:gd name="connsiteY10" fmla="*/ 1365349 h 4609099"/>
              <a:gd name="connsiteX11" fmla="*/ 7839010 w 8043808"/>
              <a:gd name="connsiteY11" fmla="*/ 1934693 h 4609099"/>
              <a:gd name="connsiteX12" fmla="*/ 7493953 w 8043808"/>
              <a:gd name="connsiteY12" fmla="*/ 2322881 h 4609099"/>
              <a:gd name="connsiteX13" fmla="*/ 7580217 w 8043808"/>
              <a:gd name="connsiteY13" fmla="*/ 2814587 h 4609099"/>
              <a:gd name="connsiteX14" fmla="*/ 7235161 w 8043808"/>
              <a:gd name="connsiteY14" fmla="*/ 3314919 h 4609099"/>
              <a:gd name="connsiteX15" fmla="*/ 7735493 w 8043808"/>
              <a:gd name="connsiteY15" fmla="*/ 4160308 h 4609099"/>
              <a:gd name="connsiteX16" fmla="*/ 7062632 w 8043808"/>
              <a:gd name="connsiteY16" fmla="*/ 4410474 h 4609099"/>
              <a:gd name="connsiteX17" fmla="*/ 6363893 w 8043808"/>
              <a:gd name="connsiteY17" fmla="*/ 4177560 h 4609099"/>
              <a:gd name="connsiteX18" fmla="*/ 5475372 w 8043808"/>
              <a:gd name="connsiteY18" fmla="*/ 4453606 h 4609099"/>
              <a:gd name="connsiteX19" fmla="*/ 4923281 w 8043808"/>
              <a:gd name="connsiteY19" fmla="*/ 3944647 h 4609099"/>
              <a:gd name="connsiteX20" fmla="*/ 4224542 w 8043808"/>
              <a:gd name="connsiteY20" fmla="*/ 4608881 h 4609099"/>
              <a:gd name="connsiteX21" fmla="*/ 3474044 w 8043808"/>
              <a:gd name="connsiteY21" fmla="*/ 4022285 h 4609099"/>
              <a:gd name="connsiteX22" fmla="*/ 2844315 w 8043808"/>
              <a:gd name="connsiteY22" fmla="*/ 4401847 h 4609099"/>
              <a:gd name="connsiteX23" fmla="*/ 1886783 w 8043808"/>
              <a:gd name="connsiteY23" fmla="*/ 3910142 h 4609099"/>
              <a:gd name="connsiteX24" fmla="*/ 1196670 w 8043808"/>
              <a:gd name="connsiteY24" fmla="*/ 4375968 h 4609099"/>
              <a:gd name="connsiteX25" fmla="*/ 161500 w 8043808"/>
              <a:gd name="connsiteY25" fmla="*/ 4108549 h 4609099"/>
              <a:gd name="connsiteX26" fmla="*/ 196006 w 8043808"/>
              <a:gd name="connsiteY26" fmla="*/ 3668602 h 4609099"/>
              <a:gd name="connsiteX27" fmla="*/ 6225 w 8043808"/>
              <a:gd name="connsiteY27" fmla="*/ 3306293 h 4609099"/>
              <a:gd name="connsiteX28" fmla="*/ 463425 w 8043808"/>
              <a:gd name="connsiteY28" fmla="*/ 2736949 h 4609099"/>
              <a:gd name="connsiteX29" fmla="*/ 178753 w 8043808"/>
              <a:gd name="connsiteY29" fmla="*/ 2193485 h 4609099"/>
              <a:gd name="connsiteX30" fmla="*/ 334028 w 8043808"/>
              <a:gd name="connsiteY30" fmla="*/ 1537877 h 4609099"/>
              <a:gd name="connsiteX31" fmla="*/ 558315 w 8043808"/>
              <a:gd name="connsiteY31" fmla="*/ 1046172 h 4609099"/>
              <a:gd name="connsiteX32" fmla="*/ 351281 w 8043808"/>
              <a:gd name="connsiteY32" fmla="*/ 640730 h 460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808" h="4609099">
                <a:moveTo>
                  <a:pt x="351281" y="640730"/>
                </a:moveTo>
                <a:cubicBezTo>
                  <a:pt x="469175" y="466764"/>
                  <a:pt x="837236" y="39757"/>
                  <a:pt x="1265681" y="2376"/>
                </a:cubicBezTo>
                <a:cubicBezTo>
                  <a:pt x="1694126" y="-35005"/>
                  <a:pt x="2479130" y="380500"/>
                  <a:pt x="2921953" y="416443"/>
                </a:cubicBezTo>
                <a:cubicBezTo>
                  <a:pt x="3364776" y="452386"/>
                  <a:pt x="3576123" y="262606"/>
                  <a:pt x="3922617" y="218036"/>
                </a:cubicBezTo>
                <a:cubicBezTo>
                  <a:pt x="4269111" y="173466"/>
                  <a:pt x="4742127" y="94391"/>
                  <a:pt x="5000919" y="149025"/>
                </a:cubicBezTo>
                <a:cubicBezTo>
                  <a:pt x="5259711" y="203659"/>
                  <a:pt x="5219455" y="514210"/>
                  <a:pt x="5475372" y="545840"/>
                </a:cubicBezTo>
                <a:cubicBezTo>
                  <a:pt x="5731289" y="577470"/>
                  <a:pt x="6220119" y="347432"/>
                  <a:pt x="6536421" y="338806"/>
                </a:cubicBezTo>
                <a:cubicBezTo>
                  <a:pt x="6852723" y="330180"/>
                  <a:pt x="7141708" y="492643"/>
                  <a:pt x="7373183" y="494081"/>
                </a:cubicBezTo>
                <a:cubicBezTo>
                  <a:pt x="7604659" y="495519"/>
                  <a:pt x="7820319" y="281296"/>
                  <a:pt x="7925274" y="347432"/>
                </a:cubicBezTo>
                <a:cubicBezTo>
                  <a:pt x="8030229" y="413568"/>
                  <a:pt x="8087738" y="721243"/>
                  <a:pt x="8002911" y="890896"/>
                </a:cubicBezTo>
                <a:cubicBezTo>
                  <a:pt x="7918085" y="1060549"/>
                  <a:pt x="7443632" y="1191383"/>
                  <a:pt x="7416315" y="1365349"/>
                </a:cubicBezTo>
                <a:cubicBezTo>
                  <a:pt x="7388998" y="1539315"/>
                  <a:pt x="7826070" y="1775104"/>
                  <a:pt x="7839010" y="1934693"/>
                </a:cubicBezTo>
                <a:cubicBezTo>
                  <a:pt x="7851950" y="2094282"/>
                  <a:pt x="7537085" y="2176232"/>
                  <a:pt x="7493953" y="2322881"/>
                </a:cubicBezTo>
                <a:cubicBezTo>
                  <a:pt x="7450821" y="2469530"/>
                  <a:pt x="7623349" y="2649247"/>
                  <a:pt x="7580217" y="2814587"/>
                </a:cubicBezTo>
                <a:cubicBezTo>
                  <a:pt x="7537085" y="2979927"/>
                  <a:pt x="7209282" y="3090632"/>
                  <a:pt x="7235161" y="3314919"/>
                </a:cubicBezTo>
                <a:cubicBezTo>
                  <a:pt x="7261040" y="3539206"/>
                  <a:pt x="7764248" y="3977716"/>
                  <a:pt x="7735493" y="4160308"/>
                </a:cubicBezTo>
                <a:cubicBezTo>
                  <a:pt x="7706738" y="4342900"/>
                  <a:pt x="7291232" y="4407599"/>
                  <a:pt x="7062632" y="4410474"/>
                </a:cubicBezTo>
                <a:cubicBezTo>
                  <a:pt x="6834032" y="4413349"/>
                  <a:pt x="6628436" y="4170371"/>
                  <a:pt x="6363893" y="4177560"/>
                </a:cubicBezTo>
                <a:cubicBezTo>
                  <a:pt x="6099350" y="4184749"/>
                  <a:pt x="5715474" y="4492425"/>
                  <a:pt x="5475372" y="4453606"/>
                </a:cubicBezTo>
                <a:cubicBezTo>
                  <a:pt x="5235270" y="4414787"/>
                  <a:pt x="5131753" y="3918768"/>
                  <a:pt x="4923281" y="3944647"/>
                </a:cubicBezTo>
                <a:cubicBezTo>
                  <a:pt x="4714809" y="3970526"/>
                  <a:pt x="4466081" y="4595941"/>
                  <a:pt x="4224542" y="4608881"/>
                </a:cubicBezTo>
                <a:cubicBezTo>
                  <a:pt x="3983003" y="4621821"/>
                  <a:pt x="3704082" y="4056791"/>
                  <a:pt x="3474044" y="4022285"/>
                </a:cubicBezTo>
                <a:cubicBezTo>
                  <a:pt x="3244006" y="3987779"/>
                  <a:pt x="3108858" y="4420537"/>
                  <a:pt x="2844315" y="4401847"/>
                </a:cubicBezTo>
                <a:cubicBezTo>
                  <a:pt x="2579772" y="4383157"/>
                  <a:pt x="2161390" y="3914455"/>
                  <a:pt x="1886783" y="3910142"/>
                </a:cubicBezTo>
                <a:cubicBezTo>
                  <a:pt x="1612176" y="3905829"/>
                  <a:pt x="1484217" y="4342900"/>
                  <a:pt x="1196670" y="4375968"/>
                </a:cubicBezTo>
                <a:cubicBezTo>
                  <a:pt x="909123" y="4409036"/>
                  <a:pt x="328277" y="4226443"/>
                  <a:pt x="161500" y="4108549"/>
                </a:cubicBezTo>
                <a:cubicBezTo>
                  <a:pt x="-5277" y="3990655"/>
                  <a:pt x="221885" y="3802311"/>
                  <a:pt x="196006" y="3668602"/>
                </a:cubicBezTo>
                <a:cubicBezTo>
                  <a:pt x="170127" y="3534893"/>
                  <a:pt x="-38345" y="3461568"/>
                  <a:pt x="6225" y="3306293"/>
                </a:cubicBezTo>
                <a:cubicBezTo>
                  <a:pt x="50795" y="3151018"/>
                  <a:pt x="434670" y="2922417"/>
                  <a:pt x="463425" y="2736949"/>
                </a:cubicBezTo>
                <a:cubicBezTo>
                  <a:pt x="492180" y="2551481"/>
                  <a:pt x="200319" y="2393330"/>
                  <a:pt x="178753" y="2193485"/>
                </a:cubicBezTo>
                <a:cubicBezTo>
                  <a:pt x="157187" y="1993640"/>
                  <a:pt x="270768" y="1729096"/>
                  <a:pt x="334028" y="1537877"/>
                </a:cubicBezTo>
                <a:cubicBezTo>
                  <a:pt x="397288" y="1346658"/>
                  <a:pt x="549689" y="1198572"/>
                  <a:pt x="558315" y="1046172"/>
                </a:cubicBezTo>
                <a:cubicBezTo>
                  <a:pt x="566941" y="893772"/>
                  <a:pt x="233387" y="814696"/>
                  <a:pt x="351281" y="640730"/>
                </a:cubicBezTo>
                <a:close/>
              </a:path>
            </a:pathLst>
          </a:custGeom>
          <a:noFill/>
          <a:ln w="28575">
            <a:solidFill>
              <a:srgbClr val="7B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645CA-30C3-4285-9262-BEBC4A729867}"/>
              </a:ext>
            </a:extLst>
          </p:cNvPr>
          <p:cNvSpPr txBox="1"/>
          <p:nvPr/>
        </p:nvSpPr>
        <p:spPr>
          <a:xfrm>
            <a:off x="2514600" y="172357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656548-8CBE-4ECF-BB50-40A132DBD0D1}"/>
              </a:ext>
            </a:extLst>
          </p:cNvPr>
          <p:cNvSpPr txBox="1"/>
          <p:nvPr/>
        </p:nvSpPr>
        <p:spPr>
          <a:xfrm>
            <a:off x="2876550" y="3224472"/>
            <a:ext cx="63341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Khi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trời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bão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đàn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trú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245</Words>
  <Application>Microsoft Office PowerPoint</Application>
  <PresentationFormat>Màn hình rộng</PresentationFormat>
  <Paragraphs>21</Paragraphs>
  <Slides>4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4</vt:i4>
      </vt:variant>
    </vt:vector>
  </HeadingPairs>
  <TitlesOfParts>
    <vt:vector size="16" baseType="lpstr">
      <vt:lpstr>等线</vt:lpstr>
      <vt:lpstr>Aptos</vt:lpstr>
      <vt:lpstr>Aptos Display</vt:lpstr>
      <vt:lpstr>Arial</vt:lpstr>
      <vt:lpstr>Arial-Rounded</vt:lpstr>
      <vt:lpstr>Calibri</vt:lpstr>
      <vt:lpstr>Garamond</vt:lpstr>
      <vt:lpstr>Times New Roman</vt:lpstr>
      <vt:lpstr>字魂59号-创粗黑</vt:lpstr>
      <vt:lpstr>Office 主题</vt:lpstr>
      <vt:lpstr>Office 主题​​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Windows 10</cp:lastModifiedBy>
  <cp:revision>37</cp:revision>
  <dcterms:created xsi:type="dcterms:W3CDTF">2017-04-18T06:01:00Z</dcterms:created>
  <dcterms:modified xsi:type="dcterms:W3CDTF">2026-03-25T05:43:21Z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