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23" r:id="rId3"/>
  </p:sldMasterIdLst>
  <p:notesMasterIdLst>
    <p:notesMasterId r:id="rId8"/>
  </p:notesMasterIdLst>
  <p:sldIdLst>
    <p:sldId id="7639" r:id="rId4"/>
    <p:sldId id="257" r:id="rId5"/>
    <p:sldId id="267" r:id="rId6"/>
    <p:sldId id="308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9" autoAdjust="0"/>
    <p:restoredTop sz="94618" autoAdjust="0"/>
  </p:normalViewPr>
  <p:slideViewPr>
    <p:cSldViewPr snapToGrid="0" showGuides="1">
      <p:cViewPr varScale="1">
        <p:scale>
          <a:sx n="97" d="100"/>
          <a:sy n="97" d="100"/>
        </p:scale>
        <p:origin x="79" y="20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78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0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1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3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6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Thiên nhiên kì thú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Loài chim của biển cả(Tiết 3,4)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Nguyễn Thị Sao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380" y="-4043155"/>
            <a:ext cx="7338098" cy="149443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" y="2376209"/>
            <a:ext cx="2168641" cy="368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97" y="195155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5" y="2986957"/>
            <a:ext cx="1181100" cy="164782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426888" y="231262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EA2262-730D-4263-AFCE-2CB74357338B}"/>
              </a:ext>
            </a:extLst>
          </p:cNvPr>
          <p:cNvSpPr txBox="1"/>
          <p:nvPr/>
        </p:nvSpPr>
        <p:spPr>
          <a:xfrm>
            <a:off x="1751779" y="1548496"/>
            <a:ext cx="10867855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69281-6613-4591-B438-787179EF7C5D}"/>
              </a:ext>
            </a:extLst>
          </p:cNvPr>
          <p:cNvSpPr txBox="1"/>
          <p:nvPr/>
        </p:nvSpPr>
        <p:spPr>
          <a:xfrm>
            <a:off x="2020145" y="2425945"/>
            <a:ext cx="8151711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46D1-C841-4361-A280-28D1FE44B018}"/>
              </a:ext>
            </a:extLst>
          </p:cNvPr>
          <p:cNvSpPr txBox="1"/>
          <p:nvPr/>
        </p:nvSpPr>
        <p:spPr>
          <a:xfrm>
            <a:off x="7133179" y="2458934"/>
            <a:ext cx="1021681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bão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AC5DD-654A-4A05-804F-FCA5D81B0B87}"/>
              </a:ext>
            </a:extLst>
          </p:cNvPr>
          <p:cNvSpPr txBox="1"/>
          <p:nvPr/>
        </p:nvSpPr>
        <p:spPr>
          <a:xfrm>
            <a:off x="2059629" y="2476357"/>
            <a:ext cx="2231465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dương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B196A-82C3-4118-81DF-AD676D34D477}"/>
              </a:ext>
            </a:extLst>
          </p:cNvPr>
          <p:cNvSpPr txBox="1"/>
          <p:nvPr/>
        </p:nvSpPr>
        <p:spPr>
          <a:xfrm>
            <a:off x="5553749" y="2481155"/>
            <a:ext cx="1581864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1B4D-14B5-43A8-ADB6-BFB25F81FFB3}"/>
              </a:ext>
            </a:extLst>
          </p:cNvPr>
          <p:cNvSpPr txBox="1"/>
          <p:nvPr/>
        </p:nvSpPr>
        <p:spPr>
          <a:xfrm>
            <a:off x="2499817" y="3477429"/>
            <a:ext cx="807002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a.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(…)       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EFB29D-D438-46EA-836A-669052F407E8}"/>
              </a:ext>
            </a:extLst>
          </p:cNvPr>
          <p:cNvSpPr txBox="1"/>
          <p:nvPr/>
        </p:nvSpPr>
        <p:spPr>
          <a:xfrm>
            <a:off x="4167727" y="2501298"/>
            <a:ext cx="1581863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bay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975B22-6E0C-4947-B1E7-3DB8D1CD29A1}"/>
              </a:ext>
            </a:extLst>
          </p:cNvPr>
          <p:cNvSpPr txBox="1"/>
          <p:nvPr/>
        </p:nvSpPr>
        <p:spPr>
          <a:xfrm>
            <a:off x="8285994" y="2454663"/>
            <a:ext cx="136279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EDB1B3-5872-4590-B954-B3B8960A25C7}"/>
              </a:ext>
            </a:extLst>
          </p:cNvPr>
          <p:cNvSpPr txBox="1"/>
          <p:nvPr/>
        </p:nvSpPr>
        <p:spPr>
          <a:xfrm>
            <a:off x="2499816" y="4249555"/>
            <a:ext cx="76720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b. </a:t>
            </a:r>
            <a:r>
              <a:rPr lang="en-US" sz="2800" dirty="0" err="1"/>
              <a:t>Những</a:t>
            </a:r>
            <a:r>
              <a:rPr lang="en-US" sz="2800" dirty="0"/>
              <a:t> con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/>
              <a:t>các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20534 0.1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4401 0.25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1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58511BA-EEAE-45C3-99BD-B969172E9443}"/>
              </a:ext>
            </a:extLst>
          </p:cNvPr>
          <p:cNvSpPr txBox="1"/>
          <p:nvPr/>
        </p:nvSpPr>
        <p:spPr>
          <a:xfrm>
            <a:off x="2395460" y="653538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schemeClr val="accent1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cs typeface="Arial-Rounded" pitchFamily="34" charset="0"/>
              </a:rPr>
              <a:t>tranh</a:t>
            </a:r>
            <a:endParaRPr lang="en-US" sz="3600" b="1" dirty="0">
              <a:solidFill>
                <a:schemeClr val="accent1"/>
              </a:solidFill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1CC80-FA70-4773-8A9F-C5753C696F26}"/>
              </a:ext>
            </a:extLst>
          </p:cNvPr>
          <p:cNvSpPr txBox="1"/>
          <p:nvPr/>
        </p:nvSpPr>
        <p:spPr>
          <a:xfrm>
            <a:off x="1557422" y="2115461"/>
            <a:ext cx="8843010" cy="615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prstClr val="black"/>
                </a:solidFill>
                <a:cs typeface="Arial-Rounded" pitchFamily="34" charset="0"/>
              </a:rPr>
              <a:t>hải</a:t>
            </a: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cs typeface="Arial-Rounded" pitchFamily="34" charset="0"/>
              </a:rPr>
              <a:t>âu</a:t>
            </a: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 		</a:t>
            </a:r>
            <a:r>
              <a:rPr lang="en-US" sz="3200" kern="0" dirty="0" err="1">
                <a:solidFill>
                  <a:prstClr val="black"/>
                </a:solidFill>
                <a:cs typeface="Arial-Rounded" pitchFamily="34" charset="0"/>
              </a:rPr>
              <a:t>máy</a:t>
            </a: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 bay 	bay		 </a:t>
            </a:r>
            <a:r>
              <a:rPr lang="en-US" sz="3200" kern="0" dirty="0" err="1">
                <a:solidFill>
                  <a:prstClr val="black"/>
                </a:solidFill>
                <a:cs typeface="Arial-Rounded" pitchFamily="34" charset="0"/>
              </a:rPr>
              <a:t>cánh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284F7-5280-442E-9BA4-F174CC8F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630" y="3138865"/>
            <a:ext cx="3986297" cy="262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A0C84-34CC-46CE-9939-83A6F6CF3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9"/>
          <a:stretch/>
        </p:blipFill>
        <p:spPr>
          <a:xfrm>
            <a:off x="6096000" y="3138865"/>
            <a:ext cx="3574733" cy="253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73" y="881795"/>
            <a:ext cx="5374251" cy="74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0972F-F249-435A-BE91-8A161034CBEF}"/>
              </a:ext>
            </a:extLst>
          </p:cNvPr>
          <p:cNvSpPr txBox="1"/>
          <p:nvPr/>
        </p:nvSpPr>
        <p:spPr>
          <a:xfrm>
            <a:off x="5046220" y="1519812"/>
            <a:ext cx="225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A7FED-7F4B-4CC6-991E-61D02F0BE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284" y="2176268"/>
            <a:ext cx="6641432" cy="4277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161</TotalTime>
  <Words>134</Words>
  <Application>Microsoft Office PowerPoint</Application>
  <PresentationFormat>Màn hình rộng</PresentationFormat>
  <Paragraphs>21</Paragraphs>
  <Slides>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</vt:i4>
      </vt:variant>
    </vt:vector>
  </HeadingPairs>
  <TitlesOfParts>
    <vt:vector size="14" baseType="lpstr">
      <vt:lpstr>等线</vt:lpstr>
      <vt:lpstr>Aptos</vt:lpstr>
      <vt:lpstr>Aptos Display</vt:lpstr>
      <vt:lpstr>Arial</vt:lpstr>
      <vt:lpstr>Arial-Rounded</vt:lpstr>
      <vt:lpstr>Garamond</vt:lpstr>
      <vt:lpstr>Times New Roman</vt:lpstr>
      <vt:lpstr>Office 主题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Windows 10</cp:lastModifiedBy>
  <cp:revision>26</cp:revision>
  <dcterms:created xsi:type="dcterms:W3CDTF">2018-05-30T07:26:44Z</dcterms:created>
  <dcterms:modified xsi:type="dcterms:W3CDTF">2026-03-25T05:44:34Z</dcterms:modified>
  <cp:category/>
</cp:coreProperties>
</file>