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93" r:id="rId3"/>
    <p:sldMasterId id="2147483706" r:id="rId4"/>
  </p:sldMasterIdLst>
  <p:notesMasterIdLst>
    <p:notesMasterId r:id="rId10"/>
  </p:notesMasterIdLst>
  <p:sldIdLst>
    <p:sldId id="7638" r:id="rId5"/>
    <p:sldId id="258" r:id="rId6"/>
    <p:sldId id="269" r:id="rId7"/>
    <p:sldId id="297" r:id="rId8"/>
    <p:sldId id="37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3E1A"/>
    <a:srgbClr val="FF99FF"/>
    <a:srgbClr val="EB1DDC"/>
    <a:srgbClr val="FDD000"/>
    <a:srgbClr val="059BA3"/>
    <a:srgbClr val="FCDD03"/>
    <a:srgbClr val="8C7123"/>
    <a:srgbClr val="894411"/>
    <a:srgbClr val="FFA600"/>
    <a:srgbClr val="5C3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2D43A-E69D-4B9E-8B10-14143DCE3153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4195B-CD9F-49A7-8E0B-3571845627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C9894-CA3D-4ED8-9F7D-57A290CE556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19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2026/3/25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583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2026/3/25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868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2026/3/25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9604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2026/3/25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6197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2026/3/25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4125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2026/3/25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8387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2026/3/25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5737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2026/3/25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677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2026/3/25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803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2026/3/25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5808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2026/3/25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9024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0F634-2952-4C25-8EE6-E3F97401A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4ED4D9-41D3-4789-9496-04EF70B7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BADB1-9CA5-4A20-9B9A-7B429C03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C8CE8A-A5E7-41C9-90E1-A6822579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DAB8A-32C9-46BA-B541-E1E2E054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540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41D196-1644-4884-A18A-9EE99026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A541A7-F3B7-4117-BED7-4C47A63B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D78433-CAD6-48BE-8486-71FDAA40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D34008-AE46-4421-8FF8-0ACE75A7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DB0EF3-F2DE-4C25-B7A5-960329E8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923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E9D74-5BB6-4966-9234-7F84F06D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FA2FCA-55B8-4411-AFD8-153B5007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91848-3604-4F37-BB36-E297D275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58473-E533-4EF3-B1AF-1FD9BB18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0DAE1B-11F5-4385-BA7B-93E3B526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0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B379C-0506-4E6B-96A9-58CBC026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FDD4B2-C0D3-409A-BC73-8E1EBA8E7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1797F7-9D43-47B8-9B7C-0ABB517B1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60DE06-15CE-4DF9-B08B-BD725ADB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CDFDE7-F840-46A0-96E5-EC51D510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925EEA-26B2-433D-B69E-A3F50960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034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FC9F51-4CBA-440B-A038-BFD2E33D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A5EF82-411C-4A1A-91AB-B66C3FDB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525AE8-B0A8-4271-BD85-C74FB5340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900F73-046E-4994-8C19-1967CA661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48C15D-1F41-494C-A9D6-6ABD4040C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7A981B-840C-4E45-B350-45229C5E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0D9D4A-DFE1-442A-81B4-2890E876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016879-167F-4E43-A27C-6D7F79C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203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AFBC1-F364-42F3-9538-BB351208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996F2D-D165-43D2-BD9D-06F656C5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F87568-4432-43E3-952F-C29B16E8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B49DF6-AE43-4318-BCCE-443F85C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033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D3D442-FC8F-4566-AF80-FED47D97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D7897D-F5B7-4175-AE98-5053C4FB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DE37A7-426F-47AC-90E4-0228D595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1DF714-2A14-400B-8451-8B903A336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0" b="17332"/>
          <a:stretch/>
        </p:blipFill>
        <p:spPr>
          <a:xfrm>
            <a:off x="0" y="5001065"/>
            <a:ext cx="6858000" cy="1856935"/>
          </a:xfrm>
          <a:prstGeom prst="round1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416740-6B53-47A2-8EAE-0CA56918D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55589" b="17333"/>
          <a:stretch/>
        </p:blipFill>
        <p:spPr>
          <a:xfrm flipH="1">
            <a:off x="6858000" y="5001065"/>
            <a:ext cx="5334000" cy="1856935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89207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2013-1B4B-475C-9B73-98455104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5E6C6-B077-4A95-824A-7B0FD354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209E23-47FF-400C-BC15-28EED06CA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2D5361-4726-4055-AFCE-7B06BA7C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ADB5ED-DD6E-4E33-B634-9575F4A2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8A70E4-6853-4044-9A84-2D424DA5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491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2B14CF-E703-4C5D-9C88-814FC49E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CE9F7F-997B-488D-AD79-7E51FD09A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5B8B0F-662D-46DB-804F-D33D0C6B0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A30281-24A2-468C-95C6-5D0B4F04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9E2CF0-3D3B-4B9B-AC2A-EEC8FDEF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7CD578-C661-4160-B113-0CF1D41C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400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863A5-CC72-42E6-91B3-E00DB38C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D94B05-07BD-49C2-9AD4-179BFBA47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6934E-71EB-49A7-AC15-E7A97E7A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357A71-450D-44A3-81D6-CC798E93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BBAE83-49AE-4577-ABB7-9D3BB878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08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477AA57-8C30-458F-ACBA-6AB7361AE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6E291F-571C-4DC7-945D-8DD5C2B9D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14D79B-A3DB-4BF4-B39E-FC56679C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ED841A-2348-46F1-80A3-3F045FCA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08034-0AC8-4764-8AF5-7CFF35D6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01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54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91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09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67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9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88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30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05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69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31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BF64-D393-46B3-AC72-9DFE07C83FB0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2026/3/25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240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6B533A-9ECD-48C0-8B09-2B74A019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B0D41B-80E3-4AEF-BA51-A9A328CF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EBE480-C3EE-4F03-8379-C2F08D466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151584-EEE5-4DCE-B450-CD07293D2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5798EA-3E98-4C90-8473-EDB262BCE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3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304800"/>
            <a:ext cx="9166413" cy="48936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8" normalizeH="0" baseline="0" noProof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DỰ GIỜ THĂM LỚP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Tiếng Việt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5: Bài học từ cuộc sống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Câu hỏi của sói(Tiết 3,4)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(Bộ sách kết nối tri thức)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860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057400" y="5105400"/>
            <a:ext cx="6620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 viên: Nguyễn Thị Thu Hồng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: 1A2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525" y="2517775"/>
            <a:ext cx="744855" cy="90233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0140465" y="1145857"/>
            <a:ext cx="1512570" cy="1823085"/>
            <a:chOff x="4378324" y="1762126"/>
            <a:chExt cx="1023937" cy="1233488"/>
          </a:xfrm>
        </p:grpSpPr>
        <p:sp>
          <p:nvSpPr>
            <p:cNvPr id="33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275E4750-D504-423B-8150-8DD82765BBA8}"/>
              </a:ext>
            </a:extLst>
          </p:cNvPr>
          <p:cNvSpPr/>
          <p:nvPr/>
        </p:nvSpPr>
        <p:spPr>
          <a:xfrm>
            <a:off x="1942925" y="653538"/>
            <a:ext cx="675319" cy="6979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3E50E2D-6132-40D1-88F3-00150223C096}"/>
              </a:ext>
            </a:extLst>
          </p:cNvPr>
          <p:cNvSpPr txBox="1"/>
          <p:nvPr/>
        </p:nvSpPr>
        <p:spPr>
          <a:xfrm>
            <a:off x="2395460" y="653538"/>
            <a:ext cx="8066794" cy="110797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E771B0C-AE5A-495A-AC84-73835080A52D}"/>
              </a:ext>
            </a:extLst>
          </p:cNvPr>
          <p:cNvSpPr txBox="1"/>
          <p:nvPr/>
        </p:nvSpPr>
        <p:spPr>
          <a:xfrm>
            <a:off x="2986810" y="1929386"/>
            <a:ext cx="6218380" cy="615537"/>
          </a:xfrm>
          <a:prstGeom prst="rect">
            <a:avLst/>
          </a:prstGeom>
          <a:ln w="28575">
            <a:solidFill>
              <a:srgbClr val="EB1DD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gổ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1EF7464-C2C8-4AA0-9E2B-B7FF72C56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378" y="2968942"/>
            <a:ext cx="4787197" cy="3057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8635A7F7-ADAC-443F-8DF2-A00D0E6C50CA}"/>
              </a:ext>
            </a:extLst>
          </p:cNvPr>
          <p:cNvSpPr/>
          <p:nvPr/>
        </p:nvSpPr>
        <p:spPr>
          <a:xfrm>
            <a:off x="4684542" y="808502"/>
            <a:ext cx="720940" cy="697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FCD7FC-5A78-4159-9EBE-AE29FF825E40}"/>
              </a:ext>
            </a:extLst>
          </p:cNvPr>
          <p:cNvSpPr txBox="1"/>
          <p:nvPr/>
        </p:nvSpPr>
        <p:spPr>
          <a:xfrm>
            <a:off x="5394134" y="819386"/>
            <a:ext cx="3172691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B75559-5E9C-4906-A065-FB04798D7A60}"/>
              </a:ext>
            </a:extLst>
          </p:cNvPr>
          <p:cNvSpPr txBox="1"/>
          <p:nvPr/>
        </p:nvSpPr>
        <p:spPr>
          <a:xfrm>
            <a:off x="2498472" y="2383205"/>
            <a:ext cx="8919248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bực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B03218-FA75-474A-8A06-9CD83DB9845F}"/>
              </a:ext>
            </a:extLst>
          </p:cNvPr>
          <p:cNvSpPr txBox="1"/>
          <p:nvPr/>
        </p:nvSpPr>
        <p:spPr>
          <a:xfrm>
            <a:off x="1979040" y="3034536"/>
            <a:ext cx="9884714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vẻ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42" name="Right Arrow 4">
            <a:extLst>
              <a:ext uri="{FF2B5EF4-FFF2-40B4-BE49-F238E27FC236}">
                <a16:creationId xmlns:a16="http://schemas.microsoft.com/office/drawing/2014/main" id="{6378D8A4-C59D-4526-A00D-D6EDC234B410}"/>
              </a:ext>
            </a:extLst>
          </p:cNvPr>
          <p:cNvSpPr/>
          <p:nvPr/>
        </p:nvSpPr>
        <p:spPr>
          <a:xfrm>
            <a:off x="1911282" y="2608554"/>
            <a:ext cx="574964" cy="2526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CC6B2E-C728-40D0-BBE4-2474AA589BE9}"/>
              </a:ext>
            </a:extLst>
          </p:cNvPr>
          <p:cNvSpPr txBox="1"/>
          <p:nvPr/>
        </p:nvSpPr>
        <p:spPr>
          <a:xfrm>
            <a:off x="2011127" y="3902972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7309F5-C818-4DAC-93DB-BD077A5E85C7}"/>
              </a:ext>
            </a:extLst>
          </p:cNvPr>
          <p:cNvSpPr txBox="1"/>
          <p:nvPr/>
        </p:nvSpPr>
        <p:spPr>
          <a:xfrm>
            <a:off x="1858964" y="3933042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24BD47-9F1F-4043-9CDA-7DF6598B0608}"/>
              </a:ext>
            </a:extLst>
          </p:cNvPr>
          <p:cNvCxnSpPr/>
          <p:nvPr/>
        </p:nvCxnSpPr>
        <p:spPr>
          <a:xfrm>
            <a:off x="2600070" y="2898572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079C024-693F-47BF-B930-61D754F9DF48}"/>
              </a:ext>
            </a:extLst>
          </p:cNvPr>
          <p:cNvSpPr txBox="1"/>
          <p:nvPr/>
        </p:nvSpPr>
        <p:spPr>
          <a:xfrm>
            <a:off x="2029406" y="3873159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3A1140-21A8-4975-A30A-412A69CC8BF2}"/>
              </a:ext>
            </a:extLst>
          </p:cNvPr>
          <p:cNvSpPr txBox="1"/>
          <p:nvPr/>
        </p:nvSpPr>
        <p:spPr>
          <a:xfrm>
            <a:off x="1992848" y="3902971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14B465C-5DB1-44E6-8739-E48A3A725FEC}"/>
              </a:ext>
            </a:extLst>
          </p:cNvPr>
          <p:cNvSpPr/>
          <p:nvPr/>
        </p:nvSpPr>
        <p:spPr>
          <a:xfrm>
            <a:off x="10590627" y="3313386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4920A39-FD7B-41C5-83B9-E74343B5F537}"/>
              </a:ext>
            </a:extLst>
          </p:cNvPr>
          <p:cNvSpPr/>
          <p:nvPr/>
        </p:nvSpPr>
        <p:spPr>
          <a:xfrm>
            <a:off x="10327901" y="2661665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1DF78B-3176-4BDB-9404-E1CE74BDFDF0}"/>
              </a:ext>
            </a:extLst>
          </p:cNvPr>
          <p:cNvCxnSpPr/>
          <p:nvPr/>
        </p:nvCxnSpPr>
        <p:spPr>
          <a:xfrm>
            <a:off x="2053381" y="3519304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FCBDADB-C277-4A45-AC51-3E7F549A7F6B}"/>
              </a:ext>
            </a:extLst>
          </p:cNvPr>
          <p:cNvSpPr/>
          <p:nvPr/>
        </p:nvSpPr>
        <p:spPr>
          <a:xfrm>
            <a:off x="3348111" y="245794"/>
            <a:ext cx="567396" cy="556481"/>
          </a:xfrm>
          <a:prstGeom prst="ellipse">
            <a:avLst/>
          </a:prstGeom>
          <a:solidFill>
            <a:srgbClr val="EB1DDC"/>
          </a:solidFill>
          <a:ln>
            <a:solidFill>
              <a:srgbClr val="EB1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8600BF-E961-4C99-A1D4-C53823E06A07}"/>
              </a:ext>
            </a:extLst>
          </p:cNvPr>
          <p:cNvSpPr txBox="1"/>
          <p:nvPr/>
        </p:nvSpPr>
        <p:spPr>
          <a:xfrm>
            <a:off x="4174787" y="210234"/>
            <a:ext cx="5460210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60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60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nhân</a:t>
            </a:r>
            <a:r>
              <a:rPr lang="en-US" sz="360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endParaRPr lang="en-US" sz="3600" b="1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2F74DD-FE38-4E41-9A09-D8AD90BBC26A}"/>
              </a:ext>
            </a:extLst>
          </p:cNvPr>
          <p:cNvSpPr txBox="1"/>
          <p:nvPr/>
        </p:nvSpPr>
        <p:spPr>
          <a:xfrm>
            <a:off x="685546" y="1340474"/>
            <a:ext cx="10872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07169-B9D8-493C-B2AA-16E4362F9192}"/>
              </a:ext>
            </a:extLst>
          </p:cNvPr>
          <p:cNvSpPr txBox="1"/>
          <p:nvPr/>
        </p:nvSpPr>
        <p:spPr>
          <a:xfrm>
            <a:off x="851753" y="2607299"/>
            <a:ext cx="646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42D93E-486A-4D84-B3E7-EB2FD06E2789}"/>
              </a:ext>
            </a:extLst>
          </p:cNvPr>
          <p:cNvGrpSpPr/>
          <p:nvPr/>
        </p:nvGrpSpPr>
        <p:grpSpPr>
          <a:xfrm>
            <a:off x="1237961" y="3443918"/>
            <a:ext cx="9826198" cy="1726131"/>
            <a:chOff x="2210973" y="3904132"/>
            <a:chExt cx="9826198" cy="172613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FF62A0-F49B-4F04-8E0C-860C39357C30}"/>
                </a:ext>
              </a:extLst>
            </p:cNvPr>
            <p:cNvSpPr/>
            <p:nvPr/>
          </p:nvSpPr>
          <p:spPr>
            <a:xfrm>
              <a:off x="2210973" y="3912220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566DF9-A0FE-499D-9EC3-EE529403118A}"/>
                </a:ext>
              </a:extLst>
            </p:cNvPr>
            <p:cNvSpPr/>
            <p:nvPr/>
          </p:nvSpPr>
          <p:spPr>
            <a:xfrm>
              <a:off x="3293318" y="3914242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95540A-6EF6-46D0-ACDA-89262B01E62D}"/>
                </a:ext>
              </a:extLst>
            </p:cNvPr>
            <p:cNvSpPr/>
            <p:nvPr/>
          </p:nvSpPr>
          <p:spPr>
            <a:xfrm>
              <a:off x="4394982" y="3912220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74D146-81AF-4E59-8AAF-76DE1A029D82}"/>
                </a:ext>
              </a:extLst>
            </p:cNvPr>
            <p:cNvSpPr/>
            <p:nvPr/>
          </p:nvSpPr>
          <p:spPr>
            <a:xfrm>
              <a:off x="5496646" y="3910198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F03CB0-6B1E-408C-88EE-E84B780681C6}"/>
                </a:ext>
              </a:extLst>
            </p:cNvPr>
            <p:cNvSpPr/>
            <p:nvPr/>
          </p:nvSpPr>
          <p:spPr>
            <a:xfrm>
              <a:off x="6598310" y="3908176"/>
              <a:ext cx="1048043" cy="545123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89D22E-BF57-4F10-B2EC-D596BA15363A}"/>
                </a:ext>
              </a:extLst>
            </p:cNvPr>
            <p:cNvSpPr/>
            <p:nvPr/>
          </p:nvSpPr>
          <p:spPr>
            <a:xfrm>
              <a:off x="7699974" y="3906154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B6D6DF-E010-4792-B194-B969629EA7DE}"/>
                </a:ext>
              </a:extLst>
            </p:cNvPr>
            <p:cNvSpPr/>
            <p:nvPr/>
          </p:nvSpPr>
          <p:spPr>
            <a:xfrm>
              <a:off x="8801638" y="3904132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0D8A87-2585-4482-A14F-5CA5739E59DA}"/>
                </a:ext>
              </a:extLst>
            </p:cNvPr>
            <p:cNvSpPr/>
            <p:nvPr/>
          </p:nvSpPr>
          <p:spPr>
            <a:xfrm>
              <a:off x="6598310" y="4496658"/>
              <a:ext cx="1048043" cy="545123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E8F937-908F-4645-AB23-B82D1FA4A4FC}"/>
                </a:ext>
              </a:extLst>
            </p:cNvPr>
            <p:cNvSpPr/>
            <p:nvPr/>
          </p:nvSpPr>
          <p:spPr>
            <a:xfrm>
              <a:off x="6598310" y="5085140"/>
              <a:ext cx="1048043" cy="545123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E4815E-B98E-4C0B-82D6-8E06608BC0CF}"/>
                </a:ext>
              </a:extLst>
            </p:cNvPr>
            <p:cNvSpPr/>
            <p:nvPr/>
          </p:nvSpPr>
          <p:spPr>
            <a:xfrm>
              <a:off x="5496646" y="4496657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EF5A50-E9F2-49EF-B4A2-823502DFA3A7}"/>
                </a:ext>
              </a:extLst>
            </p:cNvPr>
            <p:cNvSpPr/>
            <p:nvPr/>
          </p:nvSpPr>
          <p:spPr>
            <a:xfrm>
              <a:off x="7699974" y="5085139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963EE7-30F4-4586-8068-88BB2C6D457E}"/>
                </a:ext>
              </a:extLst>
            </p:cNvPr>
            <p:cNvSpPr/>
            <p:nvPr/>
          </p:nvSpPr>
          <p:spPr>
            <a:xfrm>
              <a:off x="4394981" y="4497871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1D9889-E22D-4E33-AD0C-86941EAB0B11}"/>
                </a:ext>
              </a:extLst>
            </p:cNvPr>
            <p:cNvSpPr/>
            <p:nvPr/>
          </p:nvSpPr>
          <p:spPr>
            <a:xfrm>
              <a:off x="8801638" y="5085139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B704DCE-FE03-43B7-9A23-8A536D6305D7}"/>
                </a:ext>
              </a:extLst>
            </p:cNvPr>
            <p:cNvSpPr/>
            <p:nvPr/>
          </p:nvSpPr>
          <p:spPr>
            <a:xfrm>
              <a:off x="9895383" y="5085139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04CE31-BD77-41C4-8590-ACCDB8090A39}"/>
                </a:ext>
              </a:extLst>
            </p:cNvPr>
            <p:cNvSpPr/>
            <p:nvPr/>
          </p:nvSpPr>
          <p:spPr>
            <a:xfrm>
              <a:off x="10989128" y="5085139"/>
              <a:ext cx="1048043" cy="545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>
            <a:hlinkClick r:id="" action="ppaction://noaction"/>
            <a:extLst>
              <a:ext uri="{FF2B5EF4-FFF2-40B4-BE49-F238E27FC236}">
                <a16:creationId xmlns:a16="http://schemas.microsoft.com/office/drawing/2014/main" id="{3427B727-E653-4D60-A0D1-815F10435147}"/>
              </a:ext>
            </a:extLst>
          </p:cNvPr>
          <p:cNvSpPr txBox="1"/>
          <p:nvPr/>
        </p:nvSpPr>
        <p:spPr>
          <a:xfrm>
            <a:off x="685546" y="3452006"/>
            <a:ext cx="51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</a:p>
        </p:txBody>
      </p:sp>
      <p:sp>
        <p:nvSpPr>
          <p:cNvPr id="22" name="TextBox 21">
            <a:hlinkClick r:id="" action="ppaction://noaction"/>
            <a:extLst>
              <a:ext uri="{FF2B5EF4-FFF2-40B4-BE49-F238E27FC236}">
                <a16:creationId xmlns:a16="http://schemas.microsoft.com/office/drawing/2014/main" id="{5AD0B654-6410-4950-9DA5-D309958D1975}"/>
              </a:ext>
            </a:extLst>
          </p:cNvPr>
          <p:cNvSpPr txBox="1"/>
          <p:nvPr/>
        </p:nvSpPr>
        <p:spPr>
          <a:xfrm>
            <a:off x="2778369" y="4058346"/>
            <a:ext cx="61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</a:p>
        </p:txBody>
      </p:sp>
      <p:sp>
        <p:nvSpPr>
          <p:cNvPr id="23" name="TextBox 22">
            <a:hlinkClick r:id="" action="ppaction://noaction"/>
            <a:extLst>
              <a:ext uri="{FF2B5EF4-FFF2-40B4-BE49-F238E27FC236}">
                <a16:creationId xmlns:a16="http://schemas.microsoft.com/office/drawing/2014/main" id="{5D0D9707-7C92-4D51-BB80-2EF6D056693D}"/>
              </a:ext>
            </a:extLst>
          </p:cNvPr>
          <p:cNvSpPr txBox="1"/>
          <p:nvPr/>
        </p:nvSpPr>
        <p:spPr>
          <a:xfrm>
            <a:off x="4947138" y="4664686"/>
            <a:ext cx="68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BB4AA9-2620-4442-ADE8-F3D80EC1248B}"/>
              </a:ext>
            </a:extLst>
          </p:cNvPr>
          <p:cNvSpPr/>
          <p:nvPr/>
        </p:nvSpPr>
        <p:spPr>
          <a:xfrm>
            <a:off x="1237961" y="3444705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72D7947-5404-4D31-AC72-F44B81849809}"/>
              </a:ext>
            </a:extLst>
          </p:cNvPr>
          <p:cNvSpPr/>
          <p:nvPr/>
        </p:nvSpPr>
        <p:spPr>
          <a:xfrm>
            <a:off x="2320306" y="3446727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D7C42F-7CEE-40D6-95C0-ED1F33AC8E1C}"/>
              </a:ext>
            </a:extLst>
          </p:cNvPr>
          <p:cNvSpPr/>
          <p:nvPr/>
        </p:nvSpPr>
        <p:spPr>
          <a:xfrm>
            <a:off x="3421970" y="3444705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756BA77-6977-41C1-96EE-8507B54BB83A}"/>
              </a:ext>
            </a:extLst>
          </p:cNvPr>
          <p:cNvSpPr/>
          <p:nvPr/>
        </p:nvSpPr>
        <p:spPr>
          <a:xfrm>
            <a:off x="4523634" y="3442683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74703E-E1BE-4AFA-941C-CB50C27352E4}"/>
              </a:ext>
            </a:extLst>
          </p:cNvPr>
          <p:cNvSpPr/>
          <p:nvPr/>
        </p:nvSpPr>
        <p:spPr>
          <a:xfrm>
            <a:off x="5625298" y="3440661"/>
            <a:ext cx="1048043" cy="545123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0F2E34B-7F17-45F3-B16C-4410B56858F6}"/>
              </a:ext>
            </a:extLst>
          </p:cNvPr>
          <p:cNvSpPr/>
          <p:nvPr/>
        </p:nvSpPr>
        <p:spPr>
          <a:xfrm>
            <a:off x="6726962" y="3438639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3482884-DF10-4AA8-8317-7F8DB78F2903}"/>
              </a:ext>
            </a:extLst>
          </p:cNvPr>
          <p:cNvSpPr/>
          <p:nvPr/>
        </p:nvSpPr>
        <p:spPr>
          <a:xfrm>
            <a:off x="7828626" y="3436617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180695A-7949-401A-8CD5-B8712B339ABA}"/>
              </a:ext>
            </a:extLst>
          </p:cNvPr>
          <p:cNvSpPr/>
          <p:nvPr/>
        </p:nvSpPr>
        <p:spPr>
          <a:xfrm>
            <a:off x="5625298" y="4036423"/>
            <a:ext cx="1048043" cy="545123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0529AF8-19C5-4FC3-A8CB-528BB5487B02}"/>
              </a:ext>
            </a:extLst>
          </p:cNvPr>
          <p:cNvSpPr/>
          <p:nvPr/>
        </p:nvSpPr>
        <p:spPr>
          <a:xfrm>
            <a:off x="4523634" y="4036422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A11D101-F542-432E-BAD6-E0CDF4FE0C25}"/>
              </a:ext>
            </a:extLst>
          </p:cNvPr>
          <p:cNvSpPr/>
          <p:nvPr/>
        </p:nvSpPr>
        <p:spPr>
          <a:xfrm>
            <a:off x="3421969" y="4037636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8C3C133-594F-4A22-8150-DEBB1761B59F}"/>
              </a:ext>
            </a:extLst>
          </p:cNvPr>
          <p:cNvSpPr/>
          <p:nvPr/>
        </p:nvSpPr>
        <p:spPr>
          <a:xfrm>
            <a:off x="5630539" y="4624926"/>
            <a:ext cx="1048043" cy="545123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30EC307-479B-4237-94CD-BB1B890BCC83}"/>
              </a:ext>
            </a:extLst>
          </p:cNvPr>
          <p:cNvSpPr/>
          <p:nvPr/>
        </p:nvSpPr>
        <p:spPr>
          <a:xfrm>
            <a:off x="6732203" y="4624925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C71408-BF5B-4392-9984-4AB047DAE66E}"/>
              </a:ext>
            </a:extLst>
          </p:cNvPr>
          <p:cNvSpPr/>
          <p:nvPr/>
        </p:nvSpPr>
        <p:spPr>
          <a:xfrm>
            <a:off x="7833867" y="4624925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BFE398-A9AC-4FD6-9003-80054E401E14}"/>
              </a:ext>
            </a:extLst>
          </p:cNvPr>
          <p:cNvSpPr/>
          <p:nvPr/>
        </p:nvSpPr>
        <p:spPr>
          <a:xfrm>
            <a:off x="8935531" y="4624925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0986A56-600B-46A6-B1BF-10A9D3534DE1}"/>
              </a:ext>
            </a:extLst>
          </p:cNvPr>
          <p:cNvSpPr/>
          <p:nvPr/>
        </p:nvSpPr>
        <p:spPr>
          <a:xfrm>
            <a:off x="10029276" y="4624925"/>
            <a:ext cx="1048043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132F94-93B9-4A71-A7D9-E76901D5BA28}"/>
              </a:ext>
            </a:extLst>
          </p:cNvPr>
          <p:cNvSpPr/>
          <p:nvPr/>
        </p:nvSpPr>
        <p:spPr>
          <a:xfrm>
            <a:off x="5571677" y="3253630"/>
            <a:ext cx="1214147" cy="2047835"/>
          </a:xfrm>
          <a:prstGeom prst="rect">
            <a:avLst/>
          </a:prstGeom>
          <a:noFill/>
          <a:ln w="76200">
            <a:solidFill>
              <a:srgbClr val="E13E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6CB5FD1-0526-46CC-A3BD-279FFBFBE76E}"/>
              </a:ext>
            </a:extLst>
          </p:cNvPr>
          <p:cNvGrpSpPr/>
          <p:nvPr/>
        </p:nvGrpSpPr>
        <p:grpSpPr>
          <a:xfrm rot="1002944">
            <a:off x="174327" y="189725"/>
            <a:ext cx="457971" cy="612229"/>
            <a:chOff x="10890144" y="1759223"/>
            <a:chExt cx="864300" cy="1155422"/>
          </a:xfrm>
        </p:grpSpPr>
        <p:sp>
          <p:nvSpPr>
            <p:cNvPr id="5" name="íşḷíḋe">
              <a:extLst>
                <a:ext uri="{FF2B5EF4-FFF2-40B4-BE49-F238E27FC236}">
                  <a16:creationId xmlns:a16="http://schemas.microsoft.com/office/drawing/2014/main" id="{20BC3355-DCAF-46FF-AB14-9D55520C504E}"/>
                </a:ext>
              </a:extLst>
            </p:cNvPr>
            <p:cNvSpPr/>
            <p:nvPr/>
          </p:nvSpPr>
          <p:spPr bwMode="auto">
            <a:xfrm>
              <a:off x="10890144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6" name="iŝļídê">
              <a:extLst>
                <a:ext uri="{FF2B5EF4-FFF2-40B4-BE49-F238E27FC236}">
                  <a16:creationId xmlns:a16="http://schemas.microsoft.com/office/drawing/2014/main" id="{CE81686C-3BB3-4F0C-9050-2DBF9367BD2B}"/>
                </a:ext>
              </a:extLst>
            </p:cNvPr>
            <p:cNvSpPr/>
            <p:nvPr/>
          </p:nvSpPr>
          <p:spPr bwMode="auto">
            <a:xfrm>
              <a:off x="11164943" y="2530109"/>
              <a:ext cx="314703" cy="222197"/>
            </a:xfrm>
            <a:custGeom>
              <a:avLst/>
              <a:gdLst>
                <a:gd name="T0" fmla="*/ 194 w 194"/>
                <a:gd name="T1" fmla="*/ 2 h 137"/>
                <a:gd name="T2" fmla="*/ 191 w 194"/>
                <a:gd name="T3" fmla="*/ 0 h 137"/>
                <a:gd name="T4" fmla="*/ 3 w 194"/>
                <a:gd name="T5" fmla="*/ 0 h 137"/>
                <a:gd name="T6" fmla="*/ 0 w 194"/>
                <a:gd name="T7" fmla="*/ 2 h 137"/>
                <a:gd name="T8" fmla="*/ 0 w 194"/>
                <a:gd name="T9" fmla="*/ 4 h 137"/>
                <a:gd name="T10" fmla="*/ 25 w 194"/>
                <a:gd name="T11" fmla="*/ 137 h 137"/>
                <a:gd name="T12" fmla="*/ 32 w 194"/>
                <a:gd name="T13" fmla="*/ 136 h 137"/>
                <a:gd name="T14" fmla="*/ 14 w 194"/>
                <a:gd name="T15" fmla="*/ 42 h 137"/>
                <a:gd name="T16" fmla="*/ 180 w 194"/>
                <a:gd name="T17" fmla="*/ 42 h 137"/>
                <a:gd name="T18" fmla="*/ 161 w 194"/>
                <a:gd name="T19" fmla="*/ 136 h 137"/>
                <a:gd name="T20" fmla="*/ 168 w 194"/>
                <a:gd name="T21" fmla="*/ 137 h 137"/>
                <a:gd name="T22" fmla="*/ 194 w 194"/>
                <a:gd name="T23" fmla="*/ 4 h 137"/>
                <a:gd name="T24" fmla="*/ 194 w 194"/>
                <a:gd name="T25" fmla="*/ 2 h 137"/>
                <a:gd name="T26" fmla="*/ 183 w 194"/>
                <a:gd name="T27" fmla="*/ 7 h 137"/>
                <a:gd name="T28" fmla="*/ 159 w 194"/>
                <a:gd name="T29" fmla="*/ 33 h 137"/>
                <a:gd name="T30" fmla="*/ 135 w 194"/>
                <a:gd name="T31" fmla="*/ 7 h 137"/>
                <a:gd name="T32" fmla="*/ 183 w 194"/>
                <a:gd name="T33" fmla="*/ 7 h 137"/>
                <a:gd name="T34" fmla="*/ 185 w 194"/>
                <a:gd name="T35" fmla="*/ 15 h 137"/>
                <a:gd name="T36" fmla="*/ 181 w 194"/>
                <a:gd name="T37" fmla="*/ 35 h 137"/>
                <a:gd name="T38" fmla="*/ 167 w 194"/>
                <a:gd name="T39" fmla="*/ 35 h 137"/>
                <a:gd name="T40" fmla="*/ 185 w 194"/>
                <a:gd name="T41" fmla="*/ 15 h 137"/>
                <a:gd name="T42" fmla="*/ 105 w 194"/>
                <a:gd name="T43" fmla="*/ 35 h 137"/>
                <a:gd name="T44" fmla="*/ 128 w 194"/>
                <a:gd name="T45" fmla="*/ 9 h 137"/>
                <a:gd name="T46" fmla="*/ 151 w 194"/>
                <a:gd name="T47" fmla="*/ 35 h 137"/>
                <a:gd name="T48" fmla="*/ 105 w 194"/>
                <a:gd name="T49" fmla="*/ 35 h 137"/>
                <a:gd name="T50" fmla="*/ 121 w 194"/>
                <a:gd name="T51" fmla="*/ 7 h 137"/>
                <a:gd name="T52" fmla="*/ 97 w 194"/>
                <a:gd name="T53" fmla="*/ 33 h 137"/>
                <a:gd name="T54" fmla="*/ 73 w 194"/>
                <a:gd name="T55" fmla="*/ 7 h 137"/>
                <a:gd name="T56" fmla="*/ 121 w 194"/>
                <a:gd name="T57" fmla="*/ 7 h 137"/>
                <a:gd name="T58" fmla="*/ 43 w 194"/>
                <a:gd name="T59" fmla="*/ 35 h 137"/>
                <a:gd name="T60" fmla="*/ 66 w 194"/>
                <a:gd name="T61" fmla="*/ 9 h 137"/>
                <a:gd name="T62" fmla="*/ 89 w 194"/>
                <a:gd name="T63" fmla="*/ 35 h 137"/>
                <a:gd name="T64" fmla="*/ 43 w 194"/>
                <a:gd name="T65" fmla="*/ 35 h 137"/>
                <a:gd name="T66" fmla="*/ 27 w 194"/>
                <a:gd name="T67" fmla="*/ 35 h 137"/>
                <a:gd name="T68" fmla="*/ 13 w 194"/>
                <a:gd name="T69" fmla="*/ 35 h 137"/>
                <a:gd name="T70" fmla="*/ 9 w 194"/>
                <a:gd name="T71" fmla="*/ 15 h 137"/>
                <a:gd name="T72" fmla="*/ 27 w 194"/>
                <a:gd name="T73" fmla="*/ 35 h 137"/>
                <a:gd name="T74" fmla="*/ 59 w 194"/>
                <a:gd name="T75" fmla="*/ 7 h 137"/>
                <a:gd name="T76" fmla="*/ 35 w 194"/>
                <a:gd name="T77" fmla="*/ 33 h 137"/>
                <a:gd name="T78" fmla="*/ 11 w 194"/>
                <a:gd name="T79" fmla="*/ 7 h 137"/>
                <a:gd name="T80" fmla="*/ 59 w 194"/>
                <a:gd name="T81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137">
                  <a:moveTo>
                    <a:pt x="194" y="2"/>
                  </a:moveTo>
                  <a:cubicBezTo>
                    <a:pt x="193" y="1"/>
                    <a:pt x="192" y="0"/>
                    <a:pt x="19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3"/>
                    <a:pt x="194" y="3"/>
                    <a:pt x="194" y="2"/>
                  </a:cubicBezTo>
                  <a:close/>
                  <a:moveTo>
                    <a:pt x="183" y="7"/>
                  </a:moveTo>
                  <a:cubicBezTo>
                    <a:pt x="159" y="33"/>
                    <a:pt x="159" y="33"/>
                    <a:pt x="159" y="33"/>
                  </a:cubicBezTo>
                  <a:cubicBezTo>
                    <a:pt x="135" y="7"/>
                    <a:pt x="135" y="7"/>
                    <a:pt x="135" y="7"/>
                  </a:cubicBezTo>
                  <a:lnTo>
                    <a:pt x="183" y="7"/>
                  </a:lnTo>
                  <a:close/>
                  <a:moveTo>
                    <a:pt x="185" y="15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67" y="35"/>
                    <a:pt x="167" y="35"/>
                    <a:pt x="167" y="35"/>
                  </a:cubicBezTo>
                  <a:lnTo>
                    <a:pt x="185" y="15"/>
                  </a:lnTo>
                  <a:close/>
                  <a:moveTo>
                    <a:pt x="105" y="35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51" y="35"/>
                    <a:pt x="151" y="35"/>
                    <a:pt x="151" y="35"/>
                  </a:cubicBezTo>
                  <a:lnTo>
                    <a:pt x="105" y="35"/>
                  </a:lnTo>
                  <a:close/>
                  <a:moveTo>
                    <a:pt x="121" y="7"/>
                  </a:moveTo>
                  <a:cubicBezTo>
                    <a:pt x="97" y="33"/>
                    <a:pt x="97" y="33"/>
                    <a:pt x="97" y="33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121" y="7"/>
                  </a:lnTo>
                  <a:close/>
                  <a:moveTo>
                    <a:pt x="43" y="35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89" y="35"/>
                    <a:pt x="89" y="35"/>
                    <a:pt x="89" y="35"/>
                  </a:cubicBezTo>
                  <a:lnTo>
                    <a:pt x="43" y="35"/>
                  </a:lnTo>
                  <a:close/>
                  <a:moveTo>
                    <a:pt x="2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27" y="35"/>
                  </a:lnTo>
                  <a:close/>
                  <a:moveTo>
                    <a:pt x="59" y="7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7" name="íṥlïḋè">
              <a:extLst>
                <a:ext uri="{FF2B5EF4-FFF2-40B4-BE49-F238E27FC236}">
                  <a16:creationId xmlns:a16="http://schemas.microsoft.com/office/drawing/2014/main" id="{9EB80733-1798-4F9A-8656-9551E91290B6}"/>
                </a:ext>
              </a:extLst>
            </p:cNvPr>
            <p:cNvSpPr/>
            <p:nvPr/>
          </p:nvSpPr>
          <p:spPr bwMode="auto">
            <a:xfrm>
              <a:off x="11206661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8" name="íṩlidé">
              <a:extLst>
                <a:ext uri="{FF2B5EF4-FFF2-40B4-BE49-F238E27FC236}">
                  <a16:creationId xmlns:a16="http://schemas.microsoft.com/office/drawing/2014/main" id="{85E47E89-FD1E-4DDC-85E6-94CFEB11EFFD}"/>
                </a:ext>
              </a:extLst>
            </p:cNvPr>
            <p:cNvSpPr/>
            <p:nvPr/>
          </p:nvSpPr>
          <p:spPr bwMode="auto">
            <a:xfrm>
              <a:off x="11322748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9" name="íśḻîḋe">
              <a:extLst>
                <a:ext uri="{FF2B5EF4-FFF2-40B4-BE49-F238E27FC236}">
                  <a16:creationId xmlns:a16="http://schemas.microsoft.com/office/drawing/2014/main" id="{BDC16813-AE95-4C03-8D6C-B87BA132EA0F}"/>
                </a:ext>
              </a:extLst>
            </p:cNvPr>
            <p:cNvSpPr/>
            <p:nvPr/>
          </p:nvSpPr>
          <p:spPr bwMode="auto">
            <a:xfrm>
              <a:off x="11195778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0" name="íṧḻíḋé">
              <a:extLst>
                <a:ext uri="{FF2B5EF4-FFF2-40B4-BE49-F238E27FC236}">
                  <a16:creationId xmlns:a16="http://schemas.microsoft.com/office/drawing/2014/main" id="{32FF07C7-58F7-436F-8C0C-8D7669260B54}"/>
                </a:ext>
              </a:extLst>
            </p:cNvPr>
            <p:cNvSpPr/>
            <p:nvPr/>
          </p:nvSpPr>
          <p:spPr bwMode="auto">
            <a:xfrm>
              <a:off x="1136809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1" name="ïšlîḍè">
              <a:extLst>
                <a:ext uri="{FF2B5EF4-FFF2-40B4-BE49-F238E27FC236}">
                  <a16:creationId xmlns:a16="http://schemas.microsoft.com/office/drawing/2014/main" id="{222EED68-A6D5-4FF4-84BB-D70755A87BC0}"/>
                </a:ext>
              </a:extLst>
            </p:cNvPr>
            <p:cNvSpPr/>
            <p:nvPr/>
          </p:nvSpPr>
          <p:spPr bwMode="auto">
            <a:xfrm>
              <a:off x="1130007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2" name="îṧḻîḓe">
              <a:extLst>
                <a:ext uri="{FF2B5EF4-FFF2-40B4-BE49-F238E27FC236}">
                  <a16:creationId xmlns:a16="http://schemas.microsoft.com/office/drawing/2014/main" id="{BA738367-77FA-423E-AB99-48AAB382DBBD}"/>
                </a:ext>
              </a:extLst>
            </p:cNvPr>
            <p:cNvSpPr/>
            <p:nvPr/>
          </p:nvSpPr>
          <p:spPr bwMode="auto">
            <a:xfrm>
              <a:off x="11231148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3" name="iŝlïḍé">
              <a:extLst>
                <a:ext uri="{FF2B5EF4-FFF2-40B4-BE49-F238E27FC236}">
                  <a16:creationId xmlns:a16="http://schemas.microsoft.com/office/drawing/2014/main" id="{0906C20B-0DE7-407A-BB85-3AC35B1ABEB5}"/>
                </a:ext>
              </a:extLst>
            </p:cNvPr>
            <p:cNvSpPr/>
            <p:nvPr/>
          </p:nvSpPr>
          <p:spPr bwMode="auto">
            <a:xfrm>
              <a:off x="11322748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4" name="isḻidê">
              <a:extLst>
                <a:ext uri="{FF2B5EF4-FFF2-40B4-BE49-F238E27FC236}">
                  <a16:creationId xmlns:a16="http://schemas.microsoft.com/office/drawing/2014/main" id="{3FE8DB8F-CF4F-4E36-86DB-62B062B33C32}"/>
                </a:ext>
              </a:extLst>
            </p:cNvPr>
            <p:cNvSpPr/>
            <p:nvPr/>
          </p:nvSpPr>
          <p:spPr bwMode="auto">
            <a:xfrm>
              <a:off x="11390767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5" name="iṩļíḋe">
              <a:extLst>
                <a:ext uri="{FF2B5EF4-FFF2-40B4-BE49-F238E27FC236}">
                  <a16:creationId xmlns:a16="http://schemas.microsoft.com/office/drawing/2014/main" id="{1CCCA203-2BA7-4D9D-A737-4CCA1C1DA708}"/>
                </a:ext>
              </a:extLst>
            </p:cNvPr>
            <p:cNvSpPr/>
            <p:nvPr/>
          </p:nvSpPr>
          <p:spPr bwMode="auto">
            <a:xfrm>
              <a:off x="11253822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6" name="iSlïďè">
              <a:extLst>
                <a:ext uri="{FF2B5EF4-FFF2-40B4-BE49-F238E27FC236}">
                  <a16:creationId xmlns:a16="http://schemas.microsoft.com/office/drawing/2014/main" id="{9DA9CC6A-48F7-4DDD-A455-9DA9C83BDAD0}"/>
                </a:ext>
              </a:extLst>
            </p:cNvPr>
            <p:cNvSpPr/>
            <p:nvPr/>
          </p:nvSpPr>
          <p:spPr bwMode="auto">
            <a:xfrm>
              <a:off x="11382605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7" name="iŝḻïḑè">
              <a:extLst>
                <a:ext uri="{FF2B5EF4-FFF2-40B4-BE49-F238E27FC236}">
                  <a16:creationId xmlns:a16="http://schemas.microsoft.com/office/drawing/2014/main" id="{DA299BD2-C1E5-4B49-8DA9-D3800C305134}"/>
                </a:ext>
              </a:extLst>
            </p:cNvPr>
            <p:cNvSpPr/>
            <p:nvPr/>
          </p:nvSpPr>
          <p:spPr bwMode="auto">
            <a:xfrm>
              <a:off x="11312771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8" name="ïṣľîḍè">
              <a:extLst>
                <a:ext uri="{FF2B5EF4-FFF2-40B4-BE49-F238E27FC236}">
                  <a16:creationId xmlns:a16="http://schemas.microsoft.com/office/drawing/2014/main" id="{1705EA07-EFD3-4CBD-8994-B13A2A85D736}"/>
                </a:ext>
              </a:extLst>
            </p:cNvPr>
            <p:cNvSpPr/>
            <p:nvPr/>
          </p:nvSpPr>
          <p:spPr bwMode="auto">
            <a:xfrm>
              <a:off x="11244752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9" name="ïṡľiḋe">
              <a:extLst>
                <a:ext uri="{FF2B5EF4-FFF2-40B4-BE49-F238E27FC236}">
                  <a16:creationId xmlns:a16="http://schemas.microsoft.com/office/drawing/2014/main" id="{562E16E5-935F-4CA2-9DFB-AACE407EF5B3}"/>
                </a:ext>
              </a:extLst>
            </p:cNvPr>
            <p:cNvSpPr/>
            <p:nvPr/>
          </p:nvSpPr>
          <p:spPr bwMode="auto">
            <a:xfrm>
              <a:off x="11218451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4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20" name="îŝḷíḍê">
              <a:extLst>
                <a:ext uri="{FF2B5EF4-FFF2-40B4-BE49-F238E27FC236}">
                  <a16:creationId xmlns:a16="http://schemas.microsoft.com/office/drawing/2014/main" id="{FD09A9E2-1A50-418B-ADA1-4F03C1EF95FE}"/>
                </a:ext>
              </a:extLst>
            </p:cNvPr>
            <p:cNvSpPr/>
            <p:nvPr/>
          </p:nvSpPr>
          <p:spPr bwMode="auto">
            <a:xfrm>
              <a:off x="11322748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21" name="ïśļîḑê">
              <a:extLst>
                <a:ext uri="{FF2B5EF4-FFF2-40B4-BE49-F238E27FC236}">
                  <a16:creationId xmlns:a16="http://schemas.microsoft.com/office/drawing/2014/main" id="{806503F1-9D80-4D6D-8A76-F0079DACE522}"/>
                </a:ext>
              </a:extLst>
            </p:cNvPr>
            <p:cNvSpPr/>
            <p:nvPr/>
          </p:nvSpPr>
          <p:spPr bwMode="auto">
            <a:xfrm>
              <a:off x="11222079" y="2854788"/>
              <a:ext cx="201337" cy="11790"/>
            </a:xfrm>
            <a:custGeom>
              <a:avLst/>
              <a:gdLst>
                <a:gd name="T0" fmla="*/ 222 w 222"/>
                <a:gd name="T1" fmla="*/ 0 h 13"/>
                <a:gd name="T2" fmla="*/ 0 w 222"/>
                <a:gd name="T3" fmla="*/ 0 h 13"/>
                <a:gd name="T4" fmla="*/ 1 w 222"/>
                <a:gd name="T5" fmla="*/ 13 h 13"/>
                <a:gd name="T6" fmla="*/ 220 w 222"/>
                <a:gd name="T7" fmla="*/ 13 h 13"/>
                <a:gd name="T8" fmla="*/ 222 w 2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">
                  <a:moveTo>
                    <a:pt x="222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220" y="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22" name="ïṡḷïḓé">
              <a:extLst>
                <a:ext uri="{FF2B5EF4-FFF2-40B4-BE49-F238E27FC236}">
                  <a16:creationId xmlns:a16="http://schemas.microsoft.com/office/drawing/2014/main" id="{477FD9EC-1287-4765-BFC2-5C70F58830B8}"/>
                </a:ext>
              </a:extLst>
            </p:cNvPr>
            <p:cNvSpPr/>
            <p:nvPr/>
          </p:nvSpPr>
          <p:spPr bwMode="auto">
            <a:xfrm>
              <a:off x="11322748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23" name="î$ļíḍè">
              <a:extLst>
                <a:ext uri="{FF2B5EF4-FFF2-40B4-BE49-F238E27FC236}">
                  <a16:creationId xmlns:a16="http://schemas.microsoft.com/office/drawing/2014/main" id="{FF97B4D4-A332-434E-BE95-1E6154D70933}"/>
                </a:ext>
              </a:extLst>
            </p:cNvPr>
            <p:cNvSpPr/>
            <p:nvPr/>
          </p:nvSpPr>
          <p:spPr bwMode="auto">
            <a:xfrm>
              <a:off x="11164943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24" name="íṥ1iḍê">
              <a:extLst>
                <a:ext uri="{FF2B5EF4-FFF2-40B4-BE49-F238E27FC236}">
                  <a16:creationId xmlns:a16="http://schemas.microsoft.com/office/drawing/2014/main" id="{E4E2A636-D189-4109-A3A0-21ECB1824823}"/>
                </a:ext>
              </a:extLst>
            </p:cNvPr>
            <p:cNvSpPr/>
            <p:nvPr/>
          </p:nvSpPr>
          <p:spPr bwMode="auto">
            <a:xfrm>
              <a:off x="11392581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25" name="ïšḷide">
              <a:extLst>
                <a:ext uri="{FF2B5EF4-FFF2-40B4-BE49-F238E27FC236}">
                  <a16:creationId xmlns:a16="http://schemas.microsoft.com/office/drawing/2014/main" id="{1FE14D5E-5079-4E5E-869A-B11995F84360}"/>
                </a:ext>
              </a:extLst>
            </p:cNvPr>
            <p:cNvSpPr/>
            <p:nvPr/>
          </p:nvSpPr>
          <p:spPr bwMode="auto">
            <a:xfrm>
              <a:off x="10927329" y="1789151"/>
              <a:ext cx="325586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26" name="îšlïde">
              <a:extLst>
                <a:ext uri="{FF2B5EF4-FFF2-40B4-BE49-F238E27FC236}">
                  <a16:creationId xmlns:a16="http://schemas.microsoft.com/office/drawing/2014/main" id="{529176DA-EB5A-4F53-BB76-DE2D03B8D2C8}"/>
                </a:ext>
              </a:extLst>
            </p:cNvPr>
            <p:cNvSpPr/>
            <p:nvPr/>
          </p:nvSpPr>
          <p:spPr bwMode="auto">
            <a:xfrm>
              <a:off x="11164943" y="2496553"/>
              <a:ext cx="314703" cy="45346"/>
            </a:xfrm>
            <a:custGeom>
              <a:avLst/>
              <a:gdLst>
                <a:gd name="T0" fmla="*/ 0 w 194"/>
                <a:gd name="T1" fmla="*/ 0 h 28"/>
                <a:gd name="T2" fmla="*/ 194 w 194"/>
                <a:gd name="T3" fmla="*/ 0 h 28"/>
                <a:gd name="T4" fmla="*/ 194 w 194"/>
                <a:gd name="T5" fmla="*/ 0 h 28"/>
                <a:gd name="T6" fmla="*/ 194 w 194"/>
                <a:gd name="T7" fmla="*/ 28 h 28"/>
                <a:gd name="T8" fmla="*/ 194 w 194"/>
                <a:gd name="T9" fmla="*/ 28 h 28"/>
                <a:gd name="T10" fmla="*/ 0 w 194"/>
                <a:gd name="T11" fmla="*/ 28 h 28"/>
                <a:gd name="T12" fmla="*/ 0 w 194"/>
                <a:gd name="T13" fmla="*/ 28 h 28"/>
                <a:gd name="T14" fmla="*/ 0 w 194"/>
                <a:gd name="T15" fmla="*/ 0 h 28"/>
                <a:gd name="T16" fmla="*/ 0 w 19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8">
                  <a:moveTo>
                    <a:pt x="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27" name="ïs1îḓe">
              <a:extLst>
                <a:ext uri="{FF2B5EF4-FFF2-40B4-BE49-F238E27FC236}">
                  <a16:creationId xmlns:a16="http://schemas.microsoft.com/office/drawing/2014/main" id="{C8A520AB-ACD0-4B0A-A025-6C722F739EEA}"/>
                </a:ext>
              </a:extLst>
            </p:cNvPr>
            <p:cNvSpPr/>
            <p:nvPr/>
          </p:nvSpPr>
          <p:spPr bwMode="auto">
            <a:xfrm>
              <a:off x="11323654" y="2496553"/>
              <a:ext cx="155991" cy="45346"/>
            </a:xfrm>
            <a:custGeom>
              <a:avLst/>
              <a:gdLst>
                <a:gd name="T0" fmla="*/ 96 w 96"/>
                <a:gd name="T1" fmla="*/ 0 h 28"/>
                <a:gd name="T2" fmla="*/ 0 w 96"/>
                <a:gd name="T3" fmla="*/ 0 h 28"/>
                <a:gd name="T4" fmla="*/ 0 w 96"/>
                <a:gd name="T5" fmla="*/ 28 h 28"/>
                <a:gd name="T6" fmla="*/ 96 w 96"/>
                <a:gd name="T7" fmla="*/ 28 h 28"/>
                <a:gd name="T8" fmla="*/ 96 w 96"/>
                <a:gd name="T9" fmla="*/ 28 h 28"/>
                <a:gd name="T10" fmla="*/ 96 w 96"/>
                <a:gd name="T11" fmla="*/ 0 h 28"/>
                <a:gd name="T12" fmla="*/ 96 w 9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28" name="îSļîḍe">
              <a:extLst>
                <a:ext uri="{FF2B5EF4-FFF2-40B4-BE49-F238E27FC236}">
                  <a16:creationId xmlns:a16="http://schemas.microsoft.com/office/drawing/2014/main" id="{D7C8779A-CD8E-4573-9B2A-A159D6BFE997}"/>
                </a:ext>
              </a:extLst>
            </p:cNvPr>
            <p:cNvSpPr/>
            <p:nvPr/>
          </p:nvSpPr>
          <p:spPr bwMode="auto">
            <a:xfrm>
              <a:off x="11322748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</p:grpSp>
      <p:sp>
        <p:nvSpPr>
          <p:cNvPr id="32" name="îṣľîḍê">
            <a:extLst>
              <a:ext uri="{FF2B5EF4-FFF2-40B4-BE49-F238E27FC236}">
                <a16:creationId xmlns:a16="http://schemas.microsoft.com/office/drawing/2014/main" id="{7DFB1BBF-CD01-4577-94BC-ED3281988677}"/>
              </a:ext>
            </a:extLst>
          </p:cNvPr>
          <p:cNvSpPr/>
          <p:nvPr/>
        </p:nvSpPr>
        <p:spPr bwMode="auto">
          <a:xfrm>
            <a:off x="10596227" y="164821"/>
            <a:ext cx="377967" cy="225161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Arial-Rounded"/>
              <a:sym typeface="+mn-lt"/>
            </a:endParaRPr>
          </a:p>
        </p:txBody>
      </p:sp>
      <p:sp>
        <p:nvSpPr>
          <p:cNvPr id="33" name="íṩľíḋê">
            <a:extLst>
              <a:ext uri="{FF2B5EF4-FFF2-40B4-BE49-F238E27FC236}">
                <a16:creationId xmlns:a16="http://schemas.microsoft.com/office/drawing/2014/main" id="{8460C79F-3DDC-4489-99EE-01FA9934CBC1}"/>
              </a:ext>
            </a:extLst>
          </p:cNvPr>
          <p:cNvSpPr/>
          <p:nvPr/>
        </p:nvSpPr>
        <p:spPr bwMode="auto">
          <a:xfrm>
            <a:off x="637329" y="609274"/>
            <a:ext cx="635000" cy="284928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34" name="íşļîďe">
            <a:extLst>
              <a:ext uri="{FF2B5EF4-FFF2-40B4-BE49-F238E27FC236}">
                <a16:creationId xmlns:a16="http://schemas.microsoft.com/office/drawing/2014/main" id="{88081DAD-4EC5-49E5-BC16-C70CC7A39167}"/>
              </a:ext>
            </a:extLst>
          </p:cNvPr>
          <p:cNvSpPr/>
          <p:nvPr/>
        </p:nvSpPr>
        <p:spPr bwMode="auto">
          <a:xfrm>
            <a:off x="10974194" y="433706"/>
            <a:ext cx="838728" cy="321470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95" name="ïŝḻiḓê">
            <a:extLst>
              <a:ext uri="{FF2B5EF4-FFF2-40B4-BE49-F238E27FC236}">
                <a16:creationId xmlns:a16="http://schemas.microsoft.com/office/drawing/2014/main" id="{3E27E2BF-FFD5-4B45-8379-4189C9E4F821}"/>
              </a:ext>
            </a:extLst>
          </p:cNvPr>
          <p:cNvSpPr/>
          <p:nvPr/>
        </p:nvSpPr>
        <p:spPr bwMode="auto">
          <a:xfrm>
            <a:off x="767437" y="4325728"/>
            <a:ext cx="5431540" cy="1129958"/>
          </a:xfrm>
          <a:custGeom>
            <a:avLst/>
            <a:gdLst>
              <a:gd name="T0" fmla="*/ 29692 w 31855"/>
              <a:gd name="T1" fmla="*/ 10966 h 11955"/>
              <a:gd name="T2" fmla="*/ 29483 w 31855"/>
              <a:gd name="T3" fmla="*/ 10656 h 11955"/>
              <a:gd name="T4" fmla="*/ 29171 w 31855"/>
              <a:gd name="T5" fmla="*/ 10428 h 11955"/>
              <a:gd name="T6" fmla="*/ 31629 w 31855"/>
              <a:gd name="T7" fmla="*/ 9884 h 11955"/>
              <a:gd name="T8" fmla="*/ 29667 w 31855"/>
              <a:gd name="T9" fmla="*/ 9909 h 11955"/>
              <a:gd name="T10" fmla="*/ 31159 w 31855"/>
              <a:gd name="T11" fmla="*/ 9523 h 11955"/>
              <a:gd name="T12" fmla="*/ 30246 w 31855"/>
              <a:gd name="T13" fmla="*/ 9423 h 11955"/>
              <a:gd name="T14" fmla="*/ 29331 w 31855"/>
              <a:gd name="T15" fmla="*/ 9289 h 11955"/>
              <a:gd name="T16" fmla="*/ 27210 w 31855"/>
              <a:gd name="T17" fmla="*/ 9087 h 11955"/>
              <a:gd name="T18" fmla="*/ 29381 w 31855"/>
              <a:gd name="T19" fmla="*/ 8777 h 11955"/>
              <a:gd name="T20" fmla="*/ 28266 w 31855"/>
              <a:gd name="T21" fmla="*/ 8618 h 11955"/>
              <a:gd name="T22" fmla="*/ 29533 w 31855"/>
              <a:gd name="T23" fmla="*/ 8132 h 11955"/>
              <a:gd name="T24" fmla="*/ 30648 w 31855"/>
              <a:gd name="T25" fmla="*/ 7662 h 11955"/>
              <a:gd name="T26" fmla="*/ 28242 w 31855"/>
              <a:gd name="T27" fmla="*/ 7461 h 11955"/>
              <a:gd name="T28" fmla="*/ 27260 w 31855"/>
              <a:gd name="T29" fmla="*/ 7251 h 11955"/>
              <a:gd name="T30" fmla="*/ 30002 w 31855"/>
              <a:gd name="T31" fmla="*/ 6757 h 11955"/>
              <a:gd name="T32" fmla="*/ 30338 w 31855"/>
              <a:gd name="T33" fmla="*/ 6371 h 11955"/>
              <a:gd name="T34" fmla="*/ 27990 w 31855"/>
              <a:gd name="T35" fmla="*/ 6170 h 11955"/>
              <a:gd name="T36" fmla="*/ 29976 w 31855"/>
              <a:gd name="T37" fmla="*/ 5728 h 11955"/>
              <a:gd name="T38" fmla="*/ 28040 w 31855"/>
              <a:gd name="T39" fmla="*/ 5728 h 11955"/>
              <a:gd name="T40" fmla="*/ 25684 w 31855"/>
              <a:gd name="T41" fmla="*/ 5392 h 11955"/>
              <a:gd name="T42" fmla="*/ 26329 w 31855"/>
              <a:gd name="T43" fmla="*/ 5006 h 11955"/>
              <a:gd name="T44" fmla="*/ 25818 w 31855"/>
              <a:gd name="T45" fmla="*/ 4696 h 11955"/>
              <a:gd name="T46" fmla="*/ 25776 w 31855"/>
              <a:gd name="T47" fmla="*/ 4511 h 11955"/>
              <a:gd name="T48" fmla="*/ 24937 w 31855"/>
              <a:gd name="T49" fmla="*/ 4259 h 11955"/>
              <a:gd name="T50" fmla="*/ 16803 w 31855"/>
              <a:gd name="T51" fmla="*/ 696 h 11955"/>
              <a:gd name="T52" fmla="*/ 15464 w 31855"/>
              <a:gd name="T53" fmla="*/ 412 h 11955"/>
              <a:gd name="T54" fmla="*/ 14691 w 31855"/>
              <a:gd name="T55" fmla="*/ 722 h 11955"/>
              <a:gd name="T56" fmla="*/ 23286 w 31855"/>
              <a:gd name="T57" fmla="*/ 5082 h 11955"/>
              <a:gd name="T58" fmla="*/ 13166 w 31855"/>
              <a:gd name="T59" fmla="*/ 436 h 11955"/>
              <a:gd name="T60" fmla="*/ 13064 w 31855"/>
              <a:gd name="T61" fmla="*/ 898 h 11955"/>
              <a:gd name="T62" fmla="*/ 13987 w 31855"/>
              <a:gd name="T63" fmla="*/ 1601 h 11955"/>
              <a:gd name="T64" fmla="*/ 11228 w 31855"/>
              <a:gd name="T65" fmla="*/ 1208 h 11955"/>
              <a:gd name="T66" fmla="*/ 13651 w 31855"/>
              <a:gd name="T67" fmla="*/ 2013 h 11955"/>
              <a:gd name="T68" fmla="*/ 14147 w 31855"/>
              <a:gd name="T69" fmla="*/ 2424 h 11955"/>
              <a:gd name="T70" fmla="*/ 15278 w 31855"/>
              <a:gd name="T71" fmla="*/ 3120 h 11955"/>
              <a:gd name="T72" fmla="*/ 11949 w 31855"/>
              <a:gd name="T73" fmla="*/ 2323 h 11955"/>
              <a:gd name="T74" fmla="*/ 10944 w 31855"/>
              <a:gd name="T75" fmla="*/ 2273 h 11955"/>
              <a:gd name="T76" fmla="*/ 12209 w 31855"/>
              <a:gd name="T77" fmla="*/ 2994 h 11955"/>
              <a:gd name="T78" fmla="*/ 10248 w 31855"/>
              <a:gd name="T79" fmla="*/ 3044 h 11955"/>
              <a:gd name="T80" fmla="*/ 11773 w 31855"/>
              <a:gd name="T81" fmla="*/ 3639 h 11955"/>
              <a:gd name="T82" fmla="*/ 10088 w 31855"/>
              <a:gd name="T83" fmla="*/ 3589 h 11955"/>
              <a:gd name="T84" fmla="*/ 15052 w 31855"/>
              <a:gd name="T85" fmla="*/ 5266 h 11955"/>
              <a:gd name="T86" fmla="*/ 2734 w 31855"/>
              <a:gd name="T87" fmla="*/ 4235 h 11955"/>
              <a:gd name="T88" fmla="*/ 7404 w 31855"/>
              <a:gd name="T89" fmla="*/ 3899 h 11955"/>
              <a:gd name="T90" fmla="*/ 12360 w 31855"/>
              <a:gd name="T91" fmla="*/ 4796 h 11955"/>
              <a:gd name="T92" fmla="*/ 772 w 31855"/>
              <a:gd name="T93" fmla="*/ 5442 h 11955"/>
              <a:gd name="T94" fmla="*/ 712 w 31855"/>
              <a:gd name="T95" fmla="*/ 6094 h 11955"/>
              <a:gd name="T96" fmla="*/ 276 w 31855"/>
              <a:gd name="T97" fmla="*/ 6891 h 11955"/>
              <a:gd name="T98" fmla="*/ 8310 w 31855"/>
              <a:gd name="T99" fmla="*/ 6605 h 11955"/>
              <a:gd name="T100" fmla="*/ 11849 w 31855"/>
              <a:gd name="T101" fmla="*/ 6991 h 11955"/>
              <a:gd name="T102" fmla="*/ 14817 w 31855"/>
              <a:gd name="T103" fmla="*/ 8106 h 11955"/>
              <a:gd name="T104" fmla="*/ 21557 w 31855"/>
              <a:gd name="T105" fmla="*/ 11435 h 11955"/>
              <a:gd name="T106" fmla="*/ 24527 w 31855"/>
              <a:gd name="T107" fmla="*/ 11721 h 11955"/>
              <a:gd name="T108" fmla="*/ 23286 w 31855"/>
              <a:gd name="T109" fmla="*/ 11511 h 11955"/>
              <a:gd name="T110" fmla="*/ 29331 w 31855"/>
              <a:gd name="T111" fmla="*/ 11485 h 1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855" h="11955">
                <a:moveTo>
                  <a:pt x="31781" y="10966"/>
                </a:moveTo>
                <a:lnTo>
                  <a:pt x="31781" y="10966"/>
                </a:lnTo>
                <a:cubicBezTo>
                  <a:pt x="31747" y="10940"/>
                  <a:pt x="30933" y="11100"/>
                  <a:pt x="31343" y="10966"/>
                </a:cubicBezTo>
                <a:cubicBezTo>
                  <a:pt x="31579" y="10890"/>
                  <a:pt x="30975" y="10940"/>
                  <a:pt x="30824" y="10940"/>
                </a:cubicBezTo>
                <a:cubicBezTo>
                  <a:pt x="30748" y="10950"/>
                  <a:pt x="30640" y="10966"/>
                  <a:pt x="30648" y="10916"/>
                </a:cubicBezTo>
                <a:cubicBezTo>
                  <a:pt x="30640" y="10950"/>
                  <a:pt x="30798" y="10856"/>
                  <a:pt x="30824" y="10864"/>
                </a:cubicBezTo>
                <a:cubicBezTo>
                  <a:pt x="30698" y="10832"/>
                  <a:pt x="30480" y="10882"/>
                  <a:pt x="30338" y="10890"/>
                </a:cubicBezTo>
                <a:cubicBezTo>
                  <a:pt x="30178" y="10908"/>
                  <a:pt x="29902" y="11000"/>
                  <a:pt x="29692" y="10966"/>
                </a:cubicBezTo>
                <a:cubicBezTo>
                  <a:pt x="29549" y="10950"/>
                  <a:pt x="29934" y="10908"/>
                  <a:pt x="30002" y="10890"/>
                </a:cubicBezTo>
                <a:cubicBezTo>
                  <a:pt x="30060" y="10882"/>
                  <a:pt x="30278" y="10856"/>
                  <a:pt x="29952" y="10864"/>
                </a:cubicBezTo>
                <a:cubicBezTo>
                  <a:pt x="29583" y="10882"/>
                  <a:pt x="29558" y="10908"/>
                  <a:pt x="29307" y="10890"/>
                </a:cubicBezTo>
                <a:cubicBezTo>
                  <a:pt x="29289" y="10890"/>
                  <a:pt x="28384" y="10908"/>
                  <a:pt x="28911" y="10864"/>
                </a:cubicBezTo>
                <a:cubicBezTo>
                  <a:pt x="29205" y="10840"/>
                  <a:pt x="29968" y="10782"/>
                  <a:pt x="30312" y="10714"/>
                </a:cubicBezTo>
                <a:cubicBezTo>
                  <a:pt x="30404" y="10688"/>
                  <a:pt x="30548" y="10698"/>
                  <a:pt x="30338" y="10688"/>
                </a:cubicBezTo>
                <a:cubicBezTo>
                  <a:pt x="30194" y="10672"/>
                  <a:pt x="29893" y="10698"/>
                  <a:pt x="29742" y="10688"/>
                </a:cubicBezTo>
                <a:cubicBezTo>
                  <a:pt x="29675" y="10680"/>
                  <a:pt x="29063" y="10722"/>
                  <a:pt x="29483" y="10656"/>
                </a:cubicBezTo>
                <a:cubicBezTo>
                  <a:pt x="29499" y="10656"/>
                  <a:pt x="29625" y="10656"/>
                  <a:pt x="29558" y="10630"/>
                </a:cubicBezTo>
                <a:cubicBezTo>
                  <a:pt x="29339" y="10562"/>
                  <a:pt x="29121" y="10730"/>
                  <a:pt x="28945" y="10656"/>
                </a:cubicBezTo>
                <a:cubicBezTo>
                  <a:pt x="28945" y="10688"/>
                  <a:pt x="28903" y="10672"/>
                  <a:pt x="28945" y="10656"/>
                </a:cubicBezTo>
                <a:cubicBezTo>
                  <a:pt x="29717" y="10546"/>
                  <a:pt x="30706" y="10462"/>
                  <a:pt x="31579" y="10320"/>
                </a:cubicBezTo>
                <a:cubicBezTo>
                  <a:pt x="31579" y="10320"/>
                  <a:pt x="31771" y="10278"/>
                  <a:pt x="31755" y="10270"/>
                </a:cubicBezTo>
                <a:cubicBezTo>
                  <a:pt x="31695" y="10218"/>
                  <a:pt x="31403" y="10336"/>
                  <a:pt x="31469" y="10244"/>
                </a:cubicBezTo>
                <a:cubicBezTo>
                  <a:pt x="30874" y="10244"/>
                  <a:pt x="30136" y="10420"/>
                  <a:pt x="29433" y="10454"/>
                </a:cubicBezTo>
                <a:cubicBezTo>
                  <a:pt x="29415" y="10454"/>
                  <a:pt x="29155" y="10462"/>
                  <a:pt x="29171" y="10428"/>
                </a:cubicBezTo>
                <a:cubicBezTo>
                  <a:pt x="29189" y="10404"/>
                  <a:pt x="29944" y="10362"/>
                  <a:pt x="30028" y="10354"/>
                </a:cubicBezTo>
                <a:cubicBezTo>
                  <a:pt x="30254" y="10320"/>
                  <a:pt x="30614" y="10294"/>
                  <a:pt x="30824" y="10244"/>
                </a:cubicBezTo>
                <a:cubicBezTo>
                  <a:pt x="30858" y="10236"/>
                  <a:pt x="30908" y="10186"/>
                  <a:pt x="30983" y="10168"/>
                </a:cubicBezTo>
                <a:cubicBezTo>
                  <a:pt x="31101" y="10136"/>
                  <a:pt x="31335" y="10136"/>
                  <a:pt x="31519" y="10093"/>
                </a:cubicBezTo>
                <a:cubicBezTo>
                  <a:pt x="31781" y="10035"/>
                  <a:pt x="31561" y="10093"/>
                  <a:pt x="31393" y="10043"/>
                </a:cubicBezTo>
                <a:cubicBezTo>
                  <a:pt x="31311" y="10010"/>
                  <a:pt x="31487" y="10001"/>
                  <a:pt x="31343" y="9985"/>
                </a:cubicBezTo>
                <a:cubicBezTo>
                  <a:pt x="31351" y="9993"/>
                  <a:pt x="31075" y="10052"/>
                  <a:pt x="31109" y="9985"/>
                </a:cubicBezTo>
                <a:cubicBezTo>
                  <a:pt x="31117" y="9976"/>
                  <a:pt x="31613" y="9951"/>
                  <a:pt x="31629" y="9884"/>
                </a:cubicBezTo>
                <a:cubicBezTo>
                  <a:pt x="31629" y="9884"/>
                  <a:pt x="31511" y="9884"/>
                  <a:pt x="31495" y="9884"/>
                </a:cubicBezTo>
                <a:cubicBezTo>
                  <a:pt x="31437" y="9867"/>
                  <a:pt x="31537" y="9843"/>
                  <a:pt x="31445" y="9834"/>
                </a:cubicBezTo>
                <a:cubicBezTo>
                  <a:pt x="31259" y="9809"/>
                  <a:pt x="30882" y="9867"/>
                  <a:pt x="30648" y="9884"/>
                </a:cubicBezTo>
                <a:cubicBezTo>
                  <a:pt x="30220" y="9917"/>
                  <a:pt x="29926" y="10001"/>
                  <a:pt x="29507" y="10018"/>
                </a:cubicBezTo>
                <a:cubicBezTo>
                  <a:pt x="29131" y="10018"/>
                  <a:pt x="29934" y="9917"/>
                  <a:pt x="30002" y="9909"/>
                </a:cubicBezTo>
                <a:cubicBezTo>
                  <a:pt x="30194" y="9893"/>
                  <a:pt x="30288" y="9901"/>
                  <a:pt x="30598" y="9834"/>
                </a:cubicBezTo>
                <a:cubicBezTo>
                  <a:pt x="30454" y="9809"/>
                  <a:pt x="30304" y="9867"/>
                  <a:pt x="30128" y="9884"/>
                </a:cubicBezTo>
                <a:cubicBezTo>
                  <a:pt x="29968" y="9901"/>
                  <a:pt x="29725" y="9951"/>
                  <a:pt x="29667" y="9909"/>
                </a:cubicBezTo>
                <a:cubicBezTo>
                  <a:pt x="29683" y="9917"/>
                  <a:pt x="29725" y="9834"/>
                  <a:pt x="29717" y="9834"/>
                </a:cubicBezTo>
                <a:cubicBezTo>
                  <a:pt x="29541" y="9817"/>
                  <a:pt x="29650" y="9875"/>
                  <a:pt x="29558" y="9884"/>
                </a:cubicBezTo>
                <a:cubicBezTo>
                  <a:pt x="29415" y="9901"/>
                  <a:pt x="28911" y="9893"/>
                  <a:pt x="28761" y="9909"/>
                </a:cubicBezTo>
                <a:cubicBezTo>
                  <a:pt x="28610" y="9926"/>
                  <a:pt x="28326" y="9926"/>
                  <a:pt x="28661" y="9884"/>
                </a:cubicBezTo>
                <a:cubicBezTo>
                  <a:pt x="28777" y="9875"/>
                  <a:pt x="28953" y="9859"/>
                  <a:pt x="29097" y="9834"/>
                </a:cubicBezTo>
                <a:cubicBezTo>
                  <a:pt x="29121" y="9825"/>
                  <a:pt x="29105" y="9791"/>
                  <a:pt x="29147" y="9783"/>
                </a:cubicBezTo>
                <a:cubicBezTo>
                  <a:pt x="29457" y="9691"/>
                  <a:pt x="29742" y="9741"/>
                  <a:pt x="30262" y="9675"/>
                </a:cubicBezTo>
                <a:cubicBezTo>
                  <a:pt x="30472" y="9649"/>
                  <a:pt x="30958" y="9565"/>
                  <a:pt x="31159" y="9523"/>
                </a:cubicBezTo>
                <a:cubicBezTo>
                  <a:pt x="31445" y="9465"/>
                  <a:pt x="31017" y="9533"/>
                  <a:pt x="30774" y="9523"/>
                </a:cubicBezTo>
                <a:cubicBezTo>
                  <a:pt x="30682" y="9523"/>
                  <a:pt x="30514" y="9473"/>
                  <a:pt x="30412" y="9473"/>
                </a:cubicBezTo>
                <a:cubicBezTo>
                  <a:pt x="30204" y="9473"/>
                  <a:pt x="29952" y="9565"/>
                  <a:pt x="29692" y="9549"/>
                </a:cubicBezTo>
                <a:cubicBezTo>
                  <a:pt x="29465" y="9533"/>
                  <a:pt x="29818" y="9507"/>
                  <a:pt x="29868" y="9499"/>
                </a:cubicBezTo>
                <a:cubicBezTo>
                  <a:pt x="29952" y="9489"/>
                  <a:pt x="30018" y="9523"/>
                  <a:pt x="30102" y="9473"/>
                </a:cubicBezTo>
                <a:cubicBezTo>
                  <a:pt x="29968" y="9499"/>
                  <a:pt x="30068" y="9389"/>
                  <a:pt x="30102" y="9473"/>
                </a:cubicBezTo>
                <a:cubicBezTo>
                  <a:pt x="30204" y="9489"/>
                  <a:pt x="30296" y="9457"/>
                  <a:pt x="30312" y="9447"/>
                </a:cubicBezTo>
                <a:cubicBezTo>
                  <a:pt x="30320" y="9439"/>
                  <a:pt x="30278" y="9431"/>
                  <a:pt x="30246" y="9423"/>
                </a:cubicBezTo>
                <a:cubicBezTo>
                  <a:pt x="30204" y="9431"/>
                  <a:pt x="30178" y="9431"/>
                  <a:pt x="30178" y="9423"/>
                </a:cubicBezTo>
                <a:cubicBezTo>
                  <a:pt x="30186" y="9415"/>
                  <a:pt x="30212" y="9415"/>
                  <a:pt x="30246" y="9423"/>
                </a:cubicBezTo>
                <a:cubicBezTo>
                  <a:pt x="30388" y="9415"/>
                  <a:pt x="30706" y="9347"/>
                  <a:pt x="30674" y="9313"/>
                </a:cubicBezTo>
                <a:cubicBezTo>
                  <a:pt x="30682" y="9331"/>
                  <a:pt x="30254" y="9331"/>
                  <a:pt x="30128" y="9339"/>
                </a:cubicBezTo>
                <a:cubicBezTo>
                  <a:pt x="29952" y="9355"/>
                  <a:pt x="29675" y="9439"/>
                  <a:pt x="29433" y="9423"/>
                </a:cubicBezTo>
                <a:cubicBezTo>
                  <a:pt x="29223" y="9407"/>
                  <a:pt x="29599" y="9373"/>
                  <a:pt x="29641" y="9373"/>
                </a:cubicBezTo>
                <a:cubicBezTo>
                  <a:pt x="29700" y="9365"/>
                  <a:pt x="29759" y="9397"/>
                  <a:pt x="29818" y="9339"/>
                </a:cubicBezTo>
                <a:cubicBezTo>
                  <a:pt x="29725" y="9365"/>
                  <a:pt x="28979" y="9389"/>
                  <a:pt x="29331" y="9289"/>
                </a:cubicBezTo>
                <a:cubicBezTo>
                  <a:pt x="29399" y="9271"/>
                  <a:pt x="29575" y="9213"/>
                  <a:pt x="29641" y="9187"/>
                </a:cubicBezTo>
                <a:cubicBezTo>
                  <a:pt x="29633" y="9187"/>
                  <a:pt x="29675" y="9129"/>
                  <a:pt x="29717" y="9129"/>
                </a:cubicBezTo>
                <a:cubicBezTo>
                  <a:pt x="29541" y="9087"/>
                  <a:pt x="28568" y="9213"/>
                  <a:pt x="28350" y="9213"/>
                </a:cubicBezTo>
                <a:cubicBezTo>
                  <a:pt x="28066" y="9213"/>
                  <a:pt x="27746" y="9163"/>
                  <a:pt x="27444" y="9187"/>
                </a:cubicBezTo>
                <a:cubicBezTo>
                  <a:pt x="27394" y="9187"/>
                  <a:pt x="26949" y="9171"/>
                  <a:pt x="26909" y="9163"/>
                </a:cubicBezTo>
                <a:cubicBezTo>
                  <a:pt x="26941" y="9171"/>
                  <a:pt x="27227" y="9155"/>
                  <a:pt x="27159" y="9137"/>
                </a:cubicBezTo>
                <a:cubicBezTo>
                  <a:pt x="27201" y="9155"/>
                  <a:pt x="26405" y="9113"/>
                  <a:pt x="26413" y="9113"/>
                </a:cubicBezTo>
                <a:cubicBezTo>
                  <a:pt x="26447" y="9079"/>
                  <a:pt x="27177" y="9087"/>
                  <a:pt x="27210" y="9087"/>
                </a:cubicBezTo>
                <a:cubicBezTo>
                  <a:pt x="27402" y="9071"/>
                  <a:pt x="27461" y="9095"/>
                  <a:pt x="27680" y="9087"/>
                </a:cubicBezTo>
                <a:cubicBezTo>
                  <a:pt x="28200" y="9063"/>
                  <a:pt x="27386" y="9063"/>
                  <a:pt x="27210" y="9063"/>
                </a:cubicBezTo>
                <a:cubicBezTo>
                  <a:pt x="27167" y="9063"/>
                  <a:pt x="26791" y="9045"/>
                  <a:pt x="26799" y="9029"/>
                </a:cubicBezTo>
                <a:cubicBezTo>
                  <a:pt x="26833" y="8995"/>
                  <a:pt x="27520" y="9020"/>
                  <a:pt x="27654" y="9003"/>
                </a:cubicBezTo>
                <a:cubicBezTo>
                  <a:pt x="27704" y="9003"/>
                  <a:pt x="27738" y="8969"/>
                  <a:pt x="27804" y="8953"/>
                </a:cubicBezTo>
                <a:cubicBezTo>
                  <a:pt x="28166" y="8903"/>
                  <a:pt x="28777" y="8911"/>
                  <a:pt x="29171" y="8878"/>
                </a:cubicBezTo>
                <a:cubicBezTo>
                  <a:pt x="29491" y="8853"/>
                  <a:pt x="28903" y="8886"/>
                  <a:pt x="28945" y="8802"/>
                </a:cubicBezTo>
                <a:cubicBezTo>
                  <a:pt x="28945" y="8794"/>
                  <a:pt x="29373" y="8777"/>
                  <a:pt x="29381" y="8777"/>
                </a:cubicBezTo>
                <a:cubicBezTo>
                  <a:pt x="29633" y="8752"/>
                  <a:pt x="29944" y="8710"/>
                  <a:pt x="30204" y="8668"/>
                </a:cubicBezTo>
                <a:cubicBezTo>
                  <a:pt x="30346" y="8652"/>
                  <a:pt x="30590" y="8676"/>
                  <a:pt x="30538" y="8568"/>
                </a:cubicBezTo>
                <a:cubicBezTo>
                  <a:pt x="30506" y="8492"/>
                  <a:pt x="29659" y="8610"/>
                  <a:pt x="29507" y="8618"/>
                </a:cubicBezTo>
                <a:cubicBezTo>
                  <a:pt x="29307" y="8635"/>
                  <a:pt x="28903" y="8668"/>
                  <a:pt x="28785" y="8668"/>
                </a:cubicBezTo>
                <a:cubicBezTo>
                  <a:pt x="28685" y="8676"/>
                  <a:pt x="28376" y="8710"/>
                  <a:pt x="28250" y="8694"/>
                </a:cubicBezTo>
                <a:cubicBezTo>
                  <a:pt x="28232" y="8694"/>
                  <a:pt x="28208" y="8694"/>
                  <a:pt x="28192" y="8668"/>
                </a:cubicBezTo>
                <a:cubicBezTo>
                  <a:pt x="28200" y="8685"/>
                  <a:pt x="28224" y="8685"/>
                  <a:pt x="28250" y="8694"/>
                </a:cubicBezTo>
                <a:cubicBezTo>
                  <a:pt x="28300" y="8685"/>
                  <a:pt x="28334" y="8602"/>
                  <a:pt x="28266" y="8618"/>
                </a:cubicBezTo>
                <a:cubicBezTo>
                  <a:pt x="28543" y="8542"/>
                  <a:pt x="28677" y="8618"/>
                  <a:pt x="28887" y="8568"/>
                </a:cubicBezTo>
                <a:cubicBezTo>
                  <a:pt x="29289" y="8468"/>
                  <a:pt x="29926" y="8408"/>
                  <a:pt x="30388" y="8308"/>
                </a:cubicBezTo>
                <a:cubicBezTo>
                  <a:pt x="30656" y="8248"/>
                  <a:pt x="30110" y="8292"/>
                  <a:pt x="30002" y="8282"/>
                </a:cubicBezTo>
                <a:cubicBezTo>
                  <a:pt x="29926" y="8274"/>
                  <a:pt x="29776" y="8282"/>
                  <a:pt x="29667" y="8282"/>
                </a:cubicBezTo>
                <a:cubicBezTo>
                  <a:pt x="29659" y="8282"/>
                  <a:pt x="29331" y="8224"/>
                  <a:pt x="29331" y="8232"/>
                </a:cubicBezTo>
                <a:cubicBezTo>
                  <a:pt x="29339" y="8198"/>
                  <a:pt x="30144" y="8114"/>
                  <a:pt x="30262" y="8106"/>
                </a:cubicBezTo>
                <a:cubicBezTo>
                  <a:pt x="30236" y="8106"/>
                  <a:pt x="30422" y="8124"/>
                  <a:pt x="30412" y="8082"/>
                </a:cubicBezTo>
                <a:cubicBezTo>
                  <a:pt x="30254" y="8030"/>
                  <a:pt x="29742" y="8190"/>
                  <a:pt x="29533" y="8132"/>
                </a:cubicBezTo>
                <a:cubicBezTo>
                  <a:pt x="29475" y="8106"/>
                  <a:pt x="29583" y="8082"/>
                  <a:pt x="29483" y="8082"/>
                </a:cubicBezTo>
                <a:cubicBezTo>
                  <a:pt x="29407" y="8072"/>
                  <a:pt x="29097" y="8106"/>
                  <a:pt x="29121" y="8082"/>
                </a:cubicBezTo>
                <a:cubicBezTo>
                  <a:pt x="29181" y="8006"/>
                  <a:pt x="30028" y="8072"/>
                  <a:pt x="30128" y="7946"/>
                </a:cubicBezTo>
                <a:cubicBezTo>
                  <a:pt x="30110" y="7964"/>
                  <a:pt x="29650" y="7972"/>
                  <a:pt x="30028" y="7922"/>
                </a:cubicBezTo>
                <a:cubicBezTo>
                  <a:pt x="30120" y="7914"/>
                  <a:pt x="30606" y="7864"/>
                  <a:pt x="30312" y="7822"/>
                </a:cubicBezTo>
                <a:cubicBezTo>
                  <a:pt x="30044" y="7780"/>
                  <a:pt x="30522" y="7720"/>
                  <a:pt x="30622" y="7712"/>
                </a:cubicBezTo>
                <a:cubicBezTo>
                  <a:pt x="30556" y="7720"/>
                  <a:pt x="30748" y="7754"/>
                  <a:pt x="30774" y="7712"/>
                </a:cubicBezTo>
                <a:cubicBezTo>
                  <a:pt x="30816" y="7662"/>
                  <a:pt x="30564" y="7637"/>
                  <a:pt x="30648" y="7662"/>
                </a:cubicBezTo>
                <a:cubicBezTo>
                  <a:pt x="30580" y="7637"/>
                  <a:pt x="30598" y="7620"/>
                  <a:pt x="30538" y="7612"/>
                </a:cubicBezTo>
                <a:cubicBezTo>
                  <a:pt x="30498" y="7612"/>
                  <a:pt x="29750" y="7720"/>
                  <a:pt x="30228" y="7637"/>
                </a:cubicBezTo>
                <a:cubicBezTo>
                  <a:pt x="30572" y="7578"/>
                  <a:pt x="30044" y="7620"/>
                  <a:pt x="30052" y="7537"/>
                </a:cubicBezTo>
                <a:cubicBezTo>
                  <a:pt x="30052" y="7562"/>
                  <a:pt x="30178" y="7503"/>
                  <a:pt x="30128" y="7486"/>
                </a:cubicBezTo>
                <a:cubicBezTo>
                  <a:pt x="30120" y="7477"/>
                  <a:pt x="30044" y="7545"/>
                  <a:pt x="29893" y="7486"/>
                </a:cubicBezTo>
                <a:cubicBezTo>
                  <a:pt x="29842" y="7461"/>
                  <a:pt x="29851" y="7411"/>
                  <a:pt x="29792" y="7403"/>
                </a:cubicBezTo>
                <a:cubicBezTo>
                  <a:pt x="29641" y="7385"/>
                  <a:pt x="29533" y="7461"/>
                  <a:pt x="29331" y="7461"/>
                </a:cubicBezTo>
                <a:cubicBezTo>
                  <a:pt x="28987" y="7461"/>
                  <a:pt x="28619" y="7445"/>
                  <a:pt x="28242" y="7461"/>
                </a:cubicBezTo>
                <a:cubicBezTo>
                  <a:pt x="27319" y="7495"/>
                  <a:pt x="26555" y="7461"/>
                  <a:pt x="25792" y="7436"/>
                </a:cubicBezTo>
                <a:cubicBezTo>
                  <a:pt x="25776" y="7427"/>
                  <a:pt x="25508" y="7427"/>
                  <a:pt x="25558" y="7377"/>
                </a:cubicBezTo>
                <a:cubicBezTo>
                  <a:pt x="25582" y="7353"/>
                  <a:pt x="25734" y="7403"/>
                  <a:pt x="25818" y="7403"/>
                </a:cubicBezTo>
                <a:cubicBezTo>
                  <a:pt x="26086" y="7419"/>
                  <a:pt x="26815" y="7427"/>
                  <a:pt x="27059" y="7436"/>
                </a:cubicBezTo>
                <a:cubicBezTo>
                  <a:pt x="27344" y="7436"/>
                  <a:pt x="28074" y="7453"/>
                  <a:pt x="28326" y="7377"/>
                </a:cubicBezTo>
                <a:cubicBezTo>
                  <a:pt x="28242" y="7395"/>
                  <a:pt x="28317" y="7243"/>
                  <a:pt x="28400" y="7277"/>
                </a:cubicBezTo>
                <a:cubicBezTo>
                  <a:pt x="28200" y="7201"/>
                  <a:pt x="28006" y="7277"/>
                  <a:pt x="27804" y="7277"/>
                </a:cubicBezTo>
                <a:cubicBezTo>
                  <a:pt x="27788" y="7277"/>
                  <a:pt x="27260" y="7251"/>
                  <a:pt x="27260" y="7251"/>
                </a:cubicBezTo>
                <a:cubicBezTo>
                  <a:pt x="27310" y="7201"/>
                  <a:pt x="27646" y="7251"/>
                  <a:pt x="27680" y="7251"/>
                </a:cubicBezTo>
                <a:cubicBezTo>
                  <a:pt x="27990" y="7251"/>
                  <a:pt x="28098" y="7209"/>
                  <a:pt x="28300" y="7175"/>
                </a:cubicBezTo>
                <a:cubicBezTo>
                  <a:pt x="28827" y="7075"/>
                  <a:pt x="29659" y="7117"/>
                  <a:pt x="30262" y="6991"/>
                </a:cubicBezTo>
                <a:cubicBezTo>
                  <a:pt x="30354" y="6975"/>
                  <a:pt x="30412" y="6941"/>
                  <a:pt x="30598" y="6915"/>
                </a:cubicBezTo>
                <a:cubicBezTo>
                  <a:pt x="30841" y="6883"/>
                  <a:pt x="30480" y="6857"/>
                  <a:pt x="30338" y="6865"/>
                </a:cubicBezTo>
                <a:cubicBezTo>
                  <a:pt x="29876" y="6891"/>
                  <a:pt x="29608" y="6933"/>
                  <a:pt x="29097" y="6941"/>
                </a:cubicBezTo>
                <a:cubicBezTo>
                  <a:pt x="28827" y="6941"/>
                  <a:pt x="29205" y="6883"/>
                  <a:pt x="29331" y="6865"/>
                </a:cubicBezTo>
                <a:cubicBezTo>
                  <a:pt x="29599" y="6815"/>
                  <a:pt x="29683" y="6815"/>
                  <a:pt x="30002" y="6757"/>
                </a:cubicBezTo>
                <a:cubicBezTo>
                  <a:pt x="30110" y="6739"/>
                  <a:pt x="30278" y="6681"/>
                  <a:pt x="30288" y="6681"/>
                </a:cubicBezTo>
                <a:cubicBezTo>
                  <a:pt x="30254" y="6647"/>
                  <a:pt x="29944" y="6731"/>
                  <a:pt x="29893" y="6731"/>
                </a:cubicBezTo>
                <a:cubicBezTo>
                  <a:pt x="29289" y="6799"/>
                  <a:pt x="28811" y="6689"/>
                  <a:pt x="28166" y="6705"/>
                </a:cubicBezTo>
                <a:cubicBezTo>
                  <a:pt x="27914" y="6715"/>
                  <a:pt x="27620" y="6697"/>
                  <a:pt x="27319" y="6681"/>
                </a:cubicBezTo>
                <a:cubicBezTo>
                  <a:pt x="27193" y="6681"/>
                  <a:pt x="26681" y="6673"/>
                  <a:pt x="26699" y="6655"/>
                </a:cubicBezTo>
                <a:cubicBezTo>
                  <a:pt x="26749" y="6605"/>
                  <a:pt x="27654" y="6673"/>
                  <a:pt x="27780" y="6655"/>
                </a:cubicBezTo>
                <a:cubicBezTo>
                  <a:pt x="28468" y="6589"/>
                  <a:pt x="29289" y="6572"/>
                  <a:pt x="30002" y="6480"/>
                </a:cubicBezTo>
                <a:cubicBezTo>
                  <a:pt x="30152" y="6455"/>
                  <a:pt x="30682" y="6371"/>
                  <a:pt x="30338" y="6371"/>
                </a:cubicBezTo>
                <a:cubicBezTo>
                  <a:pt x="30320" y="6371"/>
                  <a:pt x="30220" y="6388"/>
                  <a:pt x="30204" y="6371"/>
                </a:cubicBezTo>
                <a:cubicBezTo>
                  <a:pt x="30220" y="6388"/>
                  <a:pt x="30270" y="6304"/>
                  <a:pt x="30262" y="6296"/>
                </a:cubicBezTo>
                <a:cubicBezTo>
                  <a:pt x="30236" y="6304"/>
                  <a:pt x="29533" y="6329"/>
                  <a:pt x="29926" y="6296"/>
                </a:cubicBezTo>
                <a:cubicBezTo>
                  <a:pt x="30018" y="6287"/>
                  <a:pt x="30254" y="6262"/>
                  <a:pt x="30338" y="6220"/>
                </a:cubicBezTo>
                <a:cubicBezTo>
                  <a:pt x="30598" y="6086"/>
                  <a:pt x="29725" y="6228"/>
                  <a:pt x="29483" y="6246"/>
                </a:cubicBezTo>
                <a:cubicBezTo>
                  <a:pt x="28769" y="6287"/>
                  <a:pt x="28106" y="6287"/>
                  <a:pt x="27319" y="6246"/>
                </a:cubicBezTo>
                <a:cubicBezTo>
                  <a:pt x="27177" y="6237"/>
                  <a:pt x="26875" y="6196"/>
                  <a:pt x="26875" y="6196"/>
                </a:cubicBezTo>
                <a:cubicBezTo>
                  <a:pt x="26883" y="6178"/>
                  <a:pt x="27796" y="6178"/>
                  <a:pt x="27990" y="6170"/>
                </a:cubicBezTo>
                <a:cubicBezTo>
                  <a:pt x="28576" y="6136"/>
                  <a:pt x="28661" y="6162"/>
                  <a:pt x="28937" y="6120"/>
                </a:cubicBezTo>
                <a:cubicBezTo>
                  <a:pt x="28911" y="6120"/>
                  <a:pt x="29433" y="6036"/>
                  <a:pt x="29407" y="6010"/>
                </a:cubicBezTo>
                <a:cubicBezTo>
                  <a:pt x="29331" y="5962"/>
                  <a:pt x="29155" y="6052"/>
                  <a:pt x="29071" y="6010"/>
                </a:cubicBezTo>
                <a:cubicBezTo>
                  <a:pt x="28937" y="6094"/>
                  <a:pt x="28819" y="5978"/>
                  <a:pt x="29071" y="6010"/>
                </a:cubicBezTo>
                <a:cubicBezTo>
                  <a:pt x="29323" y="5928"/>
                  <a:pt x="29784" y="5994"/>
                  <a:pt x="30002" y="5911"/>
                </a:cubicBezTo>
                <a:cubicBezTo>
                  <a:pt x="30044" y="5895"/>
                  <a:pt x="29994" y="5870"/>
                  <a:pt x="30052" y="5861"/>
                </a:cubicBezTo>
                <a:cubicBezTo>
                  <a:pt x="30136" y="5836"/>
                  <a:pt x="30330" y="5811"/>
                  <a:pt x="30312" y="5811"/>
                </a:cubicBezTo>
                <a:cubicBezTo>
                  <a:pt x="30320" y="5811"/>
                  <a:pt x="29625" y="5802"/>
                  <a:pt x="29976" y="5728"/>
                </a:cubicBezTo>
                <a:cubicBezTo>
                  <a:pt x="30060" y="5710"/>
                  <a:pt x="30338" y="5744"/>
                  <a:pt x="30312" y="5652"/>
                </a:cubicBezTo>
                <a:cubicBezTo>
                  <a:pt x="30296" y="5602"/>
                  <a:pt x="29709" y="5694"/>
                  <a:pt x="29533" y="5702"/>
                </a:cubicBezTo>
                <a:cubicBezTo>
                  <a:pt x="29147" y="5728"/>
                  <a:pt x="28879" y="5710"/>
                  <a:pt x="28451" y="5728"/>
                </a:cubicBezTo>
                <a:cubicBezTo>
                  <a:pt x="28358" y="5736"/>
                  <a:pt x="28192" y="5736"/>
                  <a:pt x="28040" y="5728"/>
                </a:cubicBezTo>
                <a:cubicBezTo>
                  <a:pt x="27990" y="5736"/>
                  <a:pt x="27940" y="5728"/>
                  <a:pt x="27880" y="5728"/>
                </a:cubicBezTo>
                <a:cubicBezTo>
                  <a:pt x="27754" y="5728"/>
                  <a:pt x="27654" y="5728"/>
                  <a:pt x="27654" y="5728"/>
                </a:cubicBezTo>
                <a:cubicBezTo>
                  <a:pt x="27670" y="5710"/>
                  <a:pt x="27772" y="5718"/>
                  <a:pt x="27880" y="5728"/>
                </a:cubicBezTo>
                <a:cubicBezTo>
                  <a:pt x="27930" y="5728"/>
                  <a:pt x="27982" y="5728"/>
                  <a:pt x="28040" y="5728"/>
                </a:cubicBezTo>
                <a:lnTo>
                  <a:pt x="28040" y="5728"/>
                </a:lnTo>
                <a:cubicBezTo>
                  <a:pt x="28284" y="5718"/>
                  <a:pt x="29045" y="5652"/>
                  <a:pt x="29433" y="5626"/>
                </a:cubicBezTo>
                <a:cubicBezTo>
                  <a:pt x="29675" y="5610"/>
                  <a:pt x="29633" y="5634"/>
                  <a:pt x="29742" y="5576"/>
                </a:cubicBezTo>
                <a:cubicBezTo>
                  <a:pt x="29926" y="5468"/>
                  <a:pt x="29457" y="5568"/>
                  <a:pt x="29307" y="5576"/>
                </a:cubicBezTo>
                <a:cubicBezTo>
                  <a:pt x="28652" y="5602"/>
                  <a:pt x="27788" y="5560"/>
                  <a:pt x="27210" y="5526"/>
                </a:cubicBezTo>
                <a:cubicBezTo>
                  <a:pt x="26723" y="5492"/>
                  <a:pt x="26455" y="5476"/>
                  <a:pt x="25844" y="5442"/>
                </a:cubicBezTo>
                <a:cubicBezTo>
                  <a:pt x="25600" y="5434"/>
                  <a:pt x="24853" y="5458"/>
                  <a:pt x="25096" y="5366"/>
                </a:cubicBezTo>
                <a:cubicBezTo>
                  <a:pt x="25214" y="5324"/>
                  <a:pt x="25574" y="5392"/>
                  <a:pt x="25684" y="5392"/>
                </a:cubicBezTo>
                <a:cubicBezTo>
                  <a:pt x="25768" y="5392"/>
                  <a:pt x="26321" y="5384"/>
                  <a:pt x="25918" y="5316"/>
                </a:cubicBezTo>
                <a:cubicBezTo>
                  <a:pt x="25490" y="5240"/>
                  <a:pt x="26337" y="5282"/>
                  <a:pt x="26329" y="5266"/>
                </a:cubicBezTo>
                <a:cubicBezTo>
                  <a:pt x="26313" y="5232"/>
                  <a:pt x="25760" y="5216"/>
                  <a:pt x="25658" y="5216"/>
                </a:cubicBezTo>
                <a:cubicBezTo>
                  <a:pt x="25390" y="5198"/>
                  <a:pt x="25104" y="5148"/>
                  <a:pt x="24862" y="5106"/>
                </a:cubicBezTo>
                <a:cubicBezTo>
                  <a:pt x="24643" y="5072"/>
                  <a:pt x="25021" y="5056"/>
                  <a:pt x="25072" y="5056"/>
                </a:cubicBezTo>
                <a:cubicBezTo>
                  <a:pt x="25348" y="5056"/>
                  <a:pt x="25936" y="5132"/>
                  <a:pt x="26052" y="5106"/>
                </a:cubicBezTo>
                <a:cubicBezTo>
                  <a:pt x="26069" y="5106"/>
                  <a:pt x="26019" y="5030"/>
                  <a:pt x="26078" y="5006"/>
                </a:cubicBezTo>
                <a:cubicBezTo>
                  <a:pt x="26145" y="4972"/>
                  <a:pt x="26211" y="5022"/>
                  <a:pt x="26329" y="5006"/>
                </a:cubicBezTo>
                <a:cubicBezTo>
                  <a:pt x="26395" y="4998"/>
                  <a:pt x="26455" y="4946"/>
                  <a:pt x="26539" y="4930"/>
                </a:cubicBezTo>
                <a:cubicBezTo>
                  <a:pt x="26681" y="4896"/>
                  <a:pt x="26865" y="4896"/>
                  <a:pt x="26925" y="4880"/>
                </a:cubicBezTo>
                <a:cubicBezTo>
                  <a:pt x="27025" y="4846"/>
                  <a:pt x="26823" y="4846"/>
                  <a:pt x="26975" y="4830"/>
                </a:cubicBezTo>
                <a:cubicBezTo>
                  <a:pt x="27327" y="4780"/>
                  <a:pt x="27604" y="4830"/>
                  <a:pt x="27930" y="4830"/>
                </a:cubicBezTo>
                <a:cubicBezTo>
                  <a:pt x="28274" y="4830"/>
                  <a:pt x="27654" y="4796"/>
                  <a:pt x="27544" y="4796"/>
                </a:cubicBezTo>
                <a:cubicBezTo>
                  <a:pt x="27319" y="4796"/>
                  <a:pt x="27059" y="4780"/>
                  <a:pt x="26875" y="4771"/>
                </a:cubicBezTo>
                <a:cubicBezTo>
                  <a:pt x="26891" y="4771"/>
                  <a:pt x="26463" y="4804"/>
                  <a:pt x="26439" y="4746"/>
                </a:cubicBezTo>
                <a:cubicBezTo>
                  <a:pt x="26413" y="4687"/>
                  <a:pt x="25936" y="4721"/>
                  <a:pt x="25818" y="4696"/>
                </a:cubicBezTo>
                <a:cubicBezTo>
                  <a:pt x="25834" y="4704"/>
                  <a:pt x="25692" y="4621"/>
                  <a:pt x="25684" y="4621"/>
                </a:cubicBezTo>
                <a:cubicBezTo>
                  <a:pt x="25718" y="4587"/>
                  <a:pt x="26061" y="4637"/>
                  <a:pt x="26153" y="4645"/>
                </a:cubicBezTo>
                <a:cubicBezTo>
                  <a:pt x="26849" y="4679"/>
                  <a:pt x="27302" y="4671"/>
                  <a:pt x="27704" y="4671"/>
                </a:cubicBezTo>
                <a:cubicBezTo>
                  <a:pt x="27982" y="4671"/>
                  <a:pt x="28426" y="4671"/>
                  <a:pt x="28677" y="4637"/>
                </a:cubicBezTo>
                <a:cubicBezTo>
                  <a:pt x="28551" y="4645"/>
                  <a:pt x="28769" y="4537"/>
                  <a:pt x="28837" y="4571"/>
                </a:cubicBezTo>
                <a:cubicBezTo>
                  <a:pt x="28811" y="4553"/>
                  <a:pt x="28693" y="4545"/>
                  <a:pt x="28661" y="4545"/>
                </a:cubicBezTo>
                <a:cubicBezTo>
                  <a:pt x="28224" y="4537"/>
                  <a:pt x="27227" y="4604"/>
                  <a:pt x="26539" y="4571"/>
                </a:cubicBezTo>
                <a:cubicBezTo>
                  <a:pt x="26329" y="4561"/>
                  <a:pt x="25977" y="4579"/>
                  <a:pt x="25776" y="4511"/>
                </a:cubicBezTo>
                <a:cubicBezTo>
                  <a:pt x="25768" y="4511"/>
                  <a:pt x="25742" y="4503"/>
                  <a:pt x="25718" y="4487"/>
                </a:cubicBezTo>
                <a:cubicBezTo>
                  <a:pt x="25734" y="4503"/>
                  <a:pt x="25750" y="4503"/>
                  <a:pt x="25776" y="4511"/>
                </a:cubicBezTo>
                <a:cubicBezTo>
                  <a:pt x="25802" y="4511"/>
                  <a:pt x="25750" y="4461"/>
                  <a:pt x="25708" y="4437"/>
                </a:cubicBezTo>
                <a:cubicBezTo>
                  <a:pt x="25684" y="4445"/>
                  <a:pt x="25658" y="4445"/>
                  <a:pt x="25658" y="4437"/>
                </a:cubicBezTo>
                <a:cubicBezTo>
                  <a:pt x="25666" y="4419"/>
                  <a:pt x="25684" y="4427"/>
                  <a:pt x="25708" y="4437"/>
                </a:cubicBezTo>
                <a:cubicBezTo>
                  <a:pt x="25742" y="4437"/>
                  <a:pt x="25784" y="4419"/>
                  <a:pt x="25768" y="4411"/>
                </a:cubicBezTo>
                <a:cubicBezTo>
                  <a:pt x="25692" y="4377"/>
                  <a:pt x="25600" y="4403"/>
                  <a:pt x="25508" y="4385"/>
                </a:cubicBezTo>
                <a:cubicBezTo>
                  <a:pt x="25332" y="4353"/>
                  <a:pt x="25122" y="4285"/>
                  <a:pt x="24937" y="4259"/>
                </a:cubicBezTo>
                <a:cubicBezTo>
                  <a:pt x="24643" y="4217"/>
                  <a:pt x="24309" y="4185"/>
                  <a:pt x="23981" y="4125"/>
                </a:cubicBezTo>
                <a:cubicBezTo>
                  <a:pt x="23780" y="4091"/>
                  <a:pt x="23981" y="4067"/>
                  <a:pt x="24007" y="4075"/>
                </a:cubicBezTo>
                <a:cubicBezTo>
                  <a:pt x="23981" y="4067"/>
                  <a:pt x="23855" y="4033"/>
                  <a:pt x="23830" y="4025"/>
                </a:cubicBezTo>
                <a:cubicBezTo>
                  <a:pt x="23412" y="3941"/>
                  <a:pt x="23008" y="3933"/>
                  <a:pt x="22640" y="3841"/>
                </a:cubicBezTo>
                <a:cubicBezTo>
                  <a:pt x="22463" y="3807"/>
                  <a:pt x="22271" y="3739"/>
                  <a:pt x="22095" y="3689"/>
                </a:cubicBezTo>
                <a:cubicBezTo>
                  <a:pt x="21767" y="3597"/>
                  <a:pt x="21499" y="3480"/>
                  <a:pt x="21197" y="3354"/>
                </a:cubicBezTo>
                <a:cubicBezTo>
                  <a:pt x="19805" y="2768"/>
                  <a:pt x="18732" y="1895"/>
                  <a:pt x="17474" y="1107"/>
                </a:cubicBezTo>
                <a:cubicBezTo>
                  <a:pt x="17265" y="974"/>
                  <a:pt x="17037" y="830"/>
                  <a:pt x="16803" y="696"/>
                </a:cubicBezTo>
                <a:cubicBezTo>
                  <a:pt x="16577" y="562"/>
                  <a:pt x="16325" y="386"/>
                  <a:pt x="16108" y="310"/>
                </a:cubicBezTo>
                <a:cubicBezTo>
                  <a:pt x="16040" y="286"/>
                  <a:pt x="15966" y="302"/>
                  <a:pt x="15899" y="286"/>
                </a:cubicBezTo>
                <a:cubicBezTo>
                  <a:pt x="15840" y="260"/>
                  <a:pt x="15782" y="202"/>
                  <a:pt x="15724" y="176"/>
                </a:cubicBezTo>
                <a:cubicBezTo>
                  <a:pt x="15622" y="142"/>
                  <a:pt x="15506" y="142"/>
                  <a:pt x="15388" y="101"/>
                </a:cubicBezTo>
                <a:cubicBezTo>
                  <a:pt x="15278" y="68"/>
                  <a:pt x="15202" y="0"/>
                  <a:pt x="15078" y="0"/>
                </a:cubicBezTo>
                <a:cubicBezTo>
                  <a:pt x="15128" y="76"/>
                  <a:pt x="15422" y="110"/>
                  <a:pt x="15362" y="176"/>
                </a:cubicBezTo>
                <a:cubicBezTo>
                  <a:pt x="15346" y="194"/>
                  <a:pt x="15202" y="184"/>
                  <a:pt x="15202" y="176"/>
                </a:cubicBezTo>
                <a:cubicBezTo>
                  <a:pt x="15220" y="210"/>
                  <a:pt x="15548" y="378"/>
                  <a:pt x="15464" y="412"/>
                </a:cubicBezTo>
                <a:cubicBezTo>
                  <a:pt x="15472" y="402"/>
                  <a:pt x="14683" y="92"/>
                  <a:pt x="15078" y="310"/>
                </a:cubicBezTo>
                <a:cubicBezTo>
                  <a:pt x="15186" y="370"/>
                  <a:pt x="15338" y="394"/>
                  <a:pt x="15438" y="486"/>
                </a:cubicBezTo>
                <a:cubicBezTo>
                  <a:pt x="15548" y="462"/>
                  <a:pt x="15446" y="562"/>
                  <a:pt x="15438" y="486"/>
                </a:cubicBezTo>
                <a:cubicBezTo>
                  <a:pt x="15044" y="428"/>
                  <a:pt x="14776" y="260"/>
                  <a:pt x="14407" y="176"/>
                </a:cubicBezTo>
                <a:cubicBezTo>
                  <a:pt x="14155" y="210"/>
                  <a:pt x="14599" y="360"/>
                  <a:pt x="14691" y="412"/>
                </a:cubicBezTo>
                <a:cubicBezTo>
                  <a:pt x="15010" y="580"/>
                  <a:pt x="15430" y="924"/>
                  <a:pt x="15698" y="1032"/>
                </a:cubicBezTo>
                <a:cubicBezTo>
                  <a:pt x="15807" y="1006"/>
                  <a:pt x="15698" y="1107"/>
                  <a:pt x="15698" y="1032"/>
                </a:cubicBezTo>
                <a:cubicBezTo>
                  <a:pt x="15430" y="1066"/>
                  <a:pt x="15036" y="822"/>
                  <a:pt x="14691" y="722"/>
                </a:cubicBezTo>
                <a:cubicBezTo>
                  <a:pt x="14473" y="654"/>
                  <a:pt x="14776" y="814"/>
                  <a:pt x="14842" y="848"/>
                </a:cubicBezTo>
                <a:cubicBezTo>
                  <a:pt x="15404" y="1124"/>
                  <a:pt x="16016" y="1375"/>
                  <a:pt x="16543" y="1677"/>
                </a:cubicBezTo>
                <a:cubicBezTo>
                  <a:pt x="18278" y="2658"/>
                  <a:pt x="19571" y="3915"/>
                  <a:pt x="21607" y="4621"/>
                </a:cubicBezTo>
                <a:cubicBezTo>
                  <a:pt x="21859" y="4704"/>
                  <a:pt x="22103" y="4729"/>
                  <a:pt x="22153" y="4796"/>
                </a:cubicBezTo>
                <a:cubicBezTo>
                  <a:pt x="22145" y="4788"/>
                  <a:pt x="22087" y="4813"/>
                  <a:pt x="22069" y="4796"/>
                </a:cubicBezTo>
                <a:cubicBezTo>
                  <a:pt x="22405" y="4914"/>
                  <a:pt x="22816" y="4956"/>
                  <a:pt x="23160" y="5056"/>
                </a:cubicBezTo>
                <a:cubicBezTo>
                  <a:pt x="23194" y="5072"/>
                  <a:pt x="23294" y="5030"/>
                  <a:pt x="23286" y="5082"/>
                </a:cubicBezTo>
                <a:cubicBezTo>
                  <a:pt x="23504" y="5056"/>
                  <a:pt x="23394" y="5164"/>
                  <a:pt x="23286" y="5082"/>
                </a:cubicBezTo>
                <a:cubicBezTo>
                  <a:pt x="23252" y="5072"/>
                  <a:pt x="23152" y="5114"/>
                  <a:pt x="23160" y="5056"/>
                </a:cubicBezTo>
                <a:cubicBezTo>
                  <a:pt x="22840" y="5048"/>
                  <a:pt x="22287" y="4888"/>
                  <a:pt x="21943" y="4796"/>
                </a:cubicBezTo>
                <a:cubicBezTo>
                  <a:pt x="21859" y="4780"/>
                  <a:pt x="21557" y="4696"/>
                  <a:pt x="21557" y="4696"/>
                </a:cubicBezTo>
                <a:cubicBezTo>
                  <a:pt x="21575" y="4687"/>
                  <a:pt x="21591" y="4679"/>
                  <a:pt x="21607" y="4679"/>
                </a:cubicBezTo>
                <a:cubicBezTo>
                  <a:pt x="20854" y="4469"/>
                  <a:pt x="20140" y="4109"/>
                  <a:pt x="19511" y="3715"/>
                </a:cubicBezTo>
                <a:cubicBezTo>
                  <a:pt x="18246" y="2926"/>
                  <a:pt x="16995" y="1921"/>
                  <a:pt x="15514" y="1291"/>
                </a:cubicBezTo>
                <a:cubicBezTo>
                  <a:pt x="14960" y="1049"/>
                  <a:pt x="14399" y="856"/>
                  <a:pt x="13761" y="646"/>
                </a:cubicBezTo>
                <a:cubicBezTo>
                  <a:pt x="13559" y="580"/>
                  <a:pt x="13358" y="470"/>
                  <a:pt x="13166" y="436"/>
                </a:cubicBezTo>
                <a:cubicBezTo>
                  <a:pt x="12712" y="344"/>
                  <a:pt x="13367" y="654"/>
                  <a:pt x="13476" y="696"/>
                </a:cubicBezTo>
                <a:cubicBezTo>
                  <a:pt x="13618" y="748"/>
                  <a:pt x="13777" y="798"/>
                  <a:pt x="13937" y="872"/>
                </a:cubicBezTo>
                <a:cubicBezTo>
                  <a:pt x="14105" y="956"/>
                  <a:pt x="13743" y="840"/>
                  <a:pt x="13627" y="798"/>
                </a:cubicBezTo>
                <a:cubicBezTo>
                  <a:pt x="13509" y="756"/>
                  <a:pt x="13408" y="730"/>
                  <a:pt x="13292" y="696"/>
                </a:cubicBezTo>
                <a:cubicBezTo>
                  <a:pt x="13098" y="630"/>
                  <a:pt x="12285" y="394"/>
                  <a:pt x="12730" y="646"/>
                </a:cubicBezTo>
                <a:cubicBezTo>
                  <a:pt x="13040" y="814"/>
                  <a:pt x="13408" y="830"/>
                  <a:pt x="13761" y="982"/>
                </a:cubicBezTo>
                <a:cubicBezTo>
                  <a:pt x="13929" y="1049"/>
                  <a:pt x="13609" y="1024"/>
                  <a:pt x="13501" y="1006"/>
                </a:cubicBezTo>
                <a:cubicBezTo>
                  <a:pt x="13375" y="982"/>
                  <a:pt x="13242" y="890"/>
                  <a:pt x="13064" y="898"/>
                </a:cubicBezTo>
                <a:cubicBezTo>
                  <a:pt x="13024" y="848"/>
                  <a:pt x="12964" y="882"/>
                  <a:pt x="12972" y="898"/>
                </a:cubicBezTo>
                <a:cubicBezTo>
                  <a:pt x="12478" y="872"/>
                  <a:pt x="11791" y="730"/>
                  <a:pt x="11178" y="672"/>
                </a:cubicBezTo>
                <a:cubicBezTo>
                  <a:pt x="11010" y="654"/>
                  <a:pt x="11303" y="738"/>
                  <a:pt x="11329" y="748"/>
                </a:cubicBezTo>
                <a:cubicBezTo>
                  <a:pt x="11681" y="822"/>
                  <a:pt x="12444" y="990"/>
                  <a:pt x="12780" y="1082"/>
                </a:cubicBezTo>
                <a:cubicBezTo>
                  <a:pt x="13459" y="1258"/>
                  <a:pt x="13945" y="1417"/>
                  <a:pt x="14247" y="1627"/>
                </a:cubicBezTo>
                <a:cubicBezTo>
                  <a:pt x="14221" y="1611"/>
                  <a:pt x="14163" y="1635"/>
                  <a:pt x="14171" y="1653"/>
                </a:cubicBezTo>
                <a:cubicBezTo>
                  <a:pt x="14197" y="1669"/>
                  <a:pt x="14473" y="1727"/>
                  <a:pt x="14357" y="1753"/>
                </a:cubicBezTo>
                <a:cubicBezTo>
                  <a:pt x="14289" y="1761"/>
                  <a:pt x="14037" y="1611"/>
                  <a:pt x="13987" y="1601"/>
                </a:cubicBezTo>
                <a:cubicBezTo>
                  <a:pt x="13903" y="1577"/>
                  <a:pt x="13827" y="1611"/>
                  <a:pt x="13761" y="1601"/>
                </a:cubicBezTo>
                <a:cubicBezTo>
                  <a:pt x="13618" y="1577"/>
                  <a:pt x="13509" y="1467"/>
                  <a:pt x="13316" y="1467"/>
                </a:cubicBezTo>
                <a:cubicBezTo>
                  <a:pt x="13476" y="1551"/>
                  <a:pt x="13627" y="1643"/>
                  <a:pt x="13785" y="1727"/>
                </a:cubicBezTo>
                <a:cubicBezTo>
                  <a:pt x="13819" y="1727"/>
                  <a:pt x="13803" y="1761"/>
                  <a:pt x="13785" y="1727"/>
                </a:cubicBezTo>
                <a:cubicBezTo>
                  <a:pt x="13467" y="1661"/>
                  <a:pt x="13224" y="1509"/>
                  <a:pt x="12880" y="1467"/>
                </a:cubicBezTo>
                <a:cubicBezTo>
                  <a:pt x="13224" y="1569"/>
                  <a:pt x="13543" y="1703"/>
                  <a:pt x="13861" y="1853"/>
                </a:cubicBezTo>
                <a:cubicBezTo>
                  <a:pt x="13987" y="1921"/>
                  <a:pt x="13609" y="1795"/>
                  <a:pt x="13551" y="1777"/>
                </a:cubicBezTo>
                <a:cubicBezTo>
                  <a:pt x="12812" y="1527"/>
                  <a:pt x="12125" y="1341"/>
                  <a:pt x="11228" y="1208"/>
                </a:cubicBezTo>
                <a:cubicBezTo>
                  <a:pt x="10852" y="1158"/>
                  <a:pt x="11371" y="1275"/>
                  <a:pt x="11463" y="1291"/>
                </a:cubicBezTo>
                <a:cubicBezTo>
                  <a:pt x="11823" y="1359"/>
                  <a:pt x="12134" y="1417"/>
                  <a:pt x="12520" y="1519"/>
                </a:cubicBezTo>
                <a:cubicBezTo>
                  <a:pt x="12762" y="1585"/>
                  <a:pt x="12159" y="1519"/>
                  <a:pt x="12159" y="1519"/>
                </a:cubicBezTo>
                <a:cubicBezTo>
                  <a:pt x="12159" y="1551"/>
                  <a:pt x="12822" y="1719"/>
                  <a:pt x="12856" y="1727"/>
                </a:cubicBezTo>
                <a:cubicBezTo>
                  <a:pt x="13148" y="1811"/>
                  <a:pt x="13282" y="1845"/>
                  <a:pt x="13501" y="1963"/>
                </a:cubicBezTo>
                <a:cubicBezTo>
                  <a:pt x="13534" y="1963"/>
                  <a:pt x="13576" y="1955"/>
                  <a:pt x="13576" y="1987"/>
                </a:cubicBezTo>
                <a:cubicBezTo>
                  <a:pt x="13609" y="1987"/>
                  <a:pt x="13651" y="1979"/>
                  <a:pt x="13651" y="2013"/>
                </a:cubicBezTo>
                <a:cubicBezTo>
                  <a:pt x="13761" y="1987"/>
                  <a:pt x="13659" y="2089"/>
                  <a:pt x="13651" y="2013"/>
                </a:cubicBezTo>
                <a:cubicBezTo>
                  <a:pt x="13627" y="2005"/>
                  <a:pt x="13585" y="2013"/>
                  <a:pt x="13576" y="1987"/>
                </a:cubicBezTo>
                <a:cubicBezTo>
                  <a:pt x="13551" y="1979"/>
                  <a:pt x="13501" y="1987"/>
                  <a:pt x="13501" y="1963"/>
                </a:cubicBezTo>
                <a:cubicBezTo>
                  <a:pt x="13300" y="1945"/>
                  <a:pt x="12822" y="1727"/>
                  <a:pt x="12520" y="1727"/>
                </a:cubicBezTo>
                <a:cubicBezTo>
                  <a:pt x="12377" y="1727"/>
                  <a:pt x="12444" y="1803"/>
                  <a:pt x="12620" y="1803"/>
                </a:cubicBezTo>
                <a:cubicBezTo>
                  <a:pt x="12628" y="1727"/>
                  <a:pt x="12730" y="1829"/>
                  <a:pt x="12620" y="1803"/>
                </a:cubicBezTo>
                <a:cubicBezTo>
                  <a:pt x="13090" y="1987"/>
                  <a:pt x="13568" y="2147"/>
                  <a:pt x="13987" y="2373"/>
                </a:cubicBezTo>
                <a:cubicBezTo>
                  <a:pt x="14021" y="2373"/>
                  <a:pt x="14063" y="2365"/>
                  <a:pt x="14071" y="2398"/>
                </a:cubicBezTo>
                <a:cubicBezTo>
                  <a:pt x="14097" y="2407"/>
                  <a:pt x="14139" y="2390"/>
                  <a:pt x="14147" y="2424"/>
                </a:cubicBezTo>
                <a:cubicBezTo>
                  <a:pt x="14181" y="2424"/>
                  <a:pt x="14163" y="2466"/>
                  <a:pt x="14147" y="2424"/>
                </a:cubicBezTo>
                <a:cubicBezTo>
                  <a:pt x="14113" y="2424"/>
                  <a:pt x="14071" y="2432"/>
                  <a:pt x="14071" y="2398"/>
                </a:cubicBezTo>
                <a:cubicBezTo>
                  <a:pt x="14037" y="2398"/>
                  <a:pt x="13995" y="2407"/>
                  <a:pt x="13987" y="2373"/>
                </a:cubicBezTo>
                <a:cubicBezTo>
                  <a:pt x="13074" y="2081"/>
                  <a:pt x="12151" y="1787"/>
                  <a:pt x="11069" y="1653"/>
                </a:cubicBezTo>
                <a:cubicBezTo>
                  <a:pt x="11153" y="1685"/>
                  <a:pt x="11581" y="1761"/>
                  <a:pt x="11773" y="1803"/>
                </a:cubicBezTo>
                <a:cubicBezTo>
                  <a:pt x="11949" y="1845"/>
                  <a:pt x="11715" y="1853"/>
                  <a:pt x="11715" y="1853"/>
                </a:cubicBezTo>
                <a:cubicBezTo>
                  <a:pt x="11773" y="1879"/>
                  <a:pt x="11899" y="1887"/>
                  <a:pt x="11975" y="1913"/>
                </a:cubicBezTo>
                <a:cubicBezTo>
                  <a:pt x="13174" y="2231"/>
                  <a:pt x="14247" y="2608"/>
                  <a:pt x="15278" y="3120"/>
                </a:cubicBezTo>
                <a:cubicBezTo>
                  <a:pt x="16141" y="3547"/>
                  <a:pt x="16769" y="3967"/>
                  <a:pt x="17550" y="4487"/>
                </a:cubicBezTo>
                <a:cubicBezTo>
                  <a:pt x="17667" y="4571"/>
                  <a:pt x="18002" y="4771"/>
                  <a:pt x="18170" y="4930"/>
                </a:cubicBezTo>
                <a:cubicBezTo>
                  <a:pt x="18196" y="4946"/>
                  <a:pt x="18246" y="4964"/>
                  <a:pt x="18196" y="4980"/>
                </a:cubicBezTo>
                <a:cubicBezTo>
                  <a:pt x="18112" y="5006"/>
                  <a:pt x="17566" y="4587"/>
                  <a:pt x="17449" y="4519"/>
                </a:cubicBezTo>
                <a:cubicBezTo>
                  <a:pt x="16711" y="4051"/>
                  <a:pt x="16066" y="3606"/>
                  <a:pt x="15152" y="3228"/>
                </a:cubicBezTo>
                <a:cubicBezTo>
                  <a:pt x="14625" y="3002"/>
                  <a:pt x="14021" y="2742"/>
                  <a:pt x="13425" y="2549"/>
                </a:cubicBezTo>
                <a:cubicBezTo>
                  <a:pt x="12620" y="2306"/>
                  <a:pt x="11949" y="2105"/>
                  <a:pt x="10994" y="2089"/>
                </a:cubicBezTo>
                <a:cubicBezTo>
                  <a:pt x="11303" y="2173"/>
                  <a:pt x="11673" y="2197"/>
                  <a:pt x="11949" y="2323"/>
                </a:cubicBezTo>
                <a:cubicBezTo>
                  <a:pt x="12051" y="2323"/>
                  <a:pt x="12125" y="2331"/>
                  <a:pt x="12185" y="2373"/>
                </a:cubicBezTo>
                <a:cubicBezTo>
                  <a:pt x="12318" y="2348"/>
                  <a:pt x="12218" y="2448"/>
                  <a:pt x="12185" y="2373"/>
                </a:cubicBezTo>
                <a:cubicBezTo>
                  <a:pt x="12084" y="2373"/>
                  <a:pt x="12009" y="2365"/>
                  <a:pt x="11949" y="2323"/>
                </a:cubicBezTo>
                <a:cubicBezTo>
                  <a:pt x="11823" y="2323"/>
                  <a:pt x="11371" y="2189"/>
                  <a:pt x="11153" y="2189"/>
                </a:cubicBezTo>
                <a:cubicBezTo>
                  <a:pt x="10910" y="2189"/>
                  <a:pt x="11195" y="2223"/>
                  <a:pt x="11253" y="2273"/>
                </a:cubicBezTo>
                <a:cubicBezTo>
                  <a:pt x="11421" y="2239"/>
                  <a:pt x="11311" y="2348"/>
                  <a:pt x="11253" y="2273"/>
                </a:cubicBezTo>
                <a:cubicBezTo>
                  <a:pt x="11027" y="2247"/>
                  <a:pt x="10952" y="2214"/>
                  <a:pt x="10792" y="2247"/>
                </a:cubicBezTo>
                <a:cubicBezTo>
                  <a:pt x="10800" y="2239"/>
                  <a:pt x="10952" y="2239"/>
                  <a:pt x="10944" y="2273"/>
                </a:cubicBezTo>
                <a:cubicBezTo>
                  <a:pt x="10926" y="2323"/>
                  <a:pt x="10374" y="2273"/>
                  <a:pt x="10684" y="2373"/>
                </a:cubicBezTo>
                <a:cubicBezTo>
                  <a:pt x="10884" y="2432"/>
                  <a:pt x="11203" y="2448"/>
                  <a:pt x="11405" y="2498"/>
                </a:cubicBezTo>
                <a:cubicBezTo>
                  <a:pt x="11571" y="2540"/>
                  <a:pt x="11807" y="2642"/>
                  <a:pt x="12051" y="2708"/>
                </a:cubicBezTo>
                <a:cubicBezTo>
                  <a:pt x="12143" y="2734"/>
                  <a:pt x="12335" y="2768"/>
                  <a:pt x="12444" y="2810"/>
                </a:cubicBezTo>
                <a:cubicBezTo>
                  <a:pt x="12746" y="2926"/>
                  <a:pt x="12243" y="2784"/>
                  <a:pt x="12109" y="2758"/>
                </a:cubicBezTo>
                <a:cubicBezTo>
                  <a:pt x="11765" y="2692"/>
                  <a:pt x="11639" y="2692"/>
                  <a:pt x="11279" y="2658"/>
                </a:cubicBezTo>
                <a:cubicBezTo>
                  <a:pt x="11136" y="2642"/>
                  <a:pt x="10784" y="2616"/>
                  <a:pt x="11069" y="2708"/>
                </a:cubicBezTo>
                <a:cubicBezTo>
                  <a:pt x="11447" y="2826"/>
                  <a:pt x="11823" y="2842"/>
                  <a:pt x="12209" y="2994"/>
                </a:cubicBezTo>
                <a:cubicBezTo>
                  <a:pt x="12444" y="3086"/>
                  <a:pt x="11925" y="2960"/>
                  <a:pt x="11689" y="2918"/>
                </a:cubicBezTo>
                <a:cubicBezTo>
                  <a:pt x="11555" y="2884"/>
                  <a:pt x="10792" y="2800"/>
                  <a:pt x="11203" y="2918"/>
                </a:cubicBezTo>
                <a:cubicBezTo>
                  <a:pt x="11287" y="2944"/>
                  <a:pt x="11631" y="3002"/>
                  <a:pt x="11615" y="3018"/>
                </a:cubicBezTo>
                <a:cubicBezTo>
                  <a:pt x="11571" y="3062"/>
                  <a:pt x="11303" y="2994"/>
                  <a:pt x="11279" y="2994"/>
                </a:cubicBezTo>
                <a:cubicBezTo>
                  <a:pt x="10742" y="2918"/>
                  <a:pt x="10256" y="2876"/>
                  <a:pt x="9677" y="2834"/>
                </a:cubicBezTo>
                <a:cubicBezTo>
                  <a:pt x="9485" y="2826"/>
                  <a:pt x="9367" y="2800"/>
                  <a:pt x="9215" y="2810"/>
                </a:cubicBezTo>
                <a:cubicBezTo>
                  <a:pt x="9207" y="2810"/>
                  <a:pt x="9107" y="2842"/>
                  <a:pt x="9107" y="2860"/>
                </a:cubicBezTo>
                <a:cubicBezTo>
                  <a:pt x="9123" y="2894"/>
                  <a:pt x="10180" y="3028"/>
                  <a:pt x="10248" y="3044"/>
                </a:cubicBezTo>
                <a:cubicBezTo>
                  <a:pt x="10792" y="3162"/>
                  <a:pt x="10826" y="3154"/>
                  <a:pt x="11329" y="3254"/>
                </a:cubicBezTo>
                <a:cubicBezTo>
                  <a:pt x="12117" y="3404"/>
                  <a:pt x="12646" y="3564"/>
                  <a:pt x="13342" y="3815"/>
                </a:cubicBezTo>
                <a:cubicBezTo>
                  <a:pt x="13450" y="3789"/>
                  <a:pt x="13350" y="3899"/>
                  <a:pt x="13342" y="3815"/>
                </a:cubicBezTo>
                <a:cubicBezTo>
                  <a:pt x="12562" y="3614"/>
                  <a:pt x="11849" y="3354"/>
                  <a:pt x="10944" y="3280"/>
                </a:cubicBezTo>
                <a:cubicBezTo>
                  <a:pt x="10860" y="3196"/>
                  <a:pt x="10750" y="3304"/>
                  <a:pt x="10944" y="3280"/>
                </a:cubicBezTo>
                <a:cubicBezTo>
                  <a:pt x="10960" y="3288"/>
                  <a:pt x="11531" y="3438"/>
                  <a:pt x="11539" y="3430"/>
                </a:cubicBezTo>
                <a:cubicBezTo>
                  <a:pt x="11521" y="3446"/>
                  <a:pt x="10768" y="3354"/>
                  <a:pt x="11203" y="3505"/>
                </a:cubicBezTo>
                <a:cubicBezTo>
                  <a:pt x="11353" y="3564"/>
                  <a:pt x="11563" y="3597"/>
                  <a:pt x="11773" y="3639"/>
                </a:cubicBezTo>
                <a:cubicBezTo>
                  <a:pt x="12017" y="3689"/>
                  <a:pt x="11949" y="3681"/>
                  <a:pt x="12084" y="3715"/>
                </a:cubicBezTo>
                <a:cubicBezTo>
                  <a:pt x="12344" y="3789"/>
                  <a:pt x="11773" y="3673"/>
                  <a:pt x="11749" y="3665"/>
                </a:cubicBezTo>
                <a:cubicBezTo>
                  <a:pt x="11363" y="3589"/>
                  <a:pt x="10944" y="3514"/>
                  <a:pt x="10482" y="3480"/>
                </a:cubicBezTo>
                <a:cubicBezTo>
                  <a:pt x="11497" y="3715"/>
                  <a:pt x="12670" y="3941"/>
                  <a:pt x="13651" y="4311"/>
                </a:cubicBezTo>
                <a:cubicBezTo>
                  <a:pt x="13887" y="4393"/>
                  <a:pt x="14139" y="4469"/>
                  <a:pt x="14323" y="4621"/>
                </a:cubicBezTo>
                <a:cubicBezTo>
                  <a:pt x="14431" y="4595"/>
                  <a:pt x="14331" y="4696"/>
                  <a:pt x="14323" y="4621"/>
                </a:cubicBezTo>
                <a:cubicBezTo>
                  <a:pt x="13408" y="4277"/>
                  <a:pt x="12377" y="3925"/>
                  <a:pt x="11253" y="3739"/>
                </a:cubicBezTo>
                <a:cubicBezTo>
                  <a:pt x="10868" y="3681"/>
                  <a:pt x="10456" y="3606"/>
                  <a:pt x="10088" y="3589"/>
                </a:cubicBezTo>
                <a:cubicBezTo>
                  <a:pt x="10054" y="3581"/>
                  <a:pt x="9870" y="3564"/>
                  <a:pt x="9836" y="3606"/>
                </a:cubicBezTo>
                <a:cubicBezTo>
                  <a:pt x="9878" y="3581"/>
                  <a:pt x="10146" y="3656"/>
                  <a:pt x="10130" y="3665"/>
                </a:cubicBezTo>
                <a:cubicBezTo>
                  <a:pt x="10280" y="3681"/>
                  <a:pt x="10448" y="3689"/>
                  <a:pt x="10632" y="3739"/>
                </a:cubicBezTo>
                <a:cubicBezTo>
                  <a:pt x="10792" y="3781"/>
                  <a:pt x="10910" y="3857"/>
                  <a:pt x="10582" y="3815"/>
                </a:cubicBezTo>
                <a:cubicBezTo>
                  <a:pt x="10112" y="3757"/>
                  <a:pt x="10834" y="3873"/>
                  <a:pt x="11069" y="3925"/>
                </a:cubicBezTo>
                <a:cubicBezTo>
                  <a:pt x="12536" y="4209"/>
                  <a:pt x="13853" y="4671"/>
                  <a:pt x="15002" y="5240"/>
                </a:cubicBezTo>
                <a:cubicBezTo>
                  <a:pt x="15018" y="5240"/>
                  <a:pt x="15052" y="5240"/>
                  <a:pt x="15052" y="5266"/>
                </a:cubicBezTo>
                <a:cubicBezTo>
                  <a:pt x="15160" y="5240"/>
                  <a:pt x="15052" y="5342"/>
                  <a:pt x="15052" y="5266"/>
                </a:cubicBezTo>
                <a:cubicBezTo>
                  <a:pt x="15026" y="5258"/>
                  <a:pt x="15002" y="5266"/>
                  <a:pt x="15002" y="5240"/>
                </a:cubicBezTo>
                <a:cubicBezTo>
                  <a:pt x="13258" y="4469"/>
                  <a:pt x="11169" y="3873"/>
                  <a:pt x="8981" y="3739"/>
                </a:cubicBezTo>
                <a:cubicBezTo>
                  <a:pt x="8420" y="3707"/>
                  <a:pt x="7764" y="3647"/>
                  <a:pt x="7119" y="3689"/>
                </a:cubicBezTo>
                <a:cubicBezTo>
                  <a:pt x="6767" y="3715"/>
                  <a:pt x="7295" y="3697"/>
                  <a:pt x="7513" y="3715"/>
                </a:cubicBezTo>
                <a:cubicBezTo>
                  <a:pt x="7722" y="3739"/>
                  <a:pt x="8294" y="3739"/>
                  <a:pt x="8570" y="3789"/>
                </a:cubicBezTo>
                <a:cubicBezTo>
                  <a:pt x="8763" y="3833"/>
                  <a:pt x="8268" y="3815"/>
                  <a:pt x="8126" y="3815"/>
                </a:cubicBezTo>
                <a:cubicBezTo>
                  <a:pt x="6977" y="3823"/>
                  <a:pt x="5542" y="3915"/>
                  <a:pt x="4285" y="3999"/>
                </a:cubicBezTo>
                <a:cubicBezTo>
                  <a:pt x="3891" y="4025"/>
                  <a:pt x="3236" y="4125"/>
                  <a:pt x="2734" y="4235"/>
                </a:cubicBezTo>
                <a:cubicBezTo>
                  <a:pt x="2390" y="4301"/>
                  <a:pt x="2063" y="4403"/>
                  <a:pt x="2021" y="4419"/>
                </a:cubicBezTo>
                <a:cubicBezTo>
                  <a:pt x="2021" y="4419"/>
                  <a:pt x="2029" y="4411"/>
                  <a:pt x="2037" y="4411"/>
                </a:cubicBezTo>
                <a:cubicBezTo>
                  <a:pt x="2013" y="4419"/>
                  <a:pt x="2013" y="4419"/>
                  <a:pt x="2021" y="4419"/>
                </a:cubicBezTo>
                <a:cubicBezTo>
                  <a:pt x="1853" y="4469"/>
                  <a:pt x="1685" y="4503"/>
                  <a:pt x="1517" y="4571"/>
                </a:cubicBezTo>
                <a:cubicBezTo>
                  <a:pt x="1140" y="4721"/>
                  <a:pt x="1837" y="4519"/>
                  <a:pt x="1929" y="4487"/>
                </a:cubicBezTo>
                <a:cubicBezTo>
                  <a:pt x="2683" y="4277"/>
                  <a:pt x="3404" y="4109"/>
                  <a:pt x="4385" y="4025"/>
                </a:cubicBezTo>
                <a:cubicBezTo>
                  <a:pt x="4855" y="3983"/>
                  <a:pt x="5358" y="3975"/>
                  <a:pt x="5912" y="3949"/>
                </a:cubicBezTo>
                <a:cubicBezTo>
                  <a:pt x="6407" y="3925"/>
                  <a:pt x="6993" y="3841"/>
                  <a:pt x="7404" y="3899"/>
                </a:cubicBezTo>
                <a:cubicBezTo>
                  <a:pt x="7722" y="3941"/>
                  <a:pt x="7304" y="3949"/>
                  <a:pt x="7119" y="3949"/>
                </a:cubicBezTo>
                <a:cubicBezTo>
                  <a:pt x="6675" y="3949"/>
                  <a:pt x="6155" y="3957"/>
                  <a:pt x="5728" y="4025"/>
                </a:cubicBezTo>
                <a:cubicBezTo>
                  <a:pt x="5450" y="4067"/>
                  <a:pt x="6063" y="4033"/>
                  <a:pt x="6163" y="4025"/>
                </a:cubicBezTo>
                <a:cubicBezTo>
                  <a:pt x="6633" y="4009"/>
                  <a:pt x="7103" y="4009"/>
                  <a:pt x="7538" y="4025"/>
                </a:cubicBezTo>
                <a:cubicBezTo>
                  <a:pt x="9015" y="4091"/>
                  <a:pt x="10390" y="4335"/>
                  <a:pt x="11757" y="4645"/>
                </a:cubicBezTo>
                <a:cubicBezTo>
                  <a:pt x="11899" y="4679"/>
                  <a:pt x="12041" y="4713"/>
                  <a:pt x="12185" y="4746"/>
                </a:cubicBezTo>
                <a:cubicBezTo>
                  <a:pt x="12260" y="4746"/>
                  <a:pt x="12327" y="4763"/>
                  <a:pt x="12360" y="4796"/>
                </a:cubicBezTo>
                <a:cubicBezTo>
                  <a:pt x="12502" y="4771"/>
                  <a:pt x="12394" y="4880"/>
                  <a:pt x="12360" y="4796"/>
                </a:cubicBezTo>
                <a:cubicBezTo>
                  <a:pt x="12285" y="4804"/>
                  <a:pt x="12218" y="4788"/>
                  <a:pt x="12185" y="4746"/>
                </a:cubicBezTo>
                <a:cubicBezTo>
                  <a:pt x="12041" y="4713"/>
                  <a:pt x="11899" y="4679"/>
                  <a:pt x="11757" y="4645"/>
                </a:cubicBezTo>
                <a:cubicBezTo>
                  <a:pt x="9753" y="4209"/>
                  <a:pt x="7035" y="4109"/>
                  <a:pt x="4671" y="4285"/>
                </a:cubicBezTo>
                <a:cubicBezTo>
                  <a:pt x="3757" y="4353"/>
                  <a:pt x="2541" y="4503"/>
                  <a:pt x="1727" y="4771"/>
                </a:cubicBezTo>
                <a:cubicBezTo>
                  <a:pt x="1325" y="4905"/>
                  <a:pt x="956" y="5030"/>
                  <a:pt x="898" y="5266"/>
                </a:cubicBezTo>
                <a:cubicBezTo>
                  <a:pt x="914" y="5216"/>
                  <a:pt x="906" y="5374"/>
                  <a:pt x="898" y="5366"/>
                </a:cubicBezTo>
                <a:cubicBezTo>
                  <a:pt x="922" y="5392"/>
                  <a:pt x="1108" y="5342"/>
                  <a:pt x="1082" y="5392"/>
                </a:cubicBezTo>
                <a:cubicBezTo>
                  <a:pt x="1024" y="5484"/>
                  <a:pt x="814" y="5374"/>
                  <a:pt x="772" y="5442"/>
                </a:cubicBezTo>
                <a:cubicBezTo>
                  <a:pt x="696" y="5552"/>
                  <a:pt x="922" y="5576"/>
                  <a:pt x="972" y="5576"/>
                </a:cubicBezTo>
                <a:cubicBezTo>
                  <a:pt x="1014" y="5576"/>
                  <a:pt x="1358" y="5468"/>
                  <a:pt x="1082" y="5576"/>
                </a:cubicBezTo>
                <a:cubicBezTo>
                  <a:pt x="1066" y="5576"/>
                  <a:pt x="1014" y="5626"/>
                  <a:pt x="998" y="5626"/>
                </a:cubicBezTo>
                <a:cubicBezTo>
                  <a:pt x="906" y="5652"/>
                  <a:pt x="754" y="5584"/>
                  <a:pt x="772" y="5778"/>
                </a:cubicBezTo>
                <a:cubicBezTo>
                  <a:pt x="772" y="5836"/>
                  <a:pt x="838" y="5828"/>
                  <a:pt x="822" y="5911"/>
                </a:cubicBezTo>
                <a:cubicBezTo>
                  <a:pt x="822" y="5920"/>
                  <a:pt x="722" y="5903"/>
                  <a:pt x="722" y="5911"/>
                </a:cubicBezTo>
                <a:cubicBezTo>
                  <a:pt x="688" y="5978"/>
                  <a:pt x="764" y="5928"/>
                  <a:pt x="772" y="6002"/>
                </a:cubicBezTo>
                <a:cubicBezTo>
                  <a:pt x="764" y="5978"/>
                  <a:pt x="688" y="6102"/>
                  <a:pt x="712" y="6094"/>
                </a:cubicBezTo>
                <a:cubicBezTo>
                  <a:pt x="604" y="6196"/>
                  <a:pt x="428" y="6170"/>
                  <a:pt x="436" y="6296"/>
                </a:cubicBezTo>
                <a:cubicBezTo>
                  <a:pt x="436" y="6371"/>
                  <a:pt x="612" y="6262"/>
                  <a:pt x="638" y="6371"/>
                </a:cubicBezTo>
                <a:cubicBezTo>
                  <a:pt x="646" y="6396"/>
                  <a:pt x="151" y="6581"/>
                  <a:pt x="460" y="6655"/>
                </a:cubicBezTo>
                <a:cubicBezTo>
                  <a:pt x="528" y="6673"/>
                  <a:pt x="578" y="6673"/>
                  <a:pt x="586" y="6673"/>
                </a:cubicBezTo>
                <a:cubicBezTo>
                  <a:pt x="578" y="6673"/>
                  <a:pt x="544" y="6681"/>
                  <a:pt x="486" y="6705"/>
                </a:cubicBezTo>
                <a:cubicBezTo>
                  <a:pt x="486" y="6705"/>
                  <a:pt x="402" y="6781"/>
                  <a:pt x="410" y="6791"/>
                </a:cubicBezTo>
                <a:cubicBezTo>
                  <a:pt x="428" y="6807"/>
                  <a:pt x="814" y="6665"/>
                  <a:pt x="612" y="6757"/>
                </a:cubicBezTo>
                <a:cubicBezTo>
                  <a:pt x="654" y="6739"/>
                  <a:pt x="268" y="6925"/>
                  <a:pt x="276" y="6891"/>
                </a:cubicBezTo>
                <a:cubicBezTo>
                  <a:pt x="234" y="7009"/>
                  <a:pt x="494" y="6975"/>
                  <a:pt x="486" y="7041"/>
                </a:cubicBezTo>
                <a:cubicBezTo>
                  <a:pt x="486" y="7041"/>
                  <a:pt x="0" y="7167"/>
                  <a:pt x="252" y="7201"/>
                </a:cubicBezTo>
                <a:cubicBezTo>
                  <a:pt x="368" y="7219"/>
                  <a:pt x="452" y="7311"/>
                  <a:pt x="536" y="7327"/>
                </a:cubicBezTo>
                <a:cubicBezTo>
                  <a:pt x="612" y="7343"/>
                  <a:pt x="696" y="7293"/>
                  <a:pt x="722" y="7301"/>
                </a:cubicBezTo>
                <a:cubicBezTo>
                  <a:pt x="796" y="7343"/>
                  <a:pt x="670" y="7411"/>
                  <a:pt x="822" y="7436"/>
                </a:cubicBezTo>
                <a:cubicBezTo>
                  <a:pt x="956" y="7453"/>
                  <a:pt x="1241" y="7285"/>
                  <a:pt x="1619" y="7151"/>
                </a:cubicBezTo>
                <a:cubicBezTo>
                  <a:pt x="2892" y="6681"/>
                  <a:pt x="4529" y="6665"/>
                  <a:pt x="6113" y="6530"/>
                </a:cubicBezTo>
                <a:cubicBezTo>
                  <a:pt x="6859" y="6463"/>
                  <a:pt x="7597" y="6581"/>
                  <a:pt x="8310" y="6605"/>
                </a:cubicBezTo>
                <a:cubicBezTo>
                  <a:pt x="8737" y="6623"/>
                  <a:pt x="9149" y="6623"/>
                  <a:pt x="9551" y="6655"/>
                </a:cubicBezTo>
                <a:cubicBezTo>
                  <a:pt x="10146" y="6715"/>
                  <a:pt x="10708" y="6865"/>
                  <a:pt x="11279" y="6883"/>
                </a:cubicBezTo>
                <a:cubicBezTo>
                  <a:pt x="11261" y="6865"/>
                  <a:pt x="11329" y="6841"/>
                  <a:pt x="11379" y="6891"/>
                </a:cubicBezTo>
                <a:cubicBezTo>
                  <a:pt x="11597" y="6907"/>
                  <a:pt x="11303" y="6941"/>
                  <a:pt x="11513" y="6915"/>
                </a:cubicBezTo>
                <a:cubicBezTo>
                  <a:pt x="11731" y="6891"/>
                  <a:pt x="11413" y="6991"/>
                  <a:pt x="11639" y="6967"/>
                </a:cubicBezTo>
                <a:cubicBezTo>
                  <a:pt x="11673" y="6891"/>
                  <a:pt x="11781" y="6991"/>
                  <a:pt x="11639" y="6967"/>
                </a:cubicBezTo>
                <a:cubicBezTo>
                  <a:pt x="11689" y="7009"/>
                  <a:pt x="11765" y="7017"/>
                  <a:pt x="11849" y="7017"/>
                </a:cubicBezTo>
                <a:cubicBezTo>
                  <a:pt x="11849" y="7009"/>
                  <a:pt x="11849" y="6999"/>
                  <a:pt x="11849" y="6991"/>
                </a:cubicBezTo>
                <a:cubicBezTo>
                  <a:pt x="11715" y="7025"/>
                  <a:pt x="11815" y="6915"/>
                  <a:pt x="11849" y="6991"/>
                </a:cubicBezTo>
                <a:cubicBezTo>
                  <a:pt x="11883" y="6999"/>
                  <a:pt x="11941" y="6983"/>
                  <a:pt x="11949" y="7017"/>
                </a:cubicBezTo>
                <a:cubicBezTo>
                  <a:pt x="11983" y="7025"/>
                  <a:pt x="12017" y="7033"/>
                  <a:pt x="12041" y="7041"/>
                </a:cubicBezTo>
                <a:cubicBezTo>
                  <a:pt x="12017" y="7041"/>
                  <a:pt x="11967" y="7059"/>
                  <a:pt x="11975" y="7067"/>
                </a:cubicBezTo>
                <a:cubicBezTo>
                  <a:pt x="11991" y="7083"/>
                  <a:pt x="12067" y="7059"/>
                  <a:pt x="12051" y="7041"/>
                </a:cubicBezTo>
                <a:lnTo>
                  <a:pt x="12051" y="7041"/>
                </a:lnTo>
                <a:cubicBezTo>
                  <a:pt x="12780" y="7219"/>
                  <a:pt x="13509" y="7486"/>
                  <a:pt x="14171" y="7770"/>
                </a:cubicBezTo>
                <a:cubicBezTo>
                  <a:pt x="14389" y="7864"/>
                  <a:pt x="14591" y="8022"/>
                  <a:pt x="14817" y="8106"/>
                </a:cubicBezTo>
                <a:cubicBezTo>
                  <a:pt x="14994" y="8166"/>
                  <a:pt x="15170" y="8166"/>
                  <a:pt x="15338" y="8232"/>
                </a:cubicBezTo>
                <a:cubicBezTo>
                  <a:pt x="15606" y="8342"/>
                  <a:pt x="15874" y="8550"/>
                  <a:pt x="16158" y="8727"/>
                </a:cubicBezTo>
                <a:cubicBezTo>
                  <a:pt x="16955" y="9205"/>
                  <a:pt x="17700" y="9775"/>
                  <a:pt x="18480" y="10270"/>
                </a:cubicBezTo>
                <a:cubicBezTo>
                  <a:pt x="19361" y="10832"/>
                  <a:pt x="20384" y="11317"/>
                  <a:pt x="21659" y="11611"/>
                </a:cubicBezTo>
                <a:cubicBezTo>
                  <a:pt x="21859" y="11661"/>
                  <a:pt x="22388" y="11753"/>
                  <a:pt x="22129" y="11669"/>
                </a:cubicBezTo>
                <a:cubicBezTo>
                  <a:pt x="21247" y="11367"/>
                  <a:pt x="20450" y="11209"/>
                  <a:pt x="19697" y="10814"/>
                </a:cubicBezTo>
                <a:cubicBezTo>
                  <a:pt x="19621" y="10772"/>
                  <a:pt x="19243" y="10538"/>
                  <a:pt x="19571" y="10688"/>
                </a:cubicBezTo>
                <a:cubicBezTo>
                  <a:pt x="20124" y="10940"/>
                  <a:pt x="20878" y="11251"/>
                  <a:pt x="21557" y="11435"/>
                </a:cubicBezTo>
                <a:cubicBezTo>
                  <a:pt x="21943" y="11535"/>
                  <a:pt x="22380" y="11619"/>
                  <a:pt x="22774" y="11695"/>
                </a:cubicBezTo>
                <a:cubicBezTo>
                  <a:pt x="23789" y="11879"/>
                  <a:pt x="24677" y="11871"/>
                  <a:pt x="25844" y="11921"/>
                </a:cubicBezTo>
                <a:cubicBezTo>
                  <a:pt x="26497" y="11955"/>
                  <a:pt x="27888" y="11955"/>
                  <a:pt x="28476" y="11921"/>
                </a:cubicBezTo>
                <a:cubicBezTo>
                  <a:pt x="28468" y="11921"/>
                  <a:pt x="29021" y="11939"/>
                  <a:pt x="29021" y="11871"/>
                </a:cubicBezTo>
                <a:cubicBezTo>
                  <a:pt x="29021" y="11855"/>
                  <a:pt x="28593" y="11795"/>
                  <a:pt x="28551" y="11795"/>
                </a:cubicBezTo>
                <a:cubicBezTo>
                  <a:pt x="28501" y="11795"/>
                  <a:pt x="28459" y="11845"/>
                  <a:pt x="28426" y="11845"/>
                </a:cubicBezTo>
                <a:cubicBezTo>
                  <a:pt x="28232" y="11863"/>
                  <a:pt x="27972" y="11829"/>
                  <a:pt x="27730" y="11821"/>
                </a:cubicBezTo>
                <a:cubicBezTo>
                  <a:pt x="26731" y="11779"/>
                  <a:pt x="25592" y="11803"/>
                  <a:pt x="24527" y="11721"/>
                </a:cubicBezTo>
                <a:cubicBezTo>
                  <a:pt x="24157" y="11687"/>
                  <a:pt x="23671" y="11569"/>
                  <a:pt x="23286" y="11511"/>
                </a:cubicBezTo>
                <a:cubicBezTo>
                  <a:pt x="23244" y="11493"/>
                  <a:pt x="23134" y="11543"/>
                  <a:pt x="23134" y="11485"/>
                </a:cubicBezTo>
                <a:cubicBezTo>
                  <a:pt x="23084" y="11469"/>
                  <a:pt x="22984" y="11519"/>
                  <a:pt x="22974" y="11459"/>
                </a:cubicBezTo>
                <a:cubicBezTo>
                  <a:pt x="22932" y="11443"/>
                  <a:pt x="22824" y="11493"/>
                  <a:pt x="22824" y="11435"/>
                </a:cubicBezTo>
                <a:cubicBezTo>
                  <a:pt x="22656" y="11459"/>
                  <a:pt x="22764" y="11351"/>
                  <a:pt x="22824" y="11435"/>
                </a:cubicBezTo>
                <a:cubicBezTo>
                  <a:pt x="22866" y="11451"/>
                  <a:pt x="22974" y="11401"/>
                  <a:pt x="22974" y="11459"/>
                </a:cubicBezTo>
                <a:cubicBezTo>
                  <a:pt x="23026" y="11477"/>
                  <a:pt x="23126" y="11427"/>
                  <a:pt x="23134" y="11485"/>
                </a:cubicBezTo>
                <a:cubicBezTo>
                  <a:pt x="23176" y="11501"/>
                  <a:pt x="23286" y="11451"/>
                  <a:pt x="23286" y="11511"/>
                </a:cubicBezTo>
                <a:cubicBezTo>
                  <a:pt x="23352" y="11485"/>
                  <a:pt x="23621" y="11561"/>
                  <a:pt x="23671" y="11561"/>
                </a:cubicBezTo>
                <a:cubicBezTo>
                  <a:pt x="23931" y="11585"/>
                  <a:pt x="23504" y="11493"/>
                  <a:pt x="23260" y="11459"/>
                </a:cubicBezTo>
                <a:cubicBezTo>
                  <a:pt x="23008" y="11417"/>
                  <a:pt x="22866" y="11393"/>
                  <a:pt x="22690" y="11385"/>
                </a:cubicBezTo>
                <a:cubicBezTo>
                  <a:pt x="22606" y="11459"/>
                  <a:pt x="22497" y="11351"/>
                  <a:pt x="22690" y="11385"/>
                </a:cubicBezTo>
                <a:cubicBezTo>
                  <a:pt x="22371" y="11292"/>
                  <a:pt x="23084" y="11385"/>
                  <a:pt x="23286" y="11409"/>
                </a:cubicBezTo>
                <a:cubicBezTo>
                  <a:pt x="23612" y="11451"/>
                  <a:pt x="23923" y="11527"/>
                  <a:pt x="24267" y="11535"/>
                </a:cubicBezTo>
                <a:cubicBezTo>
                  <a:pt x="24627" y="11553"/>
                  <a:pt x="24845" y="11519"/>
                  <a:pt x="25248" y="11535"/>
                </a:cubicBezTo>
                <a:cubicBezTo>
                  <a:pt x="26615" y="11603"/>
                  <a:pt x="28242" y="11635"/>
                  <a:pt x="29331" y="11485"/>
                </a:cubicBezTo>
                <a:cubicBezTo>
                  <a:pt x="29692" y="11435"/>
                  <a:pt x="30044" y="11351"/>
                  <a:pt x="30388" y="11301"/>
                </a:cubicBezTo>
                <a:cubicBezTo>
                  <a:pt x="30782" y="11251"/>
                  <a:pt x="31167" y="11242"/>
                  <a:pt x="31469" y="11150"/>
                </a:cubicBezTo>
                <a:cubicBezTo>
                  <a:pt x="31487" y="11142"/>
                  <a:pt x="31545" y="11083"/>
                  <a:pt x="31629" y="11050"/>
                </a:cubicBezTo>
                <a:cubicBezTo>
                  <a:pt x="31587" y="11066"/>
                  <a:pt x="31855" y="11050"/>
                  <a:pt x="31781" y="10966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">
            <a:noFill/>
            <a:prstDash val="sysDash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96" name="ïŝḻiḓê">
            <a:extLst>
              <a:ext uri="{FF2B5EF4-FFF2-40B4-BE49-F238E27FC236}">
                <a16:creationId xmlns:a16="http://schemas.microsoft.com/office/drawing/2014/main" id="{6737685D-6055-4F45-A124-243B56BE3BDA}"/>
              </a:ext>
            </a:extLst>
          </p:cNvPr>
          <p:cNvSpPr/>
          <p:nvPr/>
        </p:nvSpPr>
        <p:spPr bwMode="auto">
          <a:xfrm flipH="1">
            <a:off x="6029598" y="4325728"/>
            <a:ext cx="5431540" cy="1129958"/>
          </a:xfrm>
          <a:custGeom>
            <a:avLst/>
            <a:gdLst>
              <a:gd name="T0" fmla="*/ 29692 w 31855"/>
              <a:gd name="T1" fmla="*/ 10966 h 11955"/>
              <a:gd name="T2" fmla="*/ 29483 w 31855"/>
              <a:gd name="T3" fmla="*/ 10656 h 11955"/>
              <a:gd name="T4" fmla="*/ 29171 w 31855"/>
              <a:gd name="T5" fmla="*/ 10428 h 11955"/>
              <a:gd name="T6" fmla="*/ 31629 w 31855"/>
              <a:gd name="T7" fmla="*/ 9884 h 11955"/>
              <a:gd name="T8" fmla="*/ 29667 w 31855"/>
              <a:gd name="T9" fmla="*/ 9909 h 11955"/>
              <a:gd name="T10" fmla="*/ 31159 w 31855"/>
              <a:gd name="T11" fmla="*/ 9523 h 11955"/>
              <a:gd name="T12" fmla="*/ 30246 w 31855"/>
              <a:gd name="T13" fmla="*/ 9423 h 11955"/>
              <a:gd name="T14" fmla="*/ 29331 w 31855"/>
              <a:gd name="T15" fmla="*/ 9289 h 11955"/>
              <a:gd name="T16" fmla="*/ 27210 w 31855"/>
              <a:gd name="T17" fmla="*/ 9087 h 11955"/>
              <a:gd name="T18" fmla="*/ 29381 w 31855"/>
              <a:gd name="T19" fmla="*/ 8777 h 11955"/>
              <a:gd name="T20" fmla="*/ 28266 w 31855"/>
              <a:gd name="T21" fmla="*/ 8618 h 11955"/>
              <a:gd name="T22" fmla="*/ 29533 w 31855"/>
              <a:gd name="T23" fmla="*/ 8132 h 11955"/>
              <a:gd name="T24" fmla="*/ 30648 w 31855"/>
              <a:gd name="T25" fmla="*/ 7662 h 11955"/>
              <a:gd name="T26" fmla="*/ 28242 w 31855"/>
              <a:gd name="T27" fmla="*/ 7461 h 11955"/>
              <a:gd name="T28" fmla="*/ 27260 w 31855"/>
              <a:gd name="T29" fmla="*/ 7251 h 11955"/>
              <a:gd name="T30" fmla="*/ 30002 w 31855"/>
              <a:gd name="T31" fmla="*/ 6757 h 11955"/>
              <a:gd name="T32" fmla="*/ 30338 w 31855"/>
              <a:gd name="T33" fmla="*/ 6371 h 11955"/>
              <a:gd name="T34" fmla="*/ 27990 w 31855"/>
              <a:gd name="T35" fmla="*/ 6170 h 11955"/>
              <a:gd name="T36" fmla="*/ 29976 w 31855"/>
              <a:gd name="T37" fmla="*/ 5728 h 11955"/>
              <a:gd name="T38" fmla="*/ 28040 w 31855"/>
              <a:gd name="T39" fmla="*/ 5728 h 11955"/>
              <a:gd name="T40" fmla="*/ 25684 w 31855"/>
              <a:gd name="T41" fmla="*/ 5392 h 11955"/>
              <a:gd name="T42" fmla="*/ 26329 w 31855"/>
              <a:gd name="T43" fmla="*/ 5006 h 11955"/>
              <a:gd name="T44" fmla="*/ 25818 w 31855"/>
              <a:gd name="T45" fmla="*/ 4696 h 11955"/>
              <a:gd name="T46" fmla="*/ 25776 w 31855"/>
              <a:gd name="T47" fmla="*/ 4511 h 11955"/>
              <a:gd name="T48" fmla="*/ 24937 w 31855"/>
              <a:gd name="T49" fmla="*/ 4259 h 11955"/>
              <a:gd name="T50" fmla="*/ 16803 w 31855"/>
              <a:gd name="T51" fmla="*/ 696 h 11955"/>
              <a:gd name="T52" fmla="*/ 15464 w 31855"/>
              <a:gd name="T53" fmla="*/ 412 h 11955"/>
              <a:gd name="T54" fmla="*/ 14691 w 31855"/>
              <a:gd name="T55" fmla="*/ 722 h 11955"/>
              <a:gd name="T56" fmla="*/ 23286 w 31855"/>
              <a:gd name="T57" fmla="*/ 5082 h 11955"/>
              <a:gd name="T58" fmla="*/ 13166 w 31855"/>
              <a:gd name="T59" fmla="*/ 436 h 11955"/>
              <a:gd name="T60" fmla="*/ 13064 w 31855"/>
              <a:gd name="T61" fmla="*/ 898 h 11955"/>
              <a:gd name="T62" fmla="*/ 13987 w 31855"/>
              <a:gd name="T63" fmla="*/ 1601 h 11955"/>
              <a:gd name="T64" fmla="*/ 11228 w 31855"/>
              <a:gd name="T65" fmla="*/ 1208 h 11955"/>
              <a:gd name="T66" fmla="*/ 13651 w 31855"/>
              <a:gd name="T67" fmla="*/ 2013 h 11955"/>
              <a:gd name="T68" fmla="*/ 14147 w 31855"/>
              <a:gd name="T69" fmla="*/ 2424 h 11955"/>
              <a:gd name="T70" fmla="*/ 15278 w 31855"/>
              <a:gd name="T71" fmla="*/ 3120 h 11955"/>
              <a:gd name="T72" fmla="*/ 11949 w 31855"/>
              <a:gd name="T73" fmla="*/ 2323 h 11955"/>
              <a:gd name="T74" fmla="*/ 10944 w 31855"/>
              <a:gd name="T75" fmla="*/ 2273 h 11955"/>
              <a:gd name="T76" fmla="*/ 12209 w 31855"/>
              <a:gd name="T77" fmla="*/ 2994 h 11955"/>
              <a:gd name="T78" fmla="*/ 10248 w 31855"/>
              <a:gd name="T79" fmla="*/ 3044 h 11955"/>
              <a:gd name="T80" fmla="*/ 11773 w 31855"/>
              <a:gd name="T81" fmla="*/ 3639 h 11955"/>
              <a:gd name="T82" fmla="*/ 10088 w 31855"/>
              <a:gd name="T83" fmla="*/ 3589 h 11955"/>
              <a:gd name="T84" fmla="*/ 15052 w 31855"/>
              <a:gd name="T85" fmla="*/ 5266 h 11955"/>
              <a:gd name="T86" fmla="*/ 2734 w 31855"/>
              <a:gd name="T87" fmla="*/ 4235 h 11955"/>
              <a:gd name="T88" fmla="*/ 7404 w 31855"/>
              <a:gd name="T89" fmla="*/ 3899 h 11955"/>
              <a:gd name="T90" fmla="*/ 12360 w 31855"/>
              <a:gd name="T91" fmla="*/ 4796 h 11955"/>
              <a:gd name="T92" fmla="*/ 772 w 31855"/>
              <a:gd name="T93" fmla="*/ 5442 h 11955"/>
              <a:gd name="T94" fmla="*/ 712 w 31855"/>
              <a:gd name="T95" fmla="*/ 6094 h 11955"/>
              <a:gd name="T96" fmla="*/ 276 w 31855"/>
              <a:gd name="T97" fmla="*/ 6891 h 11955"/>
              <a:gd name="T98" fmla="*/ 8310 w 31855"/>
              <a:gd name="T99" fmla="*/ 6605 h 11955"/>
              <a:gd name="T100" fmla="*/ 11849 w 31855"/>
              <a:gd name="T101" fmla="*/ 6991 h 11955"/>
              <a:gd name="T102" fmla="*/ 14817 w 31855"/>
              <a:gd name="T103" fmla="*/ 8106 h 11955"/>
              <a:gd name="T104" fmla="*/ 21557 w 31855"/>
              <a:gd name="T105" fmla="*/ 11435 h 11955"/>
              <a:gd name="T106" fmla="*/ 24527 w 31855"/>
              <a:gd name="T107" fmla="*/ 11721 h 11955"/>
              <a:gd name="T108" fmla="*/ 23286 w 31855"/>
              <a:gd name="T109" fmla="*/ 11511 h 11955"/>
              <a:gd name="T110" fmla="*/ 29331 w 31855"/>
              <a:gd name="T111" fmla="*/ 11485 h 1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855" h="11955">
                <a:moveTo>
                  <a:pt x="31781" y="10966"/>
                </a:moveTo>
                <a:lnTo>
                  <a:pt x="31781" y="10966"/>
                </a:lnTo>
                <a:cubicBezTo>
                  <a:pt x="31747" y="10940"/>
                  <a:pt x="30933" y="11100"/>
                  <a:pt x="31343" y="10966"/>
                </a:cubicBezTo>
                <a:cubicBezTo>
                  <a:pt x="31579" y="10890"/>
                  <a:pt x="30975" y="10940"/>
                  <a:pt x="30824" y="10940"/>
                </a:cubicBezTo>
                <a:cubicBezTo>
                  <a:pt x="30748" y="10950"/>
                  <a:pt x="30640" y="10966"/>
                  <a:pt x="30648" y="10916"/>
                </a:cubicBezTo>
                <a:cubicBezTo>
                  <a:pt x="30640" y="10950"/>
                  <a:pt x="30798" y="10856"/>
                  <a:pt x="30824" y="10864"/>
                </a:cubicBezTo>
                <a:cubicBezTo>
                  <a:pt x="30698" y="10832"/>
                  <a:pt x="30480" y="10882"/>
                  <a:pt x="30338" y="10890"/>
                </a:cubicBezTo>
                <a:cubicBezTo>
                  <a:pt x="30178" y="10908"/>
                  <a:pt x="29902" y="11000"/>
                  <a:pt x="29692" y="10966"/>
                </a:cubicBezTo>
                <a:cubicBezTo>
                  <a:pt x="29549" y="10950"/>
                  <a:pt x="29934" y="10908"/>
                  <a:pt x="30002" y="10890"/>
                </a:cubicBezTo>
                <a:cubicBezTo>
                  <a:pt x="30060" y="10882"/>
                  <a:pt x="30278" y="10856"/>
                  <a:pt x="29952" y="10864"/>
                </a:cubicBezTo>
                <a:cubicBezTo>
                  <a:pt x="29583" y="10882"/>
                  <a:pt x="29558" y="10908"/>
                  <a:pt x="29307" y="10890"/>
                </a:cubicBezTo>
                <a:cubicBezTo>
                  <a:pt x="29289" y="10890"/>
                  <a:pt x="28384" y="10908"/>
                  <a:pt x="28911" y="10864"/>
                </a:cubicBezTo>
                <a:cubicBezTo>
                  <a:pt x="29205" y="10840"/>
                  <a:pt x="29968" y="10782"/>
                  <a:pt x="30312" y="10714"/>
                </a:cubicBezTo>
                <a:cubicBezTo>
                  <a:pt x="30404" y="10688"/>
                  <a:pt x="30548" y="10698"/>
                  <a:pt x="30338" y="10688"/>
                </a:cubicBezTo>
                <a:cubicBezTo>
                  <a:pt x="30194" y="10672"/>
                  <a:pt x="29893" y="10698"/>
                  <a:pt x="29742" y="10688"/>
                </a:cubicBezTo>
                <a:cubicBezTo>
                  <a:pt x="29675" y="10680"/>
                  <a:pt x="29063" y="10722"/>
                  <a:pt x="29483" y="10656"/>
                </a:cubicBezTo>
                <a:cubicBezTo>
                  <a:pt x="29499" y="10656"/>
                  <a:pt x="29625" y="10656"/>
                  <a:pt x="29558" y="10630"/>
                </a:cubicBezTo>
                <a:cubicBezTo>
                  <a:pt x="29339" y="10562"/>
                  <a:pt x="29121" y="10730"/>
                  <a:pt x="28945" y="10656"/>
                </a:cubicBezTo>
                <a:cubicBezTo>
                  <a:pt x="28945" y="10688"/>
                  <a:pt x="28903" y="10672"/>
                  <a:pt x="28945" y="10656"/>
                </a:cubicBezTo>
                <a:cubicBezTo>
                  <a:pt x="29717" y="10546"/>
                  <a:pt x="30706" y="10462"/>
                  <a:pt x="31579" y="10320"/>
                </a:cubicBezTo>
                <a:cubicBezTo>
                  <a:pt x="31579" y="10320"/>
                  <a:pt x="31771" y="10278"/>
                  <a:pt x="31755" y="10270"/>
                </a:cubicBezTo>
                <a:cubicBezTo>
                  <a:pt x="31695" y="10218"/>
                  <a:pt x="31403" y="10336"/>
                  <a:pt x="31469" y="10244"/>
                </a:cubicBezTo>
                <a:cubicBezTo>
                  <a:pt x="30874" y="10244"/>
                  <a:pt x="30136" y="10420"/>
                  <a:pt x="29433" y="10454"/>
                </a:cubicBezTo>
                <a:cubicBezTo>
                  <a:pt x="29415" y="10454"/>
                  <a:pt x="29155" y="10462"/>
                  <a:pt x="29171" y="10428"/>
                </a:cubicBezTo>
                <a:cubicBezTo>
                  <a:pt x="29189" y="10404"/>
                  <a:pt x="29944" y="10362"/>
                  <a:pt x="30028" y="10354"/>
                </a:cubicBezTo>
                <a:cubicBezTo>
                  <a:pt x="30254" y="10320"/>
                  <a:pt x="30614" y="10294"/>
                  <a:pt x="30824" y="10244"/>
                </a:cubicBezTo>
                <a:cubicBezTo>
                  <a:pt x="30858" y="10236"/>
                  <a:pt x="30908" y="10186"/>
                  <a:pt x="30983" y="10168"/>
                </a:cubicBezTo>
                <a:cubicBezTo>
                  <a:pt x="31101" y="10136"/>
                  <a:pt x="31335" y="10136"/>
                  <a:pt x="31519" y="10093"/>
                </a:cubicBezTo>
                <a:cubicBezTo>
                  <a:pt x="31781" y="10035"/>
                  <a:pt x="31561" y="10093"/>
                  <a:pt x="31393" y="10043"/>
                </a:cubicBezTo>
                <a:cubicBezTo>
                  <a:pt x="31311" y="10010"/>
                  <a:pt x="31487" y="10001"/>
                  <a:pt x="31343" y="9985"/>
                </a:cubicBezTo>
                <a:cubicBezTo>
                  <a:pt x="31351" y="9993"/>
                  <a:pt x="31075" y="10052"/>
                  <a:pt x="31109" y="9985"/>
                </a:cubicBezTo>
                <a:cubicBezTo>
                  <a:pt x="31117" y="9976"/>
                  <a:pt x="31613" y="9951"/>
                  <a:pt x="31629" y="9884"/>
                </a:cubicBezTo>
                <a:cubicBezTo>
                  <a:pt x="31629" y="9884"/>
                  <a:pt x="31511" y="9884"/>
                  <a:pt x="31495" y="9884"/>
                </a:cubicBezTo>
                <a:cubicBezTo>
                  <a:pt x="31437" y="9867"/>
                  <a:pt x="31537" y="9843"/>
                  <a:pt x="31445" y="9834"/>
                </a:cubicBezTo>
                <a:cubicBezTo>
                  <a:pt x="31259" y="9809"/>
                  <a:pt x="30882" y="9867"/>
                  <a:pt x="30648" y="9884"/>
                </a:cubicBezTo>
                <a:cubicBezTo>
                  <a:pt x="30220" y="9917"/>
                  <a:pt x="29926" y="10001"/>
                  <a:pt x="29507" y="10018"/>
                </a:cubicBezTo>
                <a:cubicBezTo>
                  <a:pt x="29131" y="10018"/>
                  <a:pt x="29934" y="9917"/>
                  <a:pt x="30002" y="9909"/>
                </a:cubicBezTo>
                <a:cubicBezTo>
                  <a:pt x="30194" y="9893"/>
                  <a:pt x="30288" y="9901"/>
                  <a:pt x="30598" y="9834"/>
                </a:cubicBezTo>
                <a:cubicBezTo>
                  <a:pt x="30454" y="9809"/>
                  <a:pt x="30304" y="9867"/>
                  <a:pt x="30128" y="9884"/>
                </a:cubicBezTo>
                <a:cubicBezTo>
                  <a:pt x="29968" y="9901"/>
                  <a:pt x="29725" y="9951"/>
                  <a:pt x="29667" y="9909"/>
                </a:cubicBezTo>
                <a:cubicBezTo>
                  <a:pt x="29683" y="9917"/>
                  <a:pt x="29725" y="9834"/>
                  <a:pt x="29717" y="9834"/>
                </a:cubicBezTo>
                <a:cubicBezTo>
                  <a:pt x="29541" y="9817"/>
                  <a:pt x="29650" y="9875"/>
                  <a:pt x="29558" y="9884"/>
                </a:cubicBezTo>
                <a:cubicBezTo>
                  <a:pt x="29415" y="9901"/>
                  <a:pt x="28911" y="9893"/>
                  <a:pt x="28761" y="9909"/>
                </a:cubicBezTo>
                <a:cubicBezTo>
                  <a:pt x="28610" y="9926"/>
                  <a:pt x="28326" y="9926"/>
                  <a:pt x="28661" y="9884"/>
                </a:cubicBezTo>
                <a:cubicBezTo>
                  <a:pt x="28777" y="9875"/>
                  <a:pt x="28953" y="9859"/>
                  <a:pt x="29097" y="9834"/>
                </a:cubicBezTo>
                <a:cubicBezTo>
                  <a:pt x="29121" y="9825"/>
                  <a:pt x="29105" y="9791"/>
                  <a:pt x="29147" y="9783"/>
                </a:cubicBezTo>
                <a:cubicBezTo>
                  <a:pt x="29457" y="9691"/>
                  <a:pt x="29742" y="9741"/>
                  <a:pt x="30262" y="9675"/>
                </a:cubicBezTo>
                <a:cubicBezTo>
                  <a:pt x="30472" y="9649"/>
                  <a:pt x="30958" y="9565"/>
                  <a:pt x="31159" y="9523"/>
                </a:cubicBezTo>
                <a:cubicBezTo>
                  <a:pt x="31445" y="9465"/>
                  <a:pt x="31017" y="9533"/>
                  <a:pt x="30774" y="9523"/>
                </a:cubicBezTo>
                <a:cubicBezTo>
                  <a:pt x="30682" y="9523"/>
                  <a:pt x="30514" y="9473"/>
                  <a:pt x="30412" y="9473"/>
                </a:cubicBezTo>
                <a:cubicBezTo>
                  <a:pt x="30204" y="9473"/>
                  <a:pt x="29952" y="9565"/>
                  <a:pt x="29692" y="9549"/>
                </a:cubicBezTo>
                <a:cubicBezTo>
                  <a:pt x="29465" y="9533"/>
                  <a:pt x="29818" y="9507"/>
                  <a:pt x="29868" y="9499"/>
                </a:cubicBezTo>
                <a:cubicBezTo>
                  <a:pt x="29952" y="9489"/>
                  <a:pt x="30018" y="9523"/>
                  <a:pt x="30102" y="9473"/>
                </a:cubicBezTo>
                <a:cubicBezTo>
                  <a:pt x="29968" y="9499"/>
                  <a:pt x="30068" y="9389"/>
                  <a:pt x="30102" y="9473"/>
                </a:cubicBezTo>
                <a:cubicBezTo>
                  <a:pt x="30204" y="9489"/>
                  <a:pt x="30296" y="9457"/>
                  <a:pt x="30312" y="9447"/>
                </a:cubicBezTo>
                <a:cubicBezTo>
                  <a:pt x="30320" y="9439"/>
                  <a:pt x="30278" y="9431"/>
                  <a:pt x="30246" y="9423"/>
                </a:cubicBezTo>
                <a:cubicBezTo>
                  <a:pt x="30204" y="9431"/>
                  <a:pt x="30178" y="9431"/>
                  <a:pt x="30178" y="9423"/>
                </a:cubicBezTo>
                <a:cubicBezTo>
                  <a:pt x="30186" y="9415"/>
                  <a:pt x="30212" y="9415"/>
                  <a:pt x="30246" y="9423"/>
                </a:cubicBezTo>
                <a:cubicBezTo>
                  <a:pt x="30388" y="9415"/>
                  <a:pt x="30706" y="9347"/>
                  <a:pt x="30674" y="9313"/>
                </a:cubicBezTo>
                <a:cubicBezTo>
                  <a:pt x="30682" y="9331"/>
                  <a:pt x="30254" y="9331"/>
                  <a:pt x="30128" y="9339"/>
                </a:cubicBezTo>
                <a:cubicBezTo>
                  <a:pt x="29952" y="9355"/>
                  <a:pt x="29675" y="9439"/>
                  <a:pt x="29433" y="9423"/>
                </a:cubicBezTo>
                <a:cubicBezTo>
                  <a:pt x="29223" y="9407"/>
                  <a:pt x="29599" y="9373"/>
                  <a:pt x="29641" y="9373"/>
                </a:cubicBezTo>
                <a:cubicBezTo>
                  <a:pt x="29700" y="9365"/>
                  <a:pt x="29759" y="9397"/>
                  <a:pt x="29818" y="9339"/>
                </a:cubicBezTo>
                <a:cubicBezTo>
                  <a:pt x="29725" y="9365"/>
                  <a:pt x="28979" y="9389"/>
                  <a:pt x="29331" y="9289"/>
                </a:cubicBezTo>
                <a:cubicBezTo>
                  <a:pt x="29399" y="9271"/>
                  <a:pt x="29575" y="9213"/>
                  <a:pt x="29641" y="9187"/>
                </a:cubicBezTo>
                <a:cubicBezTo>
                  <a:pt x="29633" y="9187"/>
                  <a:pt x="29675" y="9129"/>
                  <a:pt x="29717" y="9129"/>
                </a:cubicBezTo>
                <a:cubicBezTo>
                  <a:pt x="29541" y="9087"/>
                  <a:pt x="28568" y="9213"/>
                  <a:pt x="28350" y="9213"/>
                </a:cubicBezTo>
                <a:cubicBezTo>
                  <a:pt x="28066" y="9213"/>
                  <a:pt x="27746" y="9163"/>
                  <a:pt x="27444" y="9187"/>
                </a:cubicBezTo>
                <a:cubicBezTo>
                  <a:pt x="27394" y="9187"/>
                  <a:pt x="26949" y="9171"/>
                  <a:pt x="26909" y="9163"/>
                </a:cubicBezTo>
                <a:cubicBezTo>
                  <a:pt x="26941" y="9171"/>
                  <a:pt x="27227" y="9155"/>
                  <a:pt x="27159" y="9137"/>
                </a:cubicBezTo>
                <a:cubicBezTo>
                  <a:pt x="27201" y="9155"/>
                  <a:pt x="26405" y="9113"/>
                  <a:pt x="26413" y="9113"/>
                </a:cubicBezTo>
                <a:cubicBezTo>
                  <a:pt x="26447" y="9079"/>
                  <a:pt x="27177" y="9087"/>
                  <a:pt x="27210" y="9087"/>
                </a:cubicBezTo>
                <a:cubicBezTo>
                  <a:pt x="27402" y="9071"/>
                  <a:pt x="27461" y="9095"/>
                  <a:pt x="27680" y="9087"/>
                </a:cubicBezTo>
                <a:cubicBezTo>
                  <a:pt x="28200" y="9063"/>
                  <a:pt x="27386" y="9063"/>
                  <a:pt x="27210" y="9063"/>
                </a:cubicBezTo>
                <a:cubicBezTo>
                  <a:pt x="27167" y="9063"/>
                  <a:pt x="26791" y="9045"/>
                  <a:pt x="26799" y="9029"/>
                </a:cubicBezTo>
                <a:cubicBezTo>
                  <a:pt x="26833" y="8995"/>
                  <a:pt x="27520" y="9020"/>
                  <a:pt x="27654" y="9003"/>
                </a:cubicBezTo>
                <a:cubicBezTo>
                  <a:pt x="27704" y="9003"/>
                  <a:pt x="27738" y="8969"/>
                  <a:pt x="27804" y="8953"/>
                </a:cubicBezTo>
                <a:cubicBezTo>
                  <a:pt x="28166" y="8903"/>
                  <a:pt x="28777" y="8911"/>
                  <a:pt x="29171" y="8878"/>
                </a:cubicBezTo>
                <a:cubicBezTo>
                  <a:pt x="29491" y="8853"/>
                  <a:pt x="28903" y="8886"/>
                  <a:pt x="28945" y="8802"/>
                </a:cubicBezTo>
                <a:cubicBezTo>
                  <a:pt x="28945" y="8794"/>
                  <a:pt x="29373" y="8777"/>
                  <a:pt x="29381" y="8777"/>
                </a:cubicBezTo>
                <a:cubicBezTo>
                  <a:pt x="29633" y="8752"/>
                  <a:pt x="29944" y="8710"/>
                  <a:pt x="30204" y="8668"/>
                </a:cubicBezTo>
                <a:cubicBezTo>
                  <a:pt x="30346" y="8652"/>
                  <a:pt x="30590" y="8676"/>
                  <a:pt x="30538" y="8568"/>
                </a:cubicBezTo>
                <a:cubicBezTo>
                  <a:pt x="30506" y="8492"/>
                  <a:pt x="29659" y="8610"/>
                  <a:pt x="29507" y="8618"/>
                </a:cubicBezTo>
                <a:cubicBezTo>
                  <a:pt x="29307" y="8635"/>
                  <a:pt x="28903" y="8668"/>
                  <a:pt x="28785" y="8668"/>
                </a:cubicBezTo>
                <a:cubicBezTo>
                  <a:pt x="28685" y="8676"/>
                  <a:pt x="28376" y="8710"/>
                  <a:pt x="28250" y="8694"/>
                </a:cubicBezTo>
                <a:cubicBezTo>
                  <a:pt x="28232" y="8694"/>
                  <a:pt x="28208" y="8694"/>
                  <a:pt x="28192" y="8668"/>
                </a:cubicBezTo>
                <a:cubicBezTo>
                  <a:pt x="28200" y="8685"/>
                  <a:pt x="28224" y="8685"/>
                  <a:pt x="28250" y="8694"/>
                </a:cubicBezTo>
                <a:cubicBezTo>
                  <a:pt x="28300" y="8685"/>
                  <a:pt x="28334" y="8602"/>
                  <a:pt x="28266" y="8618"/>
                </a:cubicBezTo>
                <a:cubicBezTo>
                  <a:pt x="28543" y="8542"/>
                  <a:pt x="28677" y="8618"/>
                  <a:pt x="28887" y="8568"/>
                </a:cubicBezTo>
                <a:cubicBezTo>
                  <a:pt x="29289" y="8468"/>
                  <a:pt x="29926" y="8408"/>
                  <a:pt x="30388" y="8308"/>
                </a:cubicBezTo>
                <a:cubicBezTo>
                  <a:pt x="30656" y="8248"/>
                  <a:pt x="30110" y="8292"/>
                  <a:pt x="30002" y="8282"/>
                </a:cubicBezTo>
                <a:cubicBezTo>
                  <a:pt x="29926" y="8274"/>
                  <a:pt x="29776" y="8282"/>
                  <a:pt x="29667" y="8282"/>
                </a:cubicBezTo>
                <a:cubicBezTo>
                  <a:pt x="29659" y="8282"/>
                  <a:pt x="29331" y="8224"/>
                  <a:pt x="29331" y="8232"/>
                </a:cubicBezTo>
                <a:cubicBezTo>
                  <a:pt x="29339" y="8198"/>
                  <a:pt x="30144" y="8114"/>
                  <a:pt x="30262" y="8106"/>
                </a:cubicBezTo>
                <a:cubicBezTo>
                  <a:pt x="30236" y="8106"/>
                  <a:pt x="30422" y="8124"/>
                  <a:pt x="30412" y="8082"/>
                </a:cubicBezTo>
                <a:cubicBezTo>
                  <a:pt x="30254" y="8030"/>
                  <a:pt x="29742" y="8190"/>
                  <a:pt x="29533" y="8132"/>
                </a:cubicBezTo>
                <a:cubicBezTo>
                  <a:pt x="29475" y="8106"/>
                  <a:pt x="29583" y="8082"/>
                  <a:pt x="29483" y="8082"/>
                </a:cubicBezTo>
                <a:cubicBezTo>
                  <a:pt x="29407" y="8072"/>
                  <a:pt x="29097" y="8106"/>
                  <a:pt x="29121" y="8082"/>
                </a:cubicBezTo>
                <a:cubicBezTo>
                  <a:pt x="29181" y="8006"/>
                  <a:pt x="30028" y="8072"/>
                  <a:pt x="30128" y="7946"/>
                </a:cubicBezTo>
                <a:cubicBezTo>
                  <a:pt x="30110" y="7964"/>
                  <a:pt x="29650" y="7972"/>
                  <a:pt x="30028" y="7922"/>
                </a:cubicBezTo>
                <a:cubicBezTo>
                  <a:pt x="30120" y="7914"/>
                  <a:pt x="30606" y="7864"/>
                  <a:pt x="30312" y="7822"/>
                </a:cubicBezTo>
                <a:cubicBezTo>
                  <a:pt x="30044" y="7780"/>
                  <a:pt x="30522" y="7720"/>
                  <a:pt x="30622" y="7712"/>
                </a:cubicBezTo>
                <a:cubicBezTo>
                  <a:pt x="30556" y="7720"/>
                  <a:pt x="30748" y="7754"/>
                  <a:pt x="30774" y="7712"/>
                </a:cubicBezTo>
                <a:cubicBezTo>
                  <a:pt x="30816" y="7662"/>
                  <a:pt x="30564" y="7637"/>
                  <a:pt x="30648" y="7662"/>
                </a:cubicBezTo>
                <a:cubicBezTo>
                  <a:pt x="30580" y="7637"/>
                  <a:pt x="30598" y="7620"/>
                  <a:pt x="30538" y="7612"/>
                </a:cubicBezTo>
                <a:cubicBezTo>
                  <a:pt x="30498" y="7612"/>
                  <a:pt x="29750" y="7720"/>
                  <a:pt x="30228" y="7637"/>
                </a:cubicBezTo>
                <a:cubicBezTo>
                  <a:pt x="30572" y="7578"/>
                  <a:pt x="30044" y="7620"/>
                  <a:pt x="30052" y="7537"/>
                </a:cubicBezTo>
                <a:cubicBezTo>
                  <a:pt x="30052" y="7562"/>
                  <a:pt x="30178" y="7503"/>
                  <a:pt x="30128" y="7486"/>
                </a:cubicBezTo>
                <a:cubicBezTo>
                  <a:pt x="30120" y="7477"/>
                  <a:pt x="30044" y="7545"/>
                  <a:pt x="29893" y="7486"/>
                </a:cubicBezTo>
                <a:cubicBezTo>
                  <a:pt x="29842" y="7461"/>
                  <a:pt x="29851" y="7411"/>
                  <a:pt x="29792" y="7403"/>
                </a:cubicBezTo>
                <a:cubicBezTo>
                  <a:pt x="29641" y="7385"/>
                  <a:pt x="29533" y="7461"/>
                  <a:pt x="29331" y="7461"/>
                </a:cubicBezTo>
                <a:cubicBezTo>
                  <a:pt x="28987" y="7461"/>
                  <a:pt x="28619" y="7445"/>
                  <a:pt x="28242" y="7461"/>
                </a:cubicBezTo>
                <a:cubicBezTo>
                  <a:pt x="27319" y="7495"/>
                  <a:pt x="26555" y="7461"/>
                  <a:pt x="25792" y="7436"/>
                </a:cubicBezTo>
                <a:cubicBezTo>
                  <a:pt x="25776" y="7427"/>
                  <a:pt x="25508" y="7427"/>
                  <a:pt x="25558" y="7377"/>
                </a:cubicBezTo>
                <a:cubicBezTo>
                  <a:pt x="25582" y="7353"/>
                  <a:pt x="25734" y="7403"/>
                  <a:pt x="25818" y="7403"/>
                </a:cubicBezTo>
                <a:cubicBezTo>
                  <a:pt x="26086" y="7419"/>
                  <a:pt x="26815" y="7427"/>
                  <a:pt x="27059" y="7436"/>
                </a:cubicBezTo>
                <a:cubicBezTo>
                  <a:pt x="27344" y="7436"/>
                  <a:pt x="28074" y="7453"/>
                  <a:pt x="28326" y="7377"/>
                </a:cubicBezTo>
                <a:cubicBezTo>
                  <a:pt x="28242" y="7395"/>
                  <a:pt x="28317" y="7243"/>
                  <a:pt x="28400" y="7277"/>
                </a:cubicBezTo>
                <a:cubicBezTo>
                  <a:pt x="28200" y="7201"/>
                  <a:pt x="28006" y="7277"/>
                  <a:pt x="27804" y="7277"/>
                </a:cubicBezTo>
                <a:cubicBezTo>
                  <a:pt x="27788" y="7277"/>
                  <a:pt x="27260" y="7251"/>
                  <a:pt x="27260" y="7251"/>
                </a:cubicBezTo>
                <a:cubicBezTo>
                  <a:pt x="27310" y="7201"/>
                  <a:pt x="27646" y="7251"/>
                  <a:pt x="27680" y="7251"/>
                </a:cubicBezTo>
                <a:cubicBezTo>
                  <a:pt x="27990" y="7251"/>
                  <a:pt x="28098" y="7209"/>
                  <a:pt x="28300" y="7175"/>
                </a:cubicBezTo>
                <a:cubicBezTo>
                  <a:pt x="28827" y="7075"/>
                  <a:pt x="29659" y="7117"/>
                  <a:pt x="30262" y="6991"/>
                </a:cubicBezTo>
                <a:cubicBezTo>
                  <a:pt x="30354" y="6975"/>
                  <a:pt x="30412" y="6941"/>
                  <a:pt x="30598" y="6915"/>
                </a:cubicBezTo>
                <a:cubicBezTo>
                  <a:pt x="30841" y="6883"/>
                  <a:pt x="30480" y="6857"/>
                  <a:pt x="30338" y="6865"/>
                </a:cubicBezTo>
                <a:cubicBezTo>
                  <a:pt x="29876" y="6891"/>
                  <a:pt x="29608" y="6933"/>
                  <a:pt x="29097" y="6941"/>
                </a:cubicBezTo>
                <a:cubicBezTo>
                  <a:pt x="28827" y="6941"/>
                  <a:pt x="29205" y="6883"/>
                  <a:pt x="29331" y="6865"/>
                </a:cubicBezTo>
                <a:cubicBezTo>
                  <a:pt x="29599" y="6815"/>
                  <a:pt x="29683" y="6815"/>
                  <a:pt x="30002" y="6757"/>
                </a:cubicBezTo>
                <a:cubicBezTo>
                  <a:pt x="30110" y="6739"/>
                  <a:pt x="30278" y="6681"/>
                  <a:pt x="30288" y="6681"/>
                </a:cubicBezTo>
                <a:cubicBezTo>
                  <a:pt x="30254" y="6647"/>
                  <a:pt x="29944" y="6731"/>
                  <a:pt x="29893" y="6731"/>
                </a:cubicBezTo>
                <a:cubicBezTo>
                  <a:pt x="29289" y="6799"/>
                  <a:pt x="28811" y="6689"/>
                  <a:pt x="28166" y="6705"/>
                </a:cubicBezTo>
                <a:cubicBezTo>
                  <a:pt x="27914" y="6715"/>
                  <a:pt x="27620" y="6697"/>
                  <a:pt x="27319" y="6681"/>
                </a:cubicBezTo>
                <a:cubicBezTo>
                  <a:pt x="27193" y="6681"/>
                  <a:pt x="26681" y="6673"/>
                  <a:pt x="26699" y="6655"/>
                </a:cubicBezTo>
                <a:cubicBezTo>
                  <a:pt x="26749" y="6605"/>
                  <a:pt x="27654" y="6673"/>
                  <a:pt x="27780" y="6655"/>
                </a:cubicBezTo>
                <a:cubicBezTo>
                  <a:pt x="28468" y="6589"/>
                  <a:pt x="29289" y="6572"/>
                  <a:pt x="30002" y="6480"/>
                </a:cubicBezTo>
                <a:cubicBezTo>
                  <a:pt x="30152" y="6455"/>
                  <a:pt x="30682" y="6371"/>
                  <a:pt x="30338" y="6371"/>
                </a:cubicBezTo>
                <a:cubicBezTo>
                  <a:pt x="30320" y="6371"/>
                  <a:pt x="30220" y="6388"/>
                  <a:pt x="30204" y="6371"/>
                </a:cubicBezTo>
                <a:cubicBezTo>
                  <a:pt x="30220" y="6388"/>
                  <a:pt x="30270" y="6304"/>
                  <a:pt x="30262" y="6296"/>
                </a:cubicBezTo>
                <a:cubicBezTo>
                  <a:pt x="30236" y="6304"/>
                  <a:pt x="29533" y="6329"/>
                  <a:pt x="29926" y="6296"/>
                </a:cubicBezTo>
                <a:cubicBezTo>
                  <a:pt x="30018" y="6287"/>
                  <a:pt x="30254" y="6262"/>
                  <a:pt x="30338" y="6220"/>
                </a:cubicBezTo>
                <a:cubicBezTo>
                  <a:pt x="30598" y="6086"/>
                  <a:pt x="29725" y="6228"/>
                  <a:pt x="29483" y="6246"/>
                </a:cubicBezTo>
                <a:cubicBezTo>
                  <a:pt x="28769" y="6287"/>
                  <a:pt x="28106" y="6287"/>
                  <a:pt x="27319" y="6246"/>
                </a:cubicBezTo>
                <a:cubicBezTo>
                  <a:pt x="27177" y="6237"/>
                  <a:pt x="26875" y="6196"/>
                  <a:pt x="26875" y="6196"/>
                </a:cubicBezTo>
                <a:cubicBezTo>
                  <a:pt x="26883" y="6178"/>
                  <a:pt x="27796" y="6178"/>
                  <a:pt x="27990" y="6170"/>
                </a:cubicBezTo>
                <a:cubicBezTo>
                  <a:pt x="28576" y="6136"/>
                  <a:pt x="28661" y="6162"/>
                  <a:pt x="28937" y="6120"/>
                </a:cubicBezTo>
                <a:cubicBezTo>
                  <a:pt x="28911" y="6120"/>
                  <a:pt x="29433" y="6036"/>
                  <a:pt x="29407" y="6010"/>
                </a:cubicBezTo>
                <a:cubicBezTo>
                  <a:pt x="29331" y="5962"/>
                  <a:pt x="29155" y="6052"/>
                  <a:pt x="29071" y="6010"/>
                </a:cubicBezTo>
                <a:cubicBezTo>
                  <a:pt x="28937" y="6094"/>
                  <a:pt x="28819" y="5978"/>
                  <a:pt x="29071" y="6010"/>
                </a:cubicBezTo>
                <a:cubicBezTo>
                  <a:pt x="29323" y="5928"/>
                  <a:pt x="29784" y="5994"/>
                  <a:pt x="30002" y="5911"/>
                </a:cubicBezTo>
                <a:cubicBezTo>
                  <a:pt x="30044" y="5895"/>
                  <a:pt x="29994" y="5870"/>
                  <a:pt x="30052" y="5861"/>
                </a:cubicBezTo>
                <a:cubicBezTo>
                  <a:pt x="30136" y="5836"/>
                  <a:pt x="30330" y="5811"/>
                  <a:pt x="30312" y="5811"/>
                </a:cubicBezTo>
                <a:cubicBezTo>
                  <a:pt x="30320" y="5811"/>
                  <a:pt x="29625" y="5802"/>
                  <a:pt x="29976" y="5728"/>
                </a:cubicBezTo>
                <a:cubicBezTo>
                  <a:pt x="30060" y="5710"/>
                  <a:pt x="30338" y="5744"/>
                  <a:pt x="30312" y="5652"/>
                </a:cubicBezTo>
                <a:cubicBezTo>
                  <a:pt x="30296" y="5602"/>
                  <a:pt x="29709" y="5694"/>
                  <a:pt x="29533" y="5702"/>
                </a:cubicBezTo>
                <a:cubicBezTo>
                  <a:pt x="29147" y="5728"/>
                  <a:pt x="28879" y="5710"/>
                  <a:pt x="28451" y="5728"/>
                </a:cubicBezTo>
                <a:cubicBezTo>
                  <a:pt x="28358" y="5736"/>
                  <a:pt x="28192" y="5736"/>
                  <a:pt x="28040" y="5728"/>
                </a:cubicBezTo>
                <a:cubicBezTo>
                  <a:pt x="27990" y="5736"/>
                  <a:pt x="27940" y="5728"/>
                  <a:pt x="27880" y="5728"/>
                </a:cubicBezTo>
                <a:cubicBezTo>
                  <a:pt x="27754" y="5728"/>
                  <a:pt x="27654" y="5728"/>
                  <a:pt x="27654" y="5728"/>
                </a:cubicBezTo>
                <a:cubicBezTo>
                  <a:pt x="27670" y="5710"/>
                  <a:pt x="27772" y="5718"/>
                  <a:pt x="27880" y="5728"/>
                </a:cubicBezTo>
                <a:cubicBezTo>
                  <a:pt x="27930" y="5728"/>
                  <a:pt x="27982" y="5728"/>
                  <a:pt x="28040" y="5728"/>
                </a:cubicBezTo>
                <a:lnTo>
                  <a:pt x="28040" y="5728"/>
                </a:lnTo>
                <a:cubicBezTo>
                  <a:pt x="28284" y="5718"/>
                  <a:pt x="29045" y="5652"/>
                  <a:pt x="29433" y="5626"/>
                </a:cubicBezTo>
                <a:cubicBezTo>
                  <a:pt x="29675" y="5610"/>
                  <a:pt x="29633" y="5634"/>
                  <a:pt x="29742" y="5576"/>
                </a:cubicBezTo>
                <a:cubicBezTo>
                  <a:pt x="29926" y="5468"/>
                  <a:pt x="29457" y="5568"/>
                  <a:pt x="29307" y="5576"/>
                </a:cubicBezTo>
                <a:cubicBezTo>
                  <a:pt x="28652" y="5602"/>
                  <a:pt x="27788" y="5560"/>
                  <a:pt x="27210" y="5526"/>
                </a:cubicBezTo>
                <a:cubicBezTo>
                  <a:pt x="26723" y="5492"/>
                  <a:pt x="26455" y="5476"/>
                  <a:pt x="25844" y="5442"/>
                </a:cubicBezTo>
                <a:cubicBezTo>
                  <a:pt x="25600" y="5434"/>
                  <a:pt x="24853" y="5458"/>
                  <a:pt x="25096" y="5366"/>
                </a:cubicBezTo>
                <a:cubicBezTo>
                  <a:pt x="25214" y="5324"/>
                  <a:pt x="25574" y="5392"/>
                  <a:pt x="25684" y="5392"/>
                </a:cubicBezTo>
                <a:cubicBezTo>
                  <a:pt x="25768" y="5392"/>
                  <a:pt x="26321" y="5384"/>
                  <a:pt x="25918" y="5316"/>
                </a:cubicBezTo>
                <a:cubicBezTo>
                  <a:pt x="25490" y="5240"/>
                  <a:pt x="26337" y="5282"/>
                  <a:pt x="26329" y="5266"/>
                </a:cubicBezTo>
                <a:cubicBezTo>
                  <a:pt x="26313" y="5232"/>
                  <a:pt x="25760" y="5216"/>
                  <a:pt x="25658" y="5216"/>
                </a:cubicBezTo>
                <a:cubicBezTo>
                  <a:pt x="25390" y="5198"/>
                  <a:pt x="25104" y="5148"/>
                  <a:pt x="24862" y="5106"/>
                </a:cubicBezTo>
                <a:cubicBezTo>
                  <a:pt x="24643" y="5072"/>
                  <a:pt x="25021" y="5056"/>
                  <a:pt x="25072" y="5056"/>
                </a:cubicBezTo>
                <a:cubicBezTo>
                  <a:pt x="25348" y="5056"/>
                  <a:pt x="25936" y="5132"/>
                  <a:pt x="26052" y="5106"/>
                </a:cubicBezTo>
                <a:cubicBezTo>
                  <a:pt x="26069" y="5106"/>
                  <a:pt x="26019" y="5030"/>
                  <a:pt x="26078" y="5006"/>
                </a:cubicBezTo>
                <a:cubicBezTo>
                  <a:pt x="26145" y="4972"/>
                  <a:pt x="26211" y="5022"/>
                  <a:pt x="26329" y="5006"/>
                </a:cubicBezTo>
                <a:cubicBezTo>
                  <a:pt x="26395" y="4998"/>
                  <a:pt x="26455" y="4946"/>
                  <a:pt x="26539" y="4930"/>
                </a:cubicBezTo>
                <a:cubicBezTo>
                  <a:pt x="26681" y="4896"/>
                  <a:pt x="26865" y="4896"/>
                  <a:pt x="26925" y="4880"/>
                </a:cubicBezTo>
                <a:cubicBezTo>
                  <a:pt x="27025" y="4846"/>
                  <a:pt x="26823" y="4846"/>
                  <a:pt x="26975" y="4830"/>
                </a:cubicBezTo>
                <a:cubicBezTo>
                  <a:pt x="27327" y="4780"/>
                  <a:pt x="27604" y="4830"/>
                  <a:pt x="27930" y="4830"/>
                </a:cubicBezTo>
                <a:cubicBezTo>
                  <a:pt x="28274" y="4830"/>
                  <a:pt x="27654" y="4796"/>
                  <a:pt x="27544" y="4796"/>
                </a:cubicBezTo>
                <a:cubicBezTo>
                  <a:pt x="27319" y="4796"/>
                  <a:pt x="27059" y="4780"/>
                  <a:pt x="26875" y="4771"/>
                </a:cubicBezTo>
                <a:cubicBezTo>
                  <a:pt x="26891" y="4771"/>
                  <a:pt x="26463" y="4804"/>
                  <a:pt x="26439" y="4746"/>
                </a:cubicBezTo>
                <a:cubicBezTo>
                  <a:pt x="26413" y="4687"/>
                  <a:pt x="25936" y="4721"/>
                  <a:pt x="25818" y="4696"/>
                </a:cubicBezTo>
                <a:cubicBezTo>
                  <a:pt x="25834" y="4704"/>
                  <a:pt x="25692" y="4621"/>
                  <a:pt x="25684" y="4621"/>
                </a:cubicBezTo>
                <a:cubicBezTo>
                  <a:pt x="25718" y="4587"/>
                  <a:pt x="26061" y="4637"/>
                  <a:pt x="26153" y="4645"/>
                </a:cubicBezTo>
                <a:cubicBezTo>
                  <a:pt x="26849" y="4679"/>
                  <a:pt x="27302" y="4671"/>
                  <a:pt x="27704" y="4671"/>
                </a:cubicBezTo>
                <a:cubicBezTo>
                  <a:pt x="27982" y="4671"/>
                  <a:pt x="28426" y="4671"/>
                  <a:pt x="28677" y="4637"/>
                </a:cubicBezTo>
                <a:cubicBezTo>
                  <a:pt x="28551" y="4645"/>
                  <a:pt x="28769" y="4537"/>
                  <a:pt x="28837" y="4571"/>
                </a:cubicBezTo>
                <a:cubicBezTo>
                  <a:pt x="28811" y="4553"/>
                  <a:pt x="28693" y="4545"/>
                  <a:pt x="28661" y="4545"/>
                </a:cubicBezTo>
                <a:cubicBezTo>
                  <a:pt x="28224" y="4537"/>
                  <a:pt x="27227" y="4604"/>
                  <a:pt x="26539" y="4571"/>
                </a:cubicBezTo>
                <a:cubicBezTo>
                  <a:pt x="26329" y="4561"/>
                  <a:pt x="25977" y="4579"/>
                  <a:pt x="25776" y="4511"/>
                </a:cubicBezTo>
                <a:cubicBezTo>
                  <a:pt x="25768" y="4511"/>
                  <a:pt x="25742" y="4503"/>
                  <a:pt x="25718" y="4487"/>
                </a:cubicBezTo>
                <a:cubicBezTo>
                  <a:pt x="25734" y="4503"/>
                  <a:pt x="25750" y="4503"/>
                  <a:pt x="25776" y="4511"/>
                </a:cubicBezTo>
                <a:cubicBezTo>
                  <a:pt x="25802" y="4511"/>
                  <a:pt x="25750" y="4461"/>
                  <a:pt x="25708" y="4437"/>
                </a:cubicBezTo>
                <a:cubicBezTo>
                  <a:pt x="25684" y="4445"/>
                  <a:pt x="25658" y="4445"/>
                  <a:pt x="25658" y="4437"/>
                </a:cubicBezTo>
                <a:cubicBezTo>
                  <a:pt x="25666" y="4419"/>
                  <a:pt x="25684" y="4427"/>
                  <a:pt x="25708" y="4437"/>
                </a:cubicBezTo>
                <a:cubicBezTo>
                  <a:pt x="25742" y="4437"/>
                  <a:pt x="25784" y="4419"/>
                  <a:pt x="25768" y="4411"/>
                </a:cubicBezTo>
                <a:cubicBezTo>
                  <a:pt x="25692" y="4377"/>
                  <a:pt x="25600" y="4403"/>
                  <a:pt x="25508" y="4385"/>
                </a:cubicBezTo>
                <a:cubicBezTo>
                  <a:pt x="25332" y="4353"/>
                  <a:pt x="25122" y="4285"/>
                  <a:pt x="24937" y="4259"/>
                </a:cubicBezTo>
                <a:cubicBezTo>
                  <a:pt x="24643" y="4217"/>
                  <a:pt x="24309" y="4185"/>
                  <a:pt x="23981" y="4125"/>
                </a:cubicBezTo>
                <a:cubicBezTo>
                  <a:pt x="23780" y="4091"/>
                  <a:pt x="23981" y="4067"/>
                  <a:pt x="24007" y="4075"/>
                </a:cubicBezTo>
                <a:cubicBezTo>
                  <a:pt x="23981" y="4067"/>
                  <a:pt x="23855" y="4033"/>
                  <a:pt x="23830" y="4025"/>
                </a:cubicBezTo>
                <a:cubicBezTo>
                  <a:pt x="23412" y="3941"/>
                  <a:pt x="23008" y="3933"/>
                  <a:pt x="22640" y="3841"/>
                </a:cubicBezTo>
                <a:cubicBezTo>
                  <a:pt x="22463" y="3807"/>
                  <a:pt x="22271" y="3739"/>
                  <a:pt x="22095" y="3689"/>
                </a:cubicBezTo>
                <a:cubicBezTo>
                  <a:pt x="21767" y="3597"/>
                  <a:pt x="21499" y="3480"/>
                  <a:pt x="21197" y="3354"/>
                </a:cubicBezTo>
                <a:cubicBezTo>
                  <a:pt x="19805" y="2768"/>
                  <a:pt x="18732" y="1895"/>
                  <a:pt x="17474" y="1107"/>
                </a:cubicBezTo>
                <a:cubicBezTo>
                  <a:pt x="17265" y="974"/>
                  <a:pt x="17037" y="830"/>
                  <a:pt x="16803" y="696"/>
                </a:cubicBezTo>
                <a:cubicBezTo>
                  <a:pt x="16577" y="562"/>
                  <a:pt x="16325" y="386"/>
                  <a:pt x="16108" y="310"/>
                </a:cubicBezTo>
                <a:cubicBezTo>
                  <a:pt x="16040" y="286"/>
                  <a:pt x="15966" y="302"/>
                  <a:pt x="15899" y="286"/>
                </a:cubicBezTo>
                <a:cubicBezTo>
                  <a:pt x="15840" y="260"/>
                  <a:pt x="15782" y="202"/>
                  <a:pt x="15724" y="176"/>
                </a:cubicBezTo>
                <a:cubicBezTo>
                  <a:pt x="15622" y="142"/>
                  <a:pt x="15506" y="142"/>
                  <a:pt x="15388" y="101"/>
                </a:cubicBezTo>
                <a:cubicBezTo>
                  <a:pt x="15278" y="68"/>
                  <a:pt x="15202" y="0"/>
                  <a:pt x="15078" y="0"/>
                </a:cubicBezTo>
                <a:cubicBezTo>
                  <a:pt x="15128" y="76"/>
                  <a:pt x="15422" y="110"/>
                  <a:pt x="15362" y="176"/>
                </a:cubicBezTo>
                <a:cubicBezTo>
                  <a:pt x="15346" y="194"/>
                  <a:pt x="15202" y="184"/>
                  <a:pt x="15202" y="176"/>
                </a:cubicBezTo>
                <a:cubicBezTo>
                  <a:pt x="15220" y="210"/>
                  <a:pt x="15548" y="378"/>
                  <a:pt x="15464" y="412"/>
                </a:cubicBezTo>
                <a:cubicBezTo>
                  <a:pt x="15472" y="402"/>
                  <a:pt x="14683" y="92"/>
                  <a:pt x="15078" y="310"/>
                </a:cubicBezTo>
                <a:cubicBezTo>
                  <a:pt x="15186" y="370"/>
                  <a:pt x="15338" y="394"/>
                  <a:pt x="15438" y="486"/>
                </a:cubicBezTo>
                <a:cubicBezTo>
                  <a:pt x="15548" y="462"/>
                  <a:pt x="15446" y="562"/>
                  <a:pt x="15438" y="486"/>
                </a:cubicBezTo>
                <a:cubicBezTo>
                  <a:pt x="15044" y="428"/>
                  <a:pt x="14776" y="260"/>
                  <a:pt x="14407" y="176"/>
                </a:cubicBezTo>
                <a:cubicBezTo>
                  <a:pt x="14155" y="210"/>
                  <a:pt x="14599" y="360"/>
                  <a:pt x="14691" y="412"/>
                </a:cubicBezTo>
                <a:cubicBezTo>
                  <a:pt x="15010" y="580"/>
                  <a:pt x="15430" y="924"/>
                  <a:pt x="15698" y="1032"/>
                </a:cubicBezTo>
                <a:cubicBezTo>
                  <a:pt x="15807" y="1006"/>
                  <a:pt x="15698" y="1107"/>
                  <a:pt x="15698" y="1032"/>
                </a:cubicBezTo>
                <a:cubicBezTo>
                  <a:pt x="15430" y="1066"/>
                  <a:pt x="15036" y="822"/>
                  <a:pt x="14691" y="722"/>
                </a:cubicBezTo>
                <a:cubicBezTo>
                  <a:pt x="14473" y="654"/>
                  <a:pt x="14776" y="814"/>
                  <a:pt x="14842" y="848"/>
                </a:cubicBezTo>
                <a:cubicBezTo>
                  <a:pt x="15404" y="1124"/>
                  <a:pt x="16016" y="1375"/>
                  <a:pt x="16543" y="1677"/>
                </a:cubicBezTo>
                <a:cubicBezTo>
                  <a:pt x="18278" y="2658"/>
                  <a:pt x="19571" y="3915"/>
                  <a:pt x="21607" y="4621"/>
                </a:cubicBezTo>
                <a:cubicBezTo>
                  <a:pt x="21859" y="4704"/>
                  <a:pt x="22103" y="4729"/>
                  <a:pt x="22153" y="4796"/>
                </a:cubicBezTo>
                <a:cubicBezTo>
                  <a:pt x="22145" y="4788"/>
                  <a:pt x="22087" y="4813"/>
                  <a:pt x="22069" y="4796"/>
                </a:cubicBezTo>
                <a:cubicBezTo>
                  <a:pt x="22405" y="4914"/>
                  <a:pt x="22816" y="4956"/>
                  <a:pt x="23160" y="5056"/>
                </a:cubicBezTo>
                <a:cubicBezTo>
                  <a:pt x="23194" y="5072"/>
                  <a:pt x="23294" y="5030"/>
                  <a:pt x="23286" y="5082"/>
                </a:cubicBezTo>
                <a:cubicBezTo>
                  <a:pt x="23504" y="5056"/>
                  <a:pt x="23394" y="5164"/>
                  <a:pt x="23286" y="5082"/>
                </a:cubicBezTo>
                <a:cubicBezTo>
                  <a:pt x="23252" y="5072"/>
                  <a:pt x="23152" y="5114"/>
                  <a:pt x="23160" y="5056"/>
                </a:cubicBezTo>
                <a:cubicBezTo>
                  <a:pt x="22840" y="5048"/>
                  <a:pt x="22287" y="4888"/>
                  <a:pt x="21943" y="4796"/>
                </a:cubicBezTo>
                <a:cubicBezTo>
                  <a:pt x="21859" y="4780"/>
                  <a:pt x="21557" y="4696"/>
                  <a:pt x="21557" y="4696"/>
                </a:cubicBezTo>
                <a:cubicBezTo>
                  <a:pt x="21575" y="4687"/>
                  <a:pt x="21591" y="4679"/>
                  <a:pt x="21607" y="4679"/>
                </a:cubicBezTo>
                <a:cubicBezTo>
                  <a:pt x="20854" y="4469"/>
                  <a:pt x="20140" y="4109"/>
                  <a:pt x="19511" y="3715"/>
                </a:cubicBezTo>
                <a:cubicBezTo>
                  <a:pt x="18246" y="2926"/>
                  <a:pt x="16995" y="1921"/>
                  <a:pt x="15514" y="1291"/>
                </a:cubicBezTo>
                <a:cubicBezTo>
                  <a:pt x="14960" y="1049"/>
                  <a:pt x="14399" y="856"/>
                  <a:pt x="13761" y="646"/>
                </a:cubicBezTo>
                <a:cubicBezTo>
                  <a:pt x="13559" y="580"/>
                  <a:pt x="13358" y="470"/>
                  <a:pt x="13166" y="436"/>
                </a:cubicBezTo>
                <a:cubicBezTo>
                  <a:pt x="12712" y="344"/>
                  <a:pt x="13367" y="654"/>
                  <a:pt x="13476" y="696"/>
                </a:cubicBezTo>
                <a:cubicBezTo>
                  <a:pt x="13618" y="748"/>
                  <a:pt x="13777" y="798"/>
                  <a:pt x="13937" y="872"/>
                </a:cubicBezTo>
                <a:cubicBezTo>
                  <a:pt x="14105" y="956"/>
                  <a:pt x="13743" y="840"/>
                  <a:pt x="13627" y="798"/>
                </a:cubicBezTo>
                <a:cubicBezTo>
                  <a:pt x="13509" y="756"/>
                  <a:pt x="13408" y="730"/>
                  <a:pt x="13292" y="696"/>
                </a:cubicBezTo>
                <a:cubicBezTo>
                  <a:pt x="13098" y="630"/>
                  <a:pt x="12285" y="394"/>
                  <a:pt x="12730" y="646"/>
                </a:cubicBezTo>
                <a:cubicBezTo>
                  <a:pt x="13040" y="814"/>
                  <a:pt x="13408" y="830"/>
                  <a:pt x="13761" y="982"/>
                </a:cubicBezTo>
                <a:cubicBezTo>
                  <a:pt x="13929" y="1049"/>
                  <a:pt x="13609" y="1024"/>
                  <a:pt x="13501" y="1006"/>
                </a:cubicBezTo>
                <a:cubicBezTo>
                  <a:pt x="13375" y="982"/>
                  <a:pt x="13242" y="890"/>
                  <a:pt x="13064" y="898"/>
                </a:cubicBezTo>
                <a:cubicBezTo>
                  <a:pt x="13024" y="848"/>
                  <a:pt x="12964" y="882"/>
                  <a:pt x="12972" y="898"/>
                </a:cubicBezTo>
                <a:cubicBezTo>
                  <a:pt x="12478" y="872"/>
                  <a:pt x="11791" y="730"/>
                  <a:pt x="11178" y="672"/>
                </a:cubicBezTo>
                <a:cubicBezTo>
                  <a:pt x="11010" y="654"/>
                  <a:pt x="11303" y="738"/>
                  <a:pt x="11329" y="748"/>
                </a:cubicBezTo>
                <a:cubicBezTo>
                  <a:pt x="11681" y="822"/>
                  <a:pt x="12444" y="990"/>
                  <a:pt x="12780" y="1082"/>
                </a:cubicBezTo>
                <a:cubicBezTo>
                  <a:pt x="13459" y="1258"/>
                  <a:pt x="13945" y="1417"/>
                  <a:pt x="14247" y="1627"/>
                </a:cubicBezTo>
                <a:cubicBezTo>
                  <a:pt x="14221" y="1611"/>
                  <a:pt x="14163" y="1635"/>
                  <a:pt x="14171" y="1653"/>
                </a:cubicBezTo>
                <a:cubicBezTo>
                  <a:pt x="14197" y="1669"/>
                  <a:pt x="14473" y="1727"/>
                  <a:pt x="14357" y="1753"/>
                </a:cubicBezTo>
                <a:cubicBezTo>
                  <a:pt x="14289" y="1761"/>
                  <a:pt x="14037" y="1611"/>
                  <a:pt x="13987" y="1601"/>
                </a:cubicBezTo>
                <a:cubicBezTo>
                  <a:pt x="13903" y="1577"/>
                  <a:pt x="13827" y="1611"/>
                  <a:pt x="13761" y="1601"/>
                </a:cubicBezTo>
                <a:cubicBezTo>
                  <a:pt x="13618" y="1577"/>
                  <a:pt x="13509" y="1467"/>
                  <a:pt x="13316" y="1467"/>
                </a:cubicBezTo>
                <a:cubicBezTo>
                  <a:pt x="13476" y="1551"/>
                  <a:pt x="13627" y="1643"/>
                  <a:pt x="13785" y="1727"/>
                </a:cubicBezTo>
                <a:cubicBezTo>
                  <a:pt x="13819" y="1727"/>
                  <a:pt x="13803" y="1761"/>
                  <a:pt x="13785" y="1727"/>
                </a:cubicBezTo>
                <a:cubicBezTo>
                  <a:pt x="13467" y="1661"/>
                  <a:pt x="13224" y="1509"/>
                  <a:pt x="12880" y="1467"/>
                </a:cubicBezTo>
                <a:cubicBezTo>
                  <a:pt x="13224" y="1569"/>
                  <a:pt x="13543" y="1703"/>
                  <a:pt x="13861" y="1853"/>
                </a:cubicBezTo>
                <a:cubicBezTo>
                  <a:pt x="13987" y="1921"/>
                  <a:pt x="13609" y="1795"/>
                  <a:pt x="13551" y="1777"/>
                </a:cubicBezTo>
                <a:cubicBezTo>
                  <a:pt x="12812" y="1527"/>
                  <a:pt x="12125" y="1341"/>
                  <a:pt x="11228" y="1208"/>
                </a:cubicBezTo>
                <a:cubicBezTo>
                  <a:pt x="10852" y="1158"/>
                  <a:pt x="11371" y="1275"/>
                  <a:pt x="11463" y="1291"/>
                </a:cubicBezTo>
                <a:cubicBezTo>
                  <a:pt x="11823" y="1359"/>
                  <a:pt x="12134" y="1417"/>
                  <a:pt x="12520" y="1519"/>
                </a:cubicBezTo>
                <a:cubicBezTo>
                  <a:pt x="12762" y="1585"/>
                  <a:pt x="12159" y="1519"/>
                  <a:pt x="12159" y="1519"/>
                </a:cubicBezTo>
                <a:cubicBezTo>
                  <a:pt x="12159" y="1551"/>
                  <a:pt x="12822" y="1719"/>
                  <a:pt x="12856" y="1727"/>
                </a:cubicBezTo>
                <a:cubicBezTo>
                  <a:pt x="13148" y="1811"/>
                  <a:pt x="13282" y="1845"/>
                  <a:pt x="13501" y="1963"/>
                </a:cubicBezTo>
                <a:cubicBezTo>
                  <a:pt x="13534" y="1963"/>
                  <a:pt x="13576" y="1955"/>
                  <a:pt x="13576" y="1987"/>
                </a:cubicBezTo>
                <a:cubicBezTo>
                  <a:pt x="13609" y="1987"/>
                  <a:pt x="13651" y="1979"/>
                  <a:pt x="13651" y="2013"/>
                </a:cubicBezTo>
                <a:cubicBezTo>
                  <a:pt x="13761" y="1987"/>
                  <a:pt x="13659" y="2089"/>
                  <a:pt x="13651" y="2013"/>
                </a:cubicBezTo>
                <a:cubicBezTo>
                  <a:pt x="13627" y="2005"/>
                  <a:pt x="13585" y="2013"/>
                  <a:pt x="13576" y="1987"/>
                </a:cubicBezTo>
                <a:cubicBezTo>
                  <a:pt x="13551" y="1979"/>
                  <a:pt x="13501" y="1987"/>
                  <a:pt x="13501" y="1963"/>
                </a:cubicBezTo>
                <a:cubicBezTo>
                  <a:pt x="13300" y="1945"/>
                  <a:pt x="12822" y="1727"/>
                  <a:pt x="12520" y="1727"/>
                </a:cubicBezTo>
                <a:cubicBezTo>
                  <a:pt x="12377" y="1727"/>
                  <a:pt x="12444" y="1803"/>
                  <a:pt x="12620" y="1803"/>
                </a:cubicBezTo>
                <a:cubicBezTo>
                  <a:pt x="12628" y="1727"/>
                  <a:pt x="12730" y="1829"/>
                  <a:pt x="12620" y="1803"/>
                </a:cubicBezTo>
                <a:cubicBezTo>
                  <a:pt x="13090" y="1987"/>
                  <a:pt x="13568" y="2147"/>
                  <a:pt x="13987" y="2373"/>
                </a:cubicBezTo>
                <a:cubicBezTo>
                  <a:pt x="14021" y="2373"/>
                  <a:pt x="14063" y="2365"/>
                  <a:pt x="14071" y="2398"/>
                </a:cubicBezTo>
                <a:cubicBezTo>
                  <a:pt x="14097" y="2407"/>
                  <a:pt x="14139" y="2390"/>
                  <a:pt x="14147" y="2424"/>
                </a:cubicBezTo>
                <a:cubicBezTo>
                  <a:pt x="14181" y="2424"/>
                  <a:pt x="14163" y="2466"/>
                  <a:pt x="14147" y="2424"/>
                </a:cubicBezTo>
                <a:cubicBezTo>
                  <a:pt x="14113" y="2424"/>
                  <a:pt x="14071" y="2432"/>
                  <a:pt x="14071" y="2398"/>
                </a:cubicBezTo>
                <a:cubicBezTo>
                  <a:pt x="14037" y="2398"/>
                  <a:pt x="13995" y="2407"/>
                  <a:pt x="13987" y="2373"/>
                </a:cubicBezTo>
                <a:cubicBezTo>
                  <a:pt x="13074" y="2081"/>
                  <a:pt x="12151" y="1787"/>
                  <a:pt x="11069" y="1653"/>
                </a:cubicBezTo>
                <a:cubicBezTo>
                  <a:pt x="11153" y="1685"/>
                  <a:pt x="11581" y="1761"/>
                  <a:pt x="11773" y="1803"/>
                </a:cubicBezTo>
                <a:cubicBezTo>
                  <a:pt x="11949" y="1845"/>
                  <a:pt x="11715" y="1853"/>
                  <a:pt x="11715" y="1853"/>
                </a:cubicBezTo>
                <a:cubicBezTo>
                  <a:pt x="11773" y="1879"/>
                  <a:pt x="11899" y="1887"/>
                  <a:pt x="11975" y="1913"/>
                </a:cubicBezTo>
                <a:cubicBezTo>
                  <a:pt x="13174" y="2231"/>
                  <a:pt x="14247" y="2608"/>
                  <a:pt x="15278" y="3120"/>
                </a:cubicBezTo>
                <a:cubicBezTo>
                  <a:pt x="16141" y="3547"/>
                  <a:pt x="16769" y="3967"/>
                  <a:pt x="17550" y="4487"/>
                </a:cubicBezTo>
                <a:cubicBezTo>
                  <a:pt x="17667" y="4571"/>
                  <a:pt x="18002" y="4771"/>
                  <a:pt x="18170" y="4930"/>
                </a:cubicBezTo>
                <a:cubicBezTo>
                  <a:pt x="18196" y="4946"/>
                  <a:pt x="18246" y="4964"/>
                  <a:pt x="18196" y="4980"/>
                </a:cubicBezTo>
                <a:cubicBezTo>
                  <a:pt x="18112" y="5006"/>
                  <a:pt x="17566" y="4587"/>
                  <a:pt x="17449" y="4519"/>
                </a:cubicBezTo>
                <a:cubicBezTo>
                  <a:pt x="16711" y="4051"/>
                  <a:pt x="16066" y="3606"/>
                  <a:pt x="15152" y="3228"/>
                </a:cubicBezTo>
                <a:cubicBezTo>
                  <a:pt x="14625" y="3002"/>
                  <a:pt x="14021" y="2742"/>
                  <a:pt x="13425" y="2549"/>
                </a:cubicBezTo>
                <a:cubicBezTo>
                  <a:pt x="12620" y="2306"/>
                  <a:pt x="11949" y="2105"/>
                  <a:pt x="10994" y="2089"/>
                </a:cubicBezTo>
                <a:cubicBezTo>
                  <a:pt x="11303" y="2173"/>
                  <a:pt x="11673" y="2197"/>
                  <a:pt x="11949" y="2323"/>
                </a:cubicBezTo>
                <a:cubicBezTo>
                  <a:pt x="12051" y="2323"/>
                  <a:pt x="12125" y="2331"/>
                  <a:pt x="12185" y="2373"/>
                </a:cubicBezTo>
                <a:cubicBezTo>
                  <a:pt x="12318" y="2348"/>
                  <a:pt x="12218" y="2448"/>
                  <a:pt x="12185" y="2373"/>
                </a:cubicBezTo>
                <a:cubicBezTo>
                  <a:pt x="12084" y="2373"/>
                  <a:pt x="12009" y="2365"/>
                  <a:pt x="11949" y="2323"/>
                </a:cubicBezTo>
                <a:cubicBezTo>
                  <a:pt x="11823" y="2323"/>
                  <a:pt x="11371" y="2189"/>
                  <a:pt x="11153" y="2189"/>
                </a:cubicBezTo>
                <a:cubicBezTo>
                  <a:pt x="10910" y="2189"/>
                  <a:pt x="11195" y="2223"/>
                  <a:pt x="11253" y="2273"/>
                </a:cubicBezTo>
                <a:cubicBezTo>
                  <a:pt x="11421" y="2239"/>
                  <a:pt x="11311" y="2348"/>
                  <a:pt x="11253" y="2273"/>
                </a:cubicBezTo>
                <a:cubicBezTo>
                  <a:pt x="11027" y="2247"/>
                  <a:pt x="10952" y="2214"/>
                  <a:pt x="10792" y="2247"/>
                </a:cubicBezTo>
                <a:cubicBezTo>
                  <a:pt x="10800" y="2239"/>
                  <a:pt x="10952" y="2239"/>
                  <a:pt x="10944" y="2273"/>
                </a:cubicBezTo>
                <a:cubicBezTo>
                  <a:pt x="10926" y="2323"/>
                  <a:pt x="10374" y="2273"/>
                  <a:pt x="10684" y="2373"/>
                </a:cubicBezTo>
                <a:cubicBezTo>
                  <a:pt x="10884" y="2432"/>
                  <a:pt x="11203" y="2448"/>
                  <a:pt x="11405" y="2498"/>
                </a:cubicBezTo>
                <a:cubicBezTo>
                  <a:pt x="11571" y="2540"/>
                  <a:pt x="11807" y="2642"/>
                  <a:pt x="12051" y="2708"/>
                </a:cubicBezTo>
                <a:cubicBezTo>
                  <a:pt x="12143" y="2734"/>
                  <a:pt x="12335" y="2768"/>
                  <a:pt x="12444" y="2810"/>
                </a:cubicBezTo>
                <a:cubicBezTo>
                  <a:pt x="12746" y="2926"/>
                  <a:pt x="12243" y="2784"/>
                  <a:pt x="12109" y="2758"/>
                </a:cubicBezTo>
                <a:cubicBezTo>
                  <a:pt x="11765" y="2692"/>
                  <a:pt x="11639" y="2692"/>
                  <a:pt x="11279" y="2658"/>
                </a:cubicBezTo>
                <a:cubicBezTo>
                  <a:pt x="11136" y="2642"/>
                  <a:pt x="10784" y="2616"/>
                  <a:pt x="11069" y="2708"/>
                </a:cubicBezTo>
                <a:cubicBezTo>
                  <a:pt x="11447" y="2826"/>
                  <a:pt x="11823" y="2842"/>
                  <a:pt x="12209" y="2994"/>
                </a:cubicBezTo>
                <a:cubicBezTo>
                  <a:pt x="12444" y="3086"/>
                  <a:pt x="11925" y="2960"/>
                  <a:pt x="11689" y="2918"/>
                </a:cubicBezTo>
                <a:cubicBezTo>
                  <a:pt x="11555" y="2884"/>
                  <a:pt x="10792" y="2800"/>
                  <a:pt x="11203" y="2918"/>
                </a:cubicBezTo>
                <a:cubicBezTo>
                  <a:pt x="11287" y="2944"/>
                  <a:pt x="11631" y="3002"/>
                  <a:pt x="11615" y="3018"/>
                </a:cubicBezTo>
                <a:cubicBezTo>
                  <a:pt x="11571" y="3062"/>
                  <a:pt x="11303" y="2994"/>
                  <a:pt x="11279" y="2994"/>
                </a:cubicBezTo>
                <a:cubicBezTo>
                  <a:pt x="10742" y="2918"/>
                  <a:pt x="10256" y="2876"/>
                  <a:pt x="9677" y="2834"/>
                </a:cubicBezTo>
                <a:cubicBezTo>
                  <a:pt x="9485" y="2826"/>
                  <a:pt x="9367" y="2800"/>
                  <a:pt x="9215" y="2810"/>
                </a:cubicBezTo>
                <a:cubicBezTo>
                  <a:pt x="9207" y="2810"/>
                  <a:pt x="9107" y="2842"/>
                  <a:pt x="9107" y="2860"/>
                </a:cubicBezTo>
                <a:cubicBezTo>
                  <a:pt x="9123" y="2894"/>
                  <a:pt x="10180" y="3028"/>
                  <a:pt x="10248" y="3044"/>
                </a:cubicBezTo>
                <a:cubicBezTo>
                  <a:pt x="10792" y="3162"/>
                  <a:pt x="10826" y="3154"/>
                  <a:pt x="11329" y="3254"/>
                </a:cubicBezTo>
                <a:cubicBezTo>
                  <a:pt x="12117" y="3404"/>
                  <a:pt x="12646" y="3564"/>
                  <a:pt x="13342" y="3815"/>
                </a:cubicBezTo>
                <a:cubicBezTo>
                  <a:pt x="13450" y="3789"/>
                  <a:pt x="13350" y="3899"/>
                  <a:pt x="13342" y="3815"/>
                </a:cubicBezTo>
                <a:cubicBezTo>
                  <a:pt x="12562" y="3614"/>
                  <a:pt x="11849" y="3354"/>
                  <a:pt x="10944" y="3280"/>
                </a:cubicBezTo>
                <a:cubicBezTo>
                  <a:pt x="10860" y="3196"/>
                  <a:pt x="10750" y="3304"/>
                  <a:pt x="10944" y="3280"/>
                </a:cubicBezTo>
                <a:cubicBezTo>
                  <a:pt x="10960" y="3288"/>
                  <a:pt x="11531" y="3438"/>
                  <a:pt x="11539" y="3430"/>
                </a:cubicBezTo>
                <a:cubicBezTo>
                  <a:pt x="11521" y="3446"/>
                  <a:pt x="10768" y="3354"/>
                  <a:pt x="11203" y="3505"/>
                </a:cubicBezTo>
                <a:cubicBezTo>
                  <a:pt x="11353" y="3564"/>
                  <a:pt x="11563" y="3597"/>
                  <a:pt x="11773" y="3639"/>
                </a:cubicBezTo>
                <a:cubicBezTo>
                  <a:pt x="12017" y="3689"/>
                  <a:pt x="11949" y="3681"/>
                  <a:pt x="12084" y="3715"/>
                </a:cubicBezTo>
                <a:cubicBezTo>
                  <a:pt x="12344" y="3789"/>
                  <a:pt x="11773" y="3673"/>
                  <a:pt x="11749" y="3665"/>
                </a:cubicBezTo>
                <a:cubicBezTo>
                  <a:pt x="11363" y="3589"/>
                  <a:pt x="10944" y="3514"/>
                  <a:pt x="10482" y="3480"/>
                </a:cubicBezTo>
                <a:cubicBezTo>
                  <a:pt x="11497" y="3715"/>
                  <a:pt x="12670" y="3941"/>
                  <a:pt x="13651" y="4311"/>
                </a:cubicBezTo>
                <a:cubicBezTo>
                  <a:pt x="13887" y="4393"/>
                  <a:pt x="14139" y="4469"/>
                  <a:pt x="14323" y="4621"/>
                </a:cubicBezTo>
                <a:cubicBezTo>
                  <a:pt x="14431" y="4595"/>
                  <a:pt x="14331" y="4696"/>
                  <a:pt x="14323" y="4621"/>
                </a:cubicBezTo>
                <a:cubicBezTo>
                  <a:pt x="13408" y="4277"/>
                  <a:pt x="12377" y="3925"/>
                  <a:pt x="11253" y="3739"/>
                </a:cubicBezTo>
                <a:cubicBezTo>
                  <a:pt x="10868" y="3681"/>
                  <a:pt x="10456" y="3606"/>
                  <a:pt x="10088" y="3589"/>
                </a:cubicBezTo>
                <a:cubicBezTo>
                  <a:pt x="10054" y="3581"/>
                  <a:pt x="9870" y="3564"/>
                  <a:pt x="9836" y="3606"/>
                </a:cubicBezTo>
                <a:cubicBezTo>
                  <a:pt x="9878" y="3581"/>
                  <a:pt x="10146" y="3656"/>
                  <a:pt x="10130" y="3665"/>
                </a:cubicBezTo>
                <a:cubicBezTo>
                  <a:pt x="10280" y="3681"/>
                  <a:pt x="10448" y="3689"/>
                  <a:pt x="10632" y="3739"/>
                </a:cubicBezTo>
                <a:cubicBezTo>
                  <a:pt x="10792" y="3781"/>
                  <a:pt x="10910" y="3857"/>
                  <a:pt x="10582" y="3815"/>
                </a:cubicBezTo>
                <a:cubicBezTo>
                  <a:pt x="10112" y="3757"/>
                  <a:pt x="10834" y="3873"/>
                  <a:pt x="11069" y="3925"/>
                </a:cubicBezTo>
                <a:cubicBezTo>
                  <a:pt x="12536" y="4209"/>
                  <a:pt x="13853" y="4671"/>
                  <a:pt x="15002" y="5240"/>
                </a:cubicBezTo>
                <a:cubicBezTo>
                  <a:pt x="15018" y="5240"/>
                  <a:pt x="15052" y="5240"/>
                  <a:pt x="15052" y="5266"/>
                </a:cubicBezTo>
                <a:cubicBezTo>
                  <a:pt x="15160" y="5240"/>
                  <a:pt x="15052" y="5342"/>
                  <a:pt x="15052" y="5266"/>
                </a:cubicBezTo>
                <a:cubicBezTo>
                  <a:pt x="15026" y="5258"/>
                  <a:pt x="15002" y="5266"/>
                  <a:pt x="15002" y="5240"/>
                </a:cubicBezTo>
                <a:cubicBezTo>
                  <a:pt x="13258" y="4469"/>
                  <a:pt x="11169" y="3873"/>
                  <a:pt x="8981" y="3739"/>
                </a:cubicBezTo>
                <a:cubicBezTo>
                  <a:pt x="8420" y="3707"/>
                  <a:pt x="7764" y="3647"/>
                  <a:pt x="7119" y="3689"/>
                </a:cubicBezTo>
                <a:cubicBezTo>
                  <a:pt x="6767" y="3715"/>
                  <a:pt x="7295" y="3697"/>
                  <a:pt x="7513" y="3715"/>
                </a:cubicBezTo>
                <a:cubicBezTo>
                  <a:pt x="7722" y="3739"/>
                  <a:pt x="8294" y="3739"/>
                  <a:pt x="8570" y="3789"/>
                </a:cubicBezTo>
                <a:cubicBezTo>
                  <a:pt x="8763" y="3833"/>
                  <a:pt x="8268" y="3815"/>
                  <a:pt x="8126" y="3815"/>
                </a:cubicBezTo>
                <a:cubicBezTo>
                  <a:pt x="6977" y="3823"/>
                  <a:pt x="5542" y="3915"/>
                  <a:pt x="4285" y="3999"/>
                </a:cubicBezTo>
                <a:cubicBezTo>
                  <a:pt x="3891" y="4025"/>
                  <a:pt x="3236" y="4125"/>
                  <a:pt x="2734" y="4235"/>
                </a:cubicBezTo>
                <a:cubicBezTo>
                  <a:pt x="2390" y="4301"/>
                  <a:pt x="2063" y="4403"/>
                  <a:pt x="2021" y="4419"/>
                </a:cubicBezTo>
                <a:cubicBezTo>
                  <a:pt x="2021" y="4419"/>
                  <a:pt x="2029" y="4411"/>
                  <a:pt x="2037" y="4411"/>
                </a:cubicBezTo>
                <a:cubicBezTo>
                  <a:pt x="2013" y="4419"/>
                  <a:pt x="2013" y="4419"/>
                  <a:pt x="2021" y="4419"/>
                </a:cubicBezTo>
                <a:cubicBezTo>
                  <a:pt x="1853" y="4469"/>
                  <a:pt x="1685" y="4503"/>
                  <a:pt x="1517" y="4571"/>
                </a:cubicBezTo>
                <a:cubicBezTo>
                  <a:pt x="1140" y="4721"/>
                  <a:pt x="1837" y="4519"/>
                  <a:pt x="1929" y="4487"/>
                </a:cubicBezTo>
                <a:cubicBezTo>
                  <a:pt x="2683" y="4277"/>
                  <a:pt x="3404" y="4109"/>
                  <a:pt x="4385" y="4025"/>
                </a:cubicBezTo>
                <a:cubicBezTo>
                  <a:pt x="4855" y="3983"/>
                  <a:pt x="5358" y="3975"/>
                  <a:pt x="5912" y="3949"/>
                </a:cubicBezTo>
                <a:cubicBezTo>
                  <a:pt x="6407" y="3925"/>
                  <a:pt x="6993" y="3841"/>
                  <a:pt x="7404" y="3899"/>
                </a:cubicBezTo>
                <a:cubicBezTo>
                  <a:pt x="7722" y="3941"/>
                  <a:pt x="7304" y="3949"/>
                  <a:pt x="7119" y="3949"/>
                </a:cubicBezTo>
                <a:cubicBezTo>
                  <a:pt x="6675" y="3949"/>
                  <a:pt x="6155" y="3957"/>
                  <a:pt x="5728" y="4025"/>
                </a:cubicBezTo>
                <a:cubicBezTo>
                  <a:pt x="5450" y="4067"/>
                  <a:pt x="6063" y="4033"/>
                  <a:pt x="6163" y="4025"/>
                </a:cubicBezTo>
                <a:cubicBezTo>
                  <a:pt x="6633" y="4009"/>
                  <a:pt x="7103" y="4009"/>
                  <a:pt x="7538" y="4025"/>
                </a:cubicBezTo>
                <a:cubicBezTo>
                  <a:pt x="9015" y="4091"/>
                  <a:pt x="10390" y="4335"/>
                  <a:pt x="11757" y="4645"/>
                </a:cubicBezTo>
                <a:cubicBezTo>
                  <a:pt x="11899" y="4679"/>
                  <a:pt x="12041" y="4713"/>
                  <a:pt x="12185" y="4746"/>
                </a:cubicBezTo>
                <a:cubicBezTo>
                  <a:pt x="12260" y="4746"/>
                  <a:pt x="12327" y="4763"/>
                  <a:pt x="12360" y="4796"/>
                </a:cubicBezTo>
                <a:cubicBezTo>
                  <a:pt x="12502" y="4771"/>
                  <a:pt x="12394" y="4880"/>
                  <a:pt x="12360" y="4796"/>
                </a:cubicBezTo>
                <a:cubicBezTo>
                  <a:pt x="12285" y="4804"/>
                  <a:pt x="12218" y="4788"/>
                  <a:pt x="12185" y="4746"/>
                </a:cubicBezTo>
                <a:cubicBezTo>
                  <a:pt x="12041" y="4713"/>
                  <a:pt x="11899" y="4679"/>
                  <a:pt x="11757" y="4645"/>
                </a:cubicBezTo>
                <a:cubicBezTo>
                  <a:pt x="9753" y="4209"/>
                  <a:pt x="7035" y="4109"/>
                  <a:pt x="4671" y="4285"/>
                </a:cubicBezTo>
                <a:cubicBezTo>
                  <a:pt x="3757" y="4353"/>
                  <a:pt x="2541" y="4503"/>
                  <a:pt x="1727" y="4771"/>
                </a:cubicBezTo>
                <a:cubicBezTo>
                  <a:pt x="1325" y="4905"/>
                  <a:pt x="956" y="5030"/>
                  <a:pt x="898" y="5266"/>
                </a:cubicBezTo>
                <a:cubicBezTo>
                  <a:pt x="914" y="5216"/>
                  <a:pt x="906" y="5374"/>
                  <a:pt x="898" y="5366"/>
                </a:cubicBezTo>
                <a:cubicBezTo>
                  <a:pt x="922" y="5392"/>
                  <a:pt x="1108" y="5342"/>
                  <a:pt x="1082" y="5392"/>
                </a:cubicBezTo>
                <a:cubicBezTo>
                  <a:pt x="1024" y="5484"/>
                  <a:pt x="814" y="5374"/>
                  <a:pt x="772" y="5442"/>
                </a:cubicBezTo>
                <a:cubicBezTo>
                  <a:pt x="696" y="5552"/>
                  <a:pt x="922" y="5576"/>
                  <a:pt x="972" y="5576"/>
                </a:cubicBezTo>
                <a:cubicBezTo>
                  <a:pt x="1014" y="5576"/>
                  <a:pt x="1358" y="5468"/>
                  <a:pt x="1082" y="5576"/>
                </a:cubicBezTo>
                <a:cubicBezTo>
                  <a:pt x="1066" y="5576"/>
                  <a:pt x="1014" y="5626"/>
                  <a:pt x="998" y="5626"/>
                </a:cubicBezTo>
                <a:cubicBezTo>
                  <a:pt x="906" y="5652"/>
                  <a:pt x="754" y="5584"/>
                  <a:pt x="772" y="5778"/>
                </a:cubicBezTo>
                <a:cubicBezTo>
                  <a:pt x="772" y="5836"/>
                  <a:pt x="838" y="5828"/>
                  <a:pt x="822" y="5911"/>
                </a:cubicBezTo>
                <a:cubicBezTo>
                  <a:pt x="822" y="5920"/>
                  <a:pt x="722" y="5903"/>
                  <a:pt x="722" y="5911"/>
                </a:cubicBezTo>
                <a:cubicBezTo>
                  <a:pt x="688" y="5978"/>
                  <a:pt x="764" y="5928"/>
                  <a:pt x="772" y="6002"/>
                </a:cubicBezTo>
                <a:cubicBezTo>
                  <a:pt x="764" y="5978"/>
                  <a:pt x="688" y="6102"/>
                  <a:pt x="712" y="6094"/>
                </a:cubicBezTo>
                <a:cubicBezTo>
                  <a:pt x="604" y="6196"/>
                  <a:pt x="428" y="6170"/>
                  <a:pt x="436" y="6296"/>
                </a:cubicBezTo>
                <a:cubicBezTo>
                  <a:pt x="436" y="6371"/>
                  <a:pt x="612" y="6262"/>
                  <a:pt x="638" y="6371"/>
                </a:cubicBezTo>
                <a:cubicBezTo>
                  <a:pt x="646" y="6396"/>
                  <a:pt x="151" y="6581"/>
                  <a:pt x="460" y="6655"/>
                </a:cubicBezTo>
                <a:cubicBezTo>
                  <a:pt x="528" y="6673"/>
                  <a:pt x="578" y="6673"/>
                  <a:pt x="586" y="6673"/>
                </a:cubicBezTo>
                <a:cubicBezTo>
                  <a:pt x="578" y="6673"/>
                  <a:pt x="544" y="6681"/>
                  <a:pt x="486" y="6705"/>
                </a:cubicBezTo>
                <a:cubicBezTo>
                  <a:pt x="486" y="6705"/>
                  <a:pt x="402" y="6781"/>
                  <a:pt x="410" y="6791"/>
                </a:cubicBezTo>
                <a:cubicBezTo>
                  <a:pt x="428" y="6807"/>
                  <a:pt x="814" y="6665"/>
                  <a:pt x="612" y="6757"/>
                </a:cubicBezTo>
                <a:cubicBezTo>
                  <a:pt x="654" y="6739"/>
                  <a:pt x="268" y="6925"/>
                  <a:pt x="276" y="6891"/>
                </a:cubicBezTo>
                <a:cubicBezTo>
                  <a:pt x="234" y="7009"/>
                  <a:pt x="494" y="6975"/>
                  <a:pt x="486" y="7041"/>
                </a:cubicBezTo>
                <a:cubicBezTo>
                  <a:pt x="486" y="7041"/>
                  <a:pt x="0" y="7167"/>
                  <a:pt x="252" y="7201"/>
                </a:cubicBezTo>
                <a:cubicBezTo>
                  <a:pt x="368" y="7219"/>
                  <a:pt x="452" y="7311"/>
                  <a:pt x="536" y="7327"/>
                </a:cubicBezTo>
                <a:cubicBezTo>
                  <a:pt x="612" y="7343"/>
                  <a:pt x="696" y="7293"/>
                  <a:pt x="722" y="7301"/>
                </a:cubicBezTo>
                <a:cubicBezTo>
                  <a:pt x="796" y="7343"/>
                  <a:pt x="670" y="7411"/>
                  <a:pt x="822" y="7436"/>
                </a:cubicBezTo>
                <a:cubicBezTo>
                  <a:pt x="956" y="7453"/>
                  <a:pt x="1241" y="7285"/>
                  <a:pt x="1619" y="7151"/>
                </a:cubicBezTo>
                <a:cubicBezTo>
                  <a:pt x="2892" y="6681"/>
                  <a:pt x="4529" y="6665"/>
                  <a:pt x="6113" y="6530"/>
                </a:cubicBezTo>
                <a:cubicBezTo>
                  <a:pt x="6859" y="6463"/>
                  <a:pt x="7597" y="6581"/>
                  <a:pt x="8310" y="6605"/>
                </a:cubicBezTo>
                <a:cubicBezTo>
                  <a:pt x="8737" y="6623"/>
                  <a:pt x="9149" y="6623"/>
                  <a:pt x="9551" y="6655"/>
                </a:cubicBezTo>
                <a:cubicBezTo>
                  <a:pt x="10146" y="6715"/>
                  <a:pt x="10708" y="6865"/>
                  <a:pt x="11279" y="6883"/>
                </a:cubicBezTo>
                <a:cubicBezTo>
                  <a:pt x="11261" y="6865"/>
                  <a:pt x="11329" y="6841"/>
                  <a:pt x="11379" y="6891"/>
                </a:cubicBezTo>
                <a:cubicBezTo>
                  <a:pt x="11597" y="6907"/>
                  <a:pt x="11303" y="6941"/>
                  <a:pt x="11513" y="6915"/>
                </a:cubicBezTo>
                <a:cubicBezTo>
                  <a:pt x="11731" y="6891"/>
                  <a:pt x="11413" y="6991"/>
                  <a:pt x="11639" y="6967"/>
                </a:cubicBezTo>
                <a:cubicBezTo>
                  <a:pt x="11673" y="6891"/>
                  <a:pt x="11781" y="6991"/>
                  <a:pt x="11639" y="6967"/>
                </a:cubicBezTo>
                <a:cubicBezTo>
                  <a:pt x="11689" y="7009"/>
                  <a:pt x="11765" y="7017"/>
                  <a:pt x="11849" y="7017"/>
                </a:cubicBezTo>
                <a:cubicBezTo>
                  <a:pt x="11849" y="7009"/>
                  <a:pt x="11849" y="6999"/>
                  <a:pt x="11849" y="6991"/>
                </a:cubicBezTo>
                <a:cubicBezTo>
                  <a:pt x="11715" y="7025"/>
                  <a:pt x="11815" y="6915"/>
                  <a:pt x="11849" y="6991"/>
                </a:cubicBezTo>
                <a:cubicBezTo>
                  <a:pt x="11883" y="6999"/>
                  <a:pt x="11941" y="6983"/>
                  <a:pt x="11949" y="7017"/>
                </a:cubicBezTo>
                <a:cubicBezTo>
                  <a:pt x="11983" y="7025"/>
                  <a:pt x="12017" y="7033"/>
                  <a:pt x="12041" y="7041"/>
                </a:cubicBezTo>
                <a:cubicBezTo>
                  <a:pt x="12017" y="7041"/>
                  <a:pt x="11967" y="7059"/>
                  <a:pt x="11975" y="7067"/>
                </a:cubicBezTo>
                <a:cubicBezTo>
                  <a:pt x="11991" y="7083"/>
                  <a:pt x="12067" y="7059"/>
                  <a:pt x="12051" y="7041"/>
                </a:cubicBezTo>
                <a:lnTo>
                  <a:pt x="12051" y="7041"/>
                </a:lnTo>
                <a:cubicBezTo>
                  <a:pt x="12780" y="7219"/>
                  <a:pt x="13509" y="7486"/>
                  <a:pt x="14171" y="7770"/>
                </a:cubicBezTo>
                <a:cubicBezTo>
                  <a:pt x="14389" y="7864"/>
                  <a:pt x="14591" y="8022"/>
                  <a:pt x="14817" y="8106"/>
                </a:cubicBezTo>
                <a:cubicBezTo>
                  <a:pt x="14994" y="8166"/>
                  <a:pt x="15170" y="8166"/>
                  <a:pt x="15338" y="8232"/>
                </a:cubicBezTo>
                <a:cubicBezTo>
                  <a:pt x="15606" y="8342"/>
                  <a:pt x="15874" y="8550"/>
                  <a:pt x="16158" y="8727"/>
                </a:cubicBezTo>
                <a:cubicBezTo>
                  <a:pt x="16955" y="9205"/>
                  <a:pt x="17700" y="9775"/>
                  <a:pt x="18480" y="10270"/>
                </a:cubicBezTo>
                <a:cubicBezTo>
                  <a:pt x="19361" y="10832"/>
                  <a:pt x="20384" y="11317"/>
                  <a:pt x="21659" y="11611"/>
                </a:cubicBezTo>
                <a:cubicBezTo>
                  <a:pt x="21859" y="11661"/>
                  <a:pt x="22388" y="11753"/>
                  <a:pt x="22129" y="11669"/>
                </a:cubicBezTo>
                <a:cubicBezTo>
                  <a:pt x="21247" y="11367"/>
                  <a:pt x="20450" y="11209"/>
                  <a:pt x="19697" y="10814"/>
                </a:cubicBezTo>
                <a:cubicBezTo>
                  <a:pt x="19621" y="10772"/>
                  <a:pt x="19243" y="10538"/>
                  <a:pt x="19571" y="10688"/>
                </a:cubicBezTo>
                <a:cubicBezTo>
                  <a:pt x="20124" y="10940"/>
                  <a:pt x="20878" y="11251"/>
                  <a:pt x="21557" y="11435"/>
                </a:cubicBezTo>
                <a:cubicBezTo>
                  <a:pt x="21943" y="11535"/>
                  <a:pt x="22380" y="11619"/>
                  <a:pt x="22774" y="11695"/>
                </a:cubicBezTo>
                <a:cubicBezTo>
                  <a:pt x="23789" y="11879"/>
                  <a:pt x="24677" y="11871"/>
                  <a:pt x="25844" y="11921"/>
                </a:cubicBezTo>
                <a:cubicBezTo>
                  <a:pt x="26497" y="11955"/>
                  <a:pt x="27888" y="11955"/>
                  <a:pt x="28476" y="11921"/>
                </a:cubicBezTo>
                <a:cubicBezTo>
                  <a:pt x="28468" y="11921"/>
                  <a:pt x="29021" y="11939"/>
                  <a:pt x="29021" y="11871"/>
                </a:cubicBezTo>
                <a:cubicBezTo>
                  <a:pt x="29021" y="11855"/>
                  <a:pt x="28593" y="11795"/>
                  <a:pt x="28551" y="11795"/>
                </a:cubicBezTo>
                <a:cubicBezTo>
                  <a:pt x="28501" y="11795"/>
                  <a:pt x="28459" y="11845"/>
                  <a:pt x="28426" y="11845"/>
                </a:cubicBezTo>
                <a:cubicBezTo>
                  <a:pt x="28232" y="11863"/>
                  <a:pt x="27972" y="11829"/>
                  <a:pt x="27730" y="11821"/>
                </a:cubicBezTo>
                <a:cubicBezTo>
                  <a:pt x="26731" y="11779"/>
                  <a:pt x="25592" y="11803"/>
                  <a:pt x="24527" y="11721"/>
                </a:cubicBezTo>
                <a:cubicBezTo>
                  <a:pt x="24157" y="11687"/>
                  <a:pt x="23671" y="11569"/>
                  <a:pt x="23286" y="11511"/>
                </a:cubicBezTo>
                <a:cubicBezTo>
                  <a:pt x="23244" y="11493"/>
                  <a:pt x="23134" y="11543"/>
                  <a:pt x="23134" y="11485"/>
                </a:cubicBezTo>
                <a:cubicBezTo>
                  <a:pt x="23084" y="11469"/>
                  <a:pt x="22984" y="11519"/>
                  <a:pt x="22974" y="11459"/>
                </a:cubicBezTo>
                <a:cubicBezTo>
                  <a:pt x="22932" y="11443"/>
                  <a:pt x="22824" y="11493"/>
                  <a:pt x="22824" y="11435"/>
                </a:cubicBezTo>
                <a:cubicBezTo>
                  <a:pt x="22656" y="11459"/>
                  <a:pt x="22764" y="11351"/>
                  <a:pt x="22824" y="11435"/>
                </a:cubicBezTo>
                <a:cubicBezTo>
                  <a:pt x="22866" y="11451"/>
                  <a:pt x="22974" y="11401"/>
                  <a:pt x="22974" y="11459"/>
                </a:cubicBezTo>
                <a:cubicBezTo>
                  <a:pt x="23026" y="11477"/>
                  <a:pt x="23126" y="11427"/>
                  <a:pt x="23134" y="11485"/>
                </a:cubicBezTo>
                <a:cubicBezTo>
                  <a:pt x="23176" y="11501"/>
                  <a:pt x="23286" y="11451"/>
                  <a:pt x="23286" y="11511"/>
                </a:cubicBezTo>
                <a:cubicBezTo>
                  <a:pt x="23352" y="11485"/>
                  <a:pt x="23621" y="11561"/>
                  <a:pt x="23671" y="11561"/>
                </a:cubicBezTo>
                <a:cubicBezTo>
                  <a:pt x="23931" y="11585"/>
                  <a:pt x="23504" y="11493"/>
                  <a:pt x="23260" y="11459"/>
                </a:cubicBezTo>
                <a:cubicBezTo>
                  <a:pt x="23008" y="11417"/>
                  <a:pt x="22866" y="11393"/>
                  <a:pt x="22690" y="11385"/>
                </a:cubicBezTo>
                <a:cubicBezTo>
                  <a:pt x="22606" y="11459"/>
                  <a:pt x="22497" y="11351"/>
                  <a:pt x="22690" y="11385"/>
                </a:cubicBezTo>
                <a:cubicBezTo>
                  <a:pt x="22371" y="11292"/>
                  <a:pt x="23084" y="11385"/>
                  <a:pt x="23286" y="11409"/>
                </a:cubicBezTo>
                <a:cubicBezTo>
                  <a:pt x="23612" y="11451"/>
                  <a:pt x="23923" y="11527"/>
                  <a:pt x="24267" y="11535"/>
                </a:cubicBezTo>
                <a:cubicBezTo>
                  <a:pt x="24627" y="11553"/>
                  <a:pt x="24845" y="11519"/>
                  <a:pt x="25248" y="11535"/>
                </a:cubicBezTo>
                <a:cubicBezTo>
                  <a:pt x="26615" y="11603"/>
                  <a:pt x="28242" y="11635"/>
                  <a:pt x="29331" y="11485"/>
                </a:cubicBezTo>
                <a:cubicBezTo>
                  <a:pt x="29692" y="11435"/>
                  <a:pt x="30044" y="11351"/>
                  <a:pt x="30388" y="11301"/>
                </a:cubicBezTo>
                <a:cubicBezTo>
                  <a:pt x="30782" y="11251"/>
                  <a:pt x="31167" y="11242"/>
                  <a:pt x="31469" y="11150"/>
                </a:cubicBezTo>
                <a:cubicBezTo>
                  <a:pt x="31487" y="11142"/>
                  <a:pt x="31545" y="11083"/>
                  <a:pt x="31629" y="11050"/>
                </a:cubicBezTo>
                <a:cubicBezTo>
                  <a:pt x="31587" y="11066"/>
                  <a:pt x="31855" y="11050"/>
                  <a:pt x="31781" y="10966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">
            <a:noFill/>
            <a:prstDash val="sysDash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1B1C2512-7E9B-44DD-980A-94FAF6EF804C}"/>
              </a:ext>
            </a:extLst>
          </p:cNvPr>
          <p:cNvGrpSpPr/>
          <p:nvPr/>
        </p:nvGrpSpPr>
        <p:grpSpPr>
          <a:xfrm rot="5739114">
            <a:off x="9438393" y="1949318"/>
            <a:ext cx="1484135" cy="1124018"/>
            <a:chOff x="5878513" y="3270251"/>
            <a:chExt cx="431800" cy="327025"/>
          </a:xfrm>
          <a:solidFill>
            <a:schemeClr val="accent2"/>
          </a:solidFill>
        </p:grpSpPr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BD5A9CE1-E8E0-4E27-98A2-AEE1EEAB7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8513" y="3270251"/>
              <a:ext cx="431800" cy="327025"/>
            </a:xfrm>
            <a:custGeom>
              <a:avLst/>
              <a:gdLst>
                <a:gd name="T0" fmla="*/ 107 w 112"/>
                <a:gd name="T1" fmla="*/ 83 h 84"/>
                <a:gd name="T2" fmla="*/ 15 w 112"/>
                <a:gd name="T3" fmla="*/ 52 h 84"/>
                <a:gd name="T4" fmla="*/ 0 w 112"/>
                <a:gd name="T5" fmla="*/ 48 h 84"/>
                <a:gd name="T6" fmla="*/ 26 w 112"/>
                <a:gd name="T7" fmla="*/ 31 h 84"/>
                <a:gd name="T8" fmla="*/ 65 w 112"/>
                <a:gd name="T9" fmla="*/ 6 h 84"/>
                <a:gd name="T10" fmla="*/ 81 w 112"/>
                <a:gd name="T11" fmla="*/ 15 h 84"/>
                <a:gd name="T12" fmla="*/ 112 w 112"/>
                <a:gd name="T13" fmla="*/ 82 h 84"/>
                <a:gd name="T14" fmla="*/ 71 w 112"/>
                <a:gd name="T15" fmla="*/ 4 h 84"/>
                <a:gd name="T16" fmla="*/ 69 w 112"/>
                <a:gd name="T17" fmla="*/ 6 h 84"/>
                <a:gd name="T18" fmla="*/ 68 w 112"/>
                <a:gd name="T19" fmla="*/ 15 h 84"/>
                <a:gd name="T20" fmla="*/ 57 w 112"/>
                <a:gd name="T21" fmla="*/ 13 h 84"/>
                <a:gd name="T22" fmla="*/ 59 w 112"/>
                <a:gd name="T23" fmla="*/ 19 h 84"/>
                <a:gd name="T24" fmla="*/ 49 w 112"/>
                <a:gd name="T25" fmla="*/ 18 h 84"/>
                <a:gd name="T26" fmla="*/ 51 w 112"/>
                <a:gd name="T27" fmla="*/ 24 h 84"/>
                <a:gd name="T28" fmla="*/ 43 w 112"/>
                <a:gd name="T29" fmla="*/ 22 h 84"/>
                <a:gd name="T30" fmla="*/ 46 w 112"/>
                <a:gd name="T31" fmla="*/ 27 h 84"/>
                <a:gd name="T32" fmla="*/ 40 w 112"/>
                <a:gd name="T33" fmla="*/ 24 h 84"/>
                <a:gd name="T34" fmla="*/ 39 w 112"/>
                <a:gd name="T35" fmla="*/ 31 h 84"/>
                <a:gd name="T36" fmla="*/ 34 w 112"/>
                <a:gd name="T37" fmla="*/ 28 h 84"/>
                <a:gd name="T38" fmla="*/ 32 w 112"/>
                <a:gd name="T39" fmla="*/ 36 h 84"/>
                <a:gd name="T40" fmla="*/ 26 w 112"/>
                <a:gd name="T41" fmla="*/ 33 h 84"/>
                <a:gd name="T42" fmla="*/ 22 w 112"/>
                <a:gd name="T43" fmla="*/ 42 h 84"/>
                <a:gd name="T44" fmla="*/ 18 w 112"/>
                <a:gd name="T45" fmla="*/ 39 h 84"/>
                <a:gd name="T46" fmla="*/ 16 w 112"/>
                <a:gd name="T47" fmla="*/ 47 h 84"/>
                <a:gd name="T48" fmla="*/ 6 w 112"/>
                <a:gd name="T49" fmla="*/ 48 h 84"/>
                <a:gd name="T50" fmla="*/ 60 w 112"/>
                <a:gd name="T51" fmla="*/ 65 h 84"/>
                <a:gd name="T52" fmla="*/ 105 w 112"/>
                <a:gd name="T53" fmla="*/ 76 h 84"/>
                <a:gd name="T54" fmla="*/ 102 w 112"/>
                <a:gd name="T55" fmla="*/ 75 h 84"/>
                <a:gd name="T56" fmla="*/ 103 w 112"/>
                <a:gd name="T57" fmla="*/ 71 h 84"/>
                <a:gd name="T58" fmla="*/ 102 w 112"/>
                <a:gd name="T59" fmla="*/ 68 h 84"/>
                <a:gd name="T60" fmla="*/ 96 w 112"/>
                <a:gd name="T61" fmla="*/ 66 h 84"/>
                <a:gd name="T62" fmla="*/ 99 w 112"/>
                <a:gd name="T63" fmla="*/ 62 h 84"/>
                <a:gd name="T64" fmla="*/ 94 w 112"/>
                <a:gd name="T65" fmla="*/ 60 h 84"/>
                <a:gd name="T66" fmla="*/ 92 w 112"/>
                <a:gd name="T67" fmla="*/ 52 h 84"/>
                <a:gd name="T68" fmla="*/ 94 w 112"/>
                <a:gd name="T69" fmla="*/ 47 h 84"/>
                <a:gd name="T70" fmla="*/ 88 w 112"/>
                <a:gd name="T71" fmla="*/ 44 h 84"/>
                <a:gd name="T72" fmla="*/ 90 w 112"/>
                <a:gd name="T73" fmla="*/ 40 h 84"/>
                <a:gd name="T74" fmla="*/ 83 w 112"/>
                <a:gd name="T75" fmla="*/ 38 h 84"/>
                <a:gd name="T76" fmla="*/ 85 w 112"/>
                <a:gd name="T77" fmla="*/ 30 h 84"/>
                <a:gd name="T78" fmla="*/ 79 w 112"/>
                <a:gd name="T79" fmla="*/ 30 h 84"/>
                <a:gd name="T80" fmla="*/ 83 w 112"/>
                <a:gd name="T81" fmla="*/ 22 h 84"/>
                <a:gd name="T82" fmla="*/ 76 w 112"/>
                <a:gd name="T83" fmla="*/ 25 h 84"/>
                <a:gd name="T84" fmla="*/ 80 w 112"/>
                <a:gd name="T85" fmla="*/ 17 h 84"/>
                <a:gd name="T86" fmla="*/ 72 w 112"/>
                <a:gd name="T87" fmla="*/ 19 h 84"/>
                <a:gd name="T88" fmla="*/ 73 w 112"/>
                <a:gd name="T8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" h="84">
                  <a:moveTo>
                    <a:pt x="112" y="82"/>
                  </a:moveTo>
                  <a:cubicBezTo>
                    <a:pt x="110" y="83"/>
                    <a:pt x="109" y="84"/>
                    <a:pt x="107" y="83"/>
                  </a:cubicBezTo>
                  <a:cubicBezTo>
                    <a:pt x="107" y="82"/>
                    <a:pt x="107" y="82"/>
                    <a:pt x="107" y="81"/>
                  </a:cubicBezTo>
                  <a:cubicBezTo>
                    <a:pt x="77" y="71"/>
                    <a:pt x="46" y="62"/>
                    <a:pt x="15" y="52"/>
                  </a:cubicBezTo>
                  <a:cubicBezTo>
                    <a:pt x="15" y="52"/>
                    <a:pt x="14" y="52"/>
                    <a:pt x="14" y="52"/>
                  </a:cubicBezTo>
                  <a:cubicBezTo>
                    <a:pt x="10" y="48"/>
                    <a:pt x="3" y="52"/>
                    <a:pt x="0" y="48"/>
                  </a:cubicBezTo>
                  <a:cubicBezTo>
                    <a:pt x="5" y="45"/>
                    <a:pt x="13" y="40"/>
                    <a:pt x="17" y="36"/>
                  </a:cubicBezTo>
                  <a:cubicBezTo>
                    <a:pt x="20" y="36"/>
                    <a:pt x="23" y="32"/>
                    <a:pt x="26" y="31"/>
                  </a:cubicBezTo>
                  <a:cubicBezTo>
                    <a:pt x="27" y="30"/>
                    <a:pt x="30" y="29"/>
                    <a:pt x="32" y="28"/>
                  </a:cubicBezTo>
                  <a:cubicBezTo>
                    <a:pt x="42" y="20"/>
                    <a:pt x="54" y="12"/>
                    <a:pt x="65" y="6"/>
                  </a:cubicBezTo>
                  <a:cubicBezTo>
                    <a:pt x="67" y="3"/>
                    <a:pt x="71" y="2"/>
                    <a:pt x="73" y="0"/>
                  </a:cubicBezTo>
                  <a:cubicBezTo>
                    <a:pt x="77" y="2"/>
                    <a:pt x="78" y="9"/>
                    <a:pt x="81" y="15"/>
                  </a:cubicBezTo>
                  <a:cubicBezTo>
                    <a:pt x="92" y="35"/>
                    <a:pt x="100" y="60"/>
                    <a:pt x="109" y="79"/>
                  </a:cubicBezTo>
                  <a:cubicBezTo>
                    <a:pt x="110" y="80"/>
                    <a:pt x="111" y="80"/>
                    <a:pt x="112" y="82"/>
                  </a:cubicBezTo>
                  <a:close/>
                  <a:moveTo>
                    <a:pt x="73" y="4"/>
                  </a:moveTo>
                  <a:cubicBezTo>
                    <a:pt x="72" y="4"/>
                    <a:pt x="72" y="4"/>
                    <a:pt x="71" y="4"/>
                  </a:cubicBezTo>
                  <a:cubicBezTo>
                    <a:pt x="71" y="6"/>
                    <a:pt x="74" y="9"/>
                    <a:pt x="71" y="10"/>
                  </a:cubicBezTo>
                  <a:cubicBezTo>
                    <a:pt x="70" y="9"/>
                    <a:pt x="69" y="7"/>
                    <a:pt x="69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6" y="11"/>
                    <a:pt x="69" y="13"/>
                    <a:pt x="68" y="15"/>
                  </a:cubicBezTo>
                  <a:cubicBezTo>
                    <a:pt x="65" y="16"/>
                    <a:pt x="66" y="11"/>
                    <a:pt x="63" y="9"/>
                  </a:cubicBezTo>
                  <a:cubicBezTo>
                    <a:pt x="61" y="10"/>
                    <a:pt x="59" y="12"/>
                    <a:pt x="57" y="13"/>
                  </a:cubicBezTo>
                  <a:cubicBezTo>
                    <a:pt x="57" y="15"/>
                    <a:pt x="59" y="16"/>
                    <a:pt x="60" y="17"/>
                  </a:cubicBezTo>
                  <a:cubicBezTo>
                    <a:pt x="60" y="18"/>
                    <a:pt x="60" y="19"/>
                    <a:pt x="59" y="19"/>
                  </a:cubicBezTo>
                  <a:cubicBezTo>
                    <a:pt x="57" y="18"/>
                    <a:pt x="56" y="16"/>
                    <a:pt x="55" y="15"/>
                  </a:cubicBezTo>
                  <a:cubicBezTo>
                    <a:pt x="53" y="16"/>
                    <a:pt x="51" y="17"/>
                    <a:pt x="49" y="18"/>
                  </a:cubicBezTo>
                  <a:cubicBezTo>
                    <a:pt x="50" y="20"/>
                    <a:pt x="53" y="21"/>
                    <a:pt x="52" y="23"/>
                  </a:cubicBezTo>
                  <a:cubicBezTo>
                    <a:pt x="52" y="23"/>
                    <a:pt x="51" y="23"/>
                    <a:pt x="51" y="24"/>
                  </a:cubicBezTo>
                  <a:cubicBezTo>
                    <a:pt x="50" y="22"/>
                    <a:pt x="49" y="20"/>
                    <a:pt x="47" y="19"/>
                  </a:cubicBezTo>
                  <a:cubicBezTo>
                    <a:pt x="46" y="20"/>
                    <a:pt x="44" y="21"/>
                    <a:pt x="43" y="22"/>
                  </a:cubicBezTo>
                  <a:cubicBezTo>
                    <a:pt x="44" y="24"/>
                    <a:pt x="45" y="25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5" y="27"/>
                    <a:pt x="45" y="27"/>
                    <a:pt x="44" y="28"/>
                  </a:cubicBezTo>
                  <a:cubicBezTo>
                    <a:pt x="43" y="26"/>
                    <a:pt x="41" y="24"/>
                    <a:pt x="40" y="24"/>
                  </a:cubicBezTo>
                  <a:cubicBezTo>
                    <a:pt x="38" y="24"/>
                    <a:pt x="38" y="26"/>
                    <a:pt x="36" y="26"/>
                  </a:cubicBezTo>
                  <a:cubicBezTo>
                    <a:pt x="37" y="29"/>
                    <a:pt x="38" y="29"/>
                    <a:pt x="39" y="31"/>
                  </a:cubicBezTo>
                  <a:cubicBezTo>
                    <a:pt x="38" y="32"/>
                    <a:pt x="38" y="32"/>
                    <a:pt x="38" y="33"/>
                  </a:cubicBezTo>
                  <a:cubicBezTo>
                    <a:pt x="36" y="32"/>
                    <a:pt x="35" y="29"/>
                    <a:pt x="34" y="28"/>
                  </a:cubicBezTo>
                  <a:cubicBezTo>
                    <a:pt x="32" y="29"/>
                    <a:pt x="30" y="31"/>
                    <a:pt x="28" y="32"/>
                  </a:cubicBezTo>
                  <a:cubicBezTo>
                    <a:pt x="29" y="34"/>
                    <a:pt x="31" y="35"/>
                    <a:pt x="32" y="36"/>
                  </a:cubicBezTo>
                  <a:cubicBezTo>
                    <a:pt x="31" y="37"/>
                    <a:pt x="31" y="37"/>
                    <a:pt x="30" y="37"/>
                  </a:cubicBezTo>
                  <a:cubicBezTo>
                    <a:pt x="29" y="35"/>
                    <a:pt x="27" y="35"/>
                    <a:pt x="26" y="33"/>
                  </a:cubicBezTo>
                  <a:cubicBezTo>
                    <a:pt x="23" y="35"/>
                    <a:pt x="21" y="36"/>
                    <a:pt x="19" y="38"/>
                  </a:cubicBezTo>
                  <a:cubicBezTo>
                    <a:pt x="21" y="38"/>
                    <a:pt x="22" y="40"/>
                    <a:pt x="22" y="42"/>
                  </a:cubicBezTo>
                  <a:cubicBezTo>
                    <a:pt x="22" y="41"/>
                    <a:pt x="21" y="42"/>
                    <a:pt x="21" y="42"/>
                  </a:cubicBezTo>
                  <a:cubicBezTo>
                    <a:pt x="20" y="41"/>
                    <a:pt x="19" y="40"/>
                    <a:pt x="18" y="39"/>
                  </a:cubicBezTo>
                  <a:cubicBezTo>
                    <a:pt x="16" y="40"/>
                    <a:pt x="14" y="40"/>
                    <a:pt x="14" y="41"/>
                  </a:cubicBezTo>
                  <a:cubicBezTo>
                    <a:pt x="16" y="43"/>
                    <a:pt x="20" y="45"/>
                    <a:pt x="16" y="47"/>
                  </a:cubicBezTo>
                  <a:cubicBezTo>
                    <a:pt x="15" y="45"/>
                    <a:pt x="14" y="44"/>
                    <a:pt x="12" y="42"/>
                  </a:cubicBezTo>
                  <a:cubicBezTo>
                    <a:pt x="11" y="43"/>
                    <a:pt x="7" y="45"/>
                    <a:pt x="6" y="48"/>
                  </a:cubicBezTo>
                  <a:cubicBezTo>
                    <a:pt x="24" y="52"/>
                    <a:pt x="41" y="59"/>
                    <a:pt x="59" y="64"/>
                  </a:cubicBezTo>
                  <a:cubicBezTo>
                    <a:pt x="59" y="65"/>
                    <a:pt x="59" y="64"/>
                    <a:pt x="60" y="65"/>
                  </a:cubicBezTo>
                  <a:cubicBezTo>
                    <a:pt x="76" y="68"/>
                    <a:pt x="91" y="76"/>
                    <a:pt x="106" y="78"/>
                  </a:cubicBezTo>
                  <a:cubicBezTo>
                    <a:pt x="106" y="77"/>
                    <a:pt x="105" y="77"/>
                    <a:pt x="105" y="76"/>
                  </a:cubicBezTo>
                  <a:cubicBezTo>
                    <a:pt x="104" y="76"/>
                    <a:pt x="104" y="77"/>
                    <a:pt x="103" y="76"/>
                  </a:cubicBezTo>
                  <a:cubicBezTo>
                    <a:pt x="103" y="76"/>
                    <a:pt x="102" y="75"/>
                    <a:pt x="102" y="75"/>
                  </a:cubicBezTo>
                  <a:cubicBezTo>
                    <a:pt x="103" y="74"/>
                    <a:pt x="103" y="73"/>
                    <a:pt x="104" y="73"/>
                  </a:cubicBezTo>
                  <a:cubicBezTo>
                    <a:pt x="103" y="72"/>
                    <a:pt x="103" y="71"/>
                    <a:pt x="103" y="71"/>
                  </a:cubicBezTo>
                  <a:cubicBezTo>
                    <a:pt x="101" y="71"/>
                    <a:pt x="99" y="71"/>
                    <a:pt x="99" y="73"/>
                  </a:cubicBezTo>
                  <a:cubicBezTo>
                    <a:pt x="95" y="71"/>
                    <a:pt x="98" y="69"/>
                    <a:pt x="102" y="68"/>
                  </a:cubicBezTo>
                  <a:cubicBezTo>
                    <a:pt x="101" y="67"/>
                    <a:pt x="100" y="66"/>
                    <a:pt x="100" y="64"/>
                  </a:cubicBezTo>
                  <a:cubicBezTo>
                    <a:pt x="98" y="64"/>
                    <a:pt x="97" y="66"/>
                    <a:pt x="96" y="66"/>
                  </a:cubicBezTo>
                  <a:cubicBezTo>
                    <a:pt x="96" y="65"/>
                    <a:pt x="95" y="64"/>
                    <a:pt x="96" y="63"/>
                  </a:cubicBezTo>
                  <a:cubicBezTo>
                    <a:pt x="97" y="63"/>
                    <a:pt x="98" y="63"/>
                    <a:pt x="99" y="62"/>
                  </a:cubicBezTo>
                  <a:cubicBezTo>
                    <a:pt x="98" y="60"/>
                    <a:pt x="99" y="58"/>
                    <a:pt x="98" y="57"/>
                  </a:cubicBezTo>
                  <a:cubicBezTo>
                    <a:pt x="96" y="58"/>
                    <a:pt x="96" y="60"/>
                    <a:pt x="94" y="60"/>
                  </a:cubicBezTo>
                  <a:cubicBezTo>
                    <a:pt x="93" y="56"/>
                    <a:pt x="99" y="53"/>
                    <a:pt x="94" y="50"/>
                  </a:cubicBezTo>
                  <a:cubicBezTo>
                    <a:pt x="93" y="50"/>
                    <a:pt x="92" y="51"/>
                    <a:pt x="92" y="5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0" y="49"/>
                    <a:pt x="92" y="48"/>
                    <a:pt x="94" y="47"/>
                  </a:cubicBezTo>
                  <a:cubicBezTo>
                    <a:pt x="92" y="45"/>
                    <a:pt x="93" y="43"/>
                    <a:pt x="91" y="42"/>
                  </a:cubicBezTo>
                  <a:cubicBezTo>
                    <a:pt x="89" y="43"/>
                    <a:pt x="89" y="43"/>
                    <a:pt x="88" y="44"/>
                  </a:cubicBezTo>
                  <a:cubicBezTo>
                    <a:pt x="87" y="44"/>
                    <a:pt x="87" y="44"/>
                    <a:pt x="86" y="43"/>
                  </a:cubicBezTo>
                  <a:cubicBezTo>
                    <a:pt x="86" y="41"/>
                    <a:pt x="88" y="41"/>
                    <a:pt x="90" y="40"/>
                  </a:cubicBezTo>
                  <a:cubicBezTo>
                    <a:pt x="90" y="39"/>
                    <a:pt x="89" y="37"/>
                    <a:pt x="89" y="37"/>
                  </a:cubicBezTo>
                  <a:cubicBezTo>
                    <a:pt x="87" y="37"/>
                    <a:pt x="85" y="40"/>
                    <a:pt x="83" y="38"/>
                  </a:cubicBezTo>
                  <a:cubicBezTo>
                    <a:pt x="83" y="35"/>
                    <a:pt x="85" y="35"/>
                    <a:pt x="88" y="34"/>
                  </a:cubicBezTo>
                  <a:cubicBezTo>
                    <a:pt x="87" y="33"/>
                    <a:pt x="87" y="31"/>
                    <a:pt x="85" y="30"/>
                  </a:cubicBezTo>
                  <a:cubicBezTo>
                    <a:pt x="83" y="30"/>
                    <a:pt x="81" y="32"/>
                    <a:pt x="80" y="32"/>
                  </a:cubicBezTo>
                  <a:cubicBezTo>
                    <a:pt x="79" y="31"/>
                    <a:pt x="79" y="30"/>
                    <a:pt x="79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5"/>
                    <a:pt x="82" y="24"/>
                    <a:pt x="83" y="22"/>
                  </a:cubicBezTo>
                  <a:cubicBezTo>
                    <a:pt x="81" y="23"/>
                    <a:pt x="78" y="25"/>
                    <a:pt x="77" y="26"/>
                  </a:cubicBezTo>
                  <a:cubicBezTo>
                    <a:pt x="76" y="26"/>
                    <a:pt x="76" y="25"/>
                    <a:pt x="76" y="25"/>
                  </a:cubicBezTo>
                  <a:cubicBezTo>
                    <a:pt x="77" y="23"/>
                    <a:pt x="80" y="22"/>
                    <a:pt x="82" y="21"/>
                  </a:cubicBezTo>
                  <a:cubicBezTo>
                    <a:pt x="81" y="19"/>
                    <a:pt x="81" y="18"/>
                    <a:pt x="80" y="17"/>
                  </a:cubicBezTo>
                  <a:cubicBezTo>
                    <a:pt x="77" y="18"/>
                    <a:pt x="76" y="19"/>
                    <a:pt x="74" y="21"/>
                  </a:cubicBezTo>
                  <a:cubicBezTo>
                    <a:pt x="73" y="21"/>
                    <a:pt x="73" y="20"/>
                    <a:pt x="72" y="19"/>
                  </a:cubicBezTo>
                  <a:cubicBezTo>
                    <a:pt x="74" y="17"/>
                    <a:pt x="77" y="16"/>
                    <a:pt x="79" y="15"/>
                  </a:cubicBezTo>
                  <a:cubicBezTo>
                    <a:pt x="77" y="11"/>
                    <a:pt x="76" y="8"/>
                    <a:pt x="7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A1D90809-16D9-4110-83BF-4A1AE31A58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676" y="3359151"/>
              <a:ext cx="196850" cy="144463"/>
            </a:xfrm>
            <a:custGeom>
              <a:avLst/>
              <a:gdLst>
                <a:gd name="T0" fmla="*/ 51 w 51"/>
                <a:gd name="T1" fmla="*/ 36 h 37"/>
                <a:gd name="T2" fmla="*/ 48 w 51"/>
                <a:gd name="T3" fmla="*/ 37 h 37"/>
                <a:gd name="T4" fmla="*/ 4 w 51"/>
                <a:gd name="T5" fmla="*/ 22 h 37"/>
                <a:gd name="T6" fmla="*/ 0 w 51"/>
                <a:gd name="T7" fmla="*/ 20 h 37"/>
                <a:gd name="T8" fmla="*/ 0 w 51"/>
                <a:gd name="T9" fmla="*/ 17 h 37"/>
                <a:gd name="T10" fmla="*/ 27 w 51"/>
                <a:gd name="T11" fmla="*/ 0 h 37"/>
                <a:gd name="T12" fmla="*/ 29 w 51"/>
                <a:gd name="T13" fmla="*/ 1 h 37"/>
                <a:gd name="T14" fmla="*/ 51 w 51"/>
                <a:gd name="T15" fmla="*/ 36 h 37"/>
                <a:gd name="T16" fmla="*/ 27 w 51"/>
                <a:gd name="T17" fmla="*/ 3 h 37"/>
                <a:gd name="T18" fmla="*/ 4 w 51"/>
                <a:gd name="T19" fmla="*/ 19 h 37"/>
                <a:gd name="T20" fmla="*/ 45 w 51"/>
                <a:gd name="T21" fmla="*/ 33 h 37"/>
                <a:gd name="T22" fmla="*/ 27 w 51"/>
                <a:gd name="T23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37">
                  <a:moveTo>
                    <a:pt x="51" y="36"/>
                  </a:moveTo>
                  <a:cubicBezTo>
                    <a:pt x="51" y="37"/>
                    <a:pt x="49" y="37"/>
                    <a:pt x="48" y="37"/>
                  </a:cubicBezTo>
                  <a:cubicBezTo>
                    <a:pt x="34" y="32"/>
                    <a:pt x="20" y="24"/>
                    <a:pt x="4" y="22"/>
                  </a:cubicBezTo>
                  <a:cubicBezTo>
                    <a:pt x="2" y="21"/>
                    <a:pt x="1" y="22"/>
                    <a:pt x="0" y="20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10" y="12"/>
                    <a:pt x="17" y="5"/>
                    <a:pt x="27" y="0"/>
                  </a:cubicBezTo>
                  <a:cubicBezTo>
                    <a:pt x="28" y="1"/>
                    <a:pt x="29" y="0"/>
                    <a:pt x="29" y="1"/>
                  </a:cubicBezTo>
                  <a:cubicBezTo>
                    <a:pt x="34" y="15"/>
                    <a:pt x="45" y="26"/>
                    <a:pt x="51" y="36"/>
                  </a:cubicBezTo>
                  <a:close/>
                  <a:moveTo>
                    <a:pt x="27" y="3"/>
                  </a:moveTo>
                  <a:cubicBezTo>
                    <a:pt x="18" y="7"/>
                    <a:pt x="12" y="13"/>
                    <a:pt x="4" y="19"/>
                  </a:cubicBezTo>
                  <a:cubicBezTo>
                    <a:pt x="18" y="22"/>
                    <a:pt x="32" y="30"/>
                    <a:pt x="45" y="33"/>
                  </a:cubicBezTo>
                  <a:cubicBezTo>
                    <a:pt x="39" y="22"/>
                    <a:pt x="32" y="1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A409E5A7-2A2D-4902-B44C-A4548D4F775B}"/>
              </a:ext>
            </a:extLst>
          </p:cNvPr>
          <p:cNvGrpSpPr/>
          <p:nvPr/>
        </p:nvGrpSpPr>
        <p:grpSpPr>
          <a:xfrm rot="20756575">
            <a:off x="1736735" y="2255230"/>
            <a:ext cx="346947" cy="1373895"/>
            <a:chOff x="6038851" y="3187701"/>
            <a:chExt cx="119063" cy="471488"/>
          </a:xfrm>
          <a:solidFill>
            <a:schemeClr val="accent2"/>
          </a:solidFill>
        </p:grpSpPr>
        <p:sp>
          <p:nvSpPr>
            <p:cNvPr id="107" name="Freeform 18">
              <a:extLst>
                <a:ext uri="{FF2B5EF4-FFF2-40B4-BE49-F238E27FC236}">
                  <a16:creationId xmlns:a16="http://schemas.microsoft.com/office/drawing/2014/main" id="{08274F4A-299E-46BD-A66E-DC0C6CB4831E}"/>
                </a:ext>
              </a:extLst>
            </p:cNvPr>
            <p:cNvSpPr/>
            <p:nvPr/>
          </p:nvSpPr>
          <p:spPr bwMode="auto">
            <a:xfrm>
              <a:off x="6091238" y="3295651"/>
              <a:ext cx="33338" cy="206375"/>
            </a:xfrm>
            <a:custGeom>
              <a:avLst/>
              <a:gdLst>
                <a:gd name="T0" fmla="*/ 6 w 8"/>
                <a:gd name="T1" fmla="*/ 54 h 54"/>
                <a:gd name="T2" fmla="*/ 0 w 8"/>
                <a:gd name="T3" fmla="*/ 1 h 54"/>
                <a:gd name="T4" fmla="*/ 3 w 8"/>
                <a:gd name="T5" fmla="*/ 7 h 54"/>
                <a:gd name="T6" fmla="*/ 7 w 8"/>
                <a:gd name="T7" fmla="*/ 50 h 54"/>
                <a:gd name="T8" fmla="*/ 6 w 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4">
                  <a:moveTo>
                    <a:pt x="6" y="54"/>
                  </a:moveTo>
                  <a:cubicBezTo>
                    <a:pt x="5" y="37"/>
                    <a:pt x="4" y="18"/>
                    <a:pt x="0" y="1"/>
                  </a:cubicBezTo>
                  <a:cubicBezTo>
                    <a:pt x="3" y="0"/>
                    <a:pt x="2" y="5"/>
                    <a:pt x="3" y="7"/>
                  </a:cubicBezTo>
                  <a:cubicBezTo>
                    <a:pt x="5" y="19"/>
                    <a:pt x="6" y="35"/>
                    <a:pt x="7" y="50"/>
                  </a:cubicBezTo>
                  <a:cubicBezTo>
                    <a:pt x="7" y="51"/>
                    <a:pt x="8" y="54"/>
                    <a:pt x="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08" name="Freeform 19">
              <a:extLst>
                <a:ext uri="{FF2B5EF4-FFF2-40B4-BE49-F238E27FC236}">
                  <a16:creationId xmlns:a16="http://schemas.microsoft.com/office/drawing/2014/main" id="{AC150596-8562-4E9B-A903-7E7D9B3B00C4}"/>
                </a:ext>
              </a:extLst>
            </p:cNvPr>
            <p:cNvSpPr/>
            <p:nvPr/>
          </p:nvSpPr>
          <p:spPr bwMode="auto">
            <a:xfrm>
              <a:off x="6075363" y="3309938"/>
              <a:ext cx="36513" cy="222250"/>
            </a:xfrm>
            <a:custGeom>
              <a:avLst/>
              <a:gdLst>
                <a:gd name="T0" fmla="*/ 0 w 9"/>
                <a:gd name="T1" fmla="*/ 0 h 58"/>
                <a:gd name="T2" fmla="*/ 1 w 9"/>
                <a:gd name="T3" fmla="*/ 0 h 58"/>
                <a:gd name="T4" fmla="*/ 9 w 9"/>
                <a:gd name="T5" fmla="*/ 58 h 58"/>
                <a:gd name="T6" fmla="*/ 1 w 9"/>
                <a:gd name="T7" fmla="*/ 15 h 58"/>
                <a:gd name="T8" fmla="*/ 0 w 9"/>
                <a:gd name="T9" fmla="*/ 2 h 58"/>
                <a:gd name="T10" fmla="*/ 0 w 9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8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17"/>
                    <a:pt x="6" y="41"/>
                    <a:pt x="9" y="58"/>
                  </a:cubicBezTo>
                  <a:cubicBezTo>
                    <a:pt x="6" y="47"/>
                    <a:pt x="3" y="30"/>
                    <a:pt x="1" y="15"/>
                  </a:cubicBezTo>
                  <a:cubicBezTo>
                    <a:pt x="1" y="11"/>
                    <a:pt x="0" y="6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09" name="Freeform 20">
              <a:extLst>
                <a:ext uri="{FF2B5EF4-FFF2-40B4-BE49-F238E27FC236}">
                  <a16:creationId xmlns:a16="http://schemas.microsoft.com/office/drawing/2014/main" id="{9514E7C7-A68E-4443-8CE0-D0049DB63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8851" y="3187701"/>
              <a:ext cx="119063" cy="471488"/>
            </a:xfrm>
            <a:custGeom>
              <a:avLst/>
              <a:gdLst>
                <a:gd name="T0" fmla="*/ 19 w 29"/>
                <a:gd name="T1" fmla="*/ 16 h 123"/>
                <a:gd name="T2" fmla="*/ 23 w 29"/>
                <a:gd name="T3" fmla="*/ 39 h 123"/>
                <a:gd name="T4" fmla="*/ 28 w 29"/>
                <a:gd name="T5" fmla="*/ 88 h 123"/>
                <a:gd name="T6" fmla="*/ 26 w 29"/>
                <a:gd name="T7" fmla="*/ 116 h 123"/>
                <a:gd name="T8" fmla="*/ 21 w 29"/>
                <a:gd name="T9" fmla="*/ 117 h 123"/>
                <a:gd name="T10" fmla="*/ 9 w 29"/>
                <a:gd name="T11" fmla="*/ 95 h 123"/>
                <a:gd name="T12" fmla="*/ 10 w 29"/>
                <a:gd name="T13" fmla="*/ 91 h 123"/>
                <a:gd name="T14" fmla="*/ 4 w 29"/>
                <a:gd name="T15" fmla="*/ 34 h 123"/>
                <a:gd name="T16" fmla="*/ 3 w 29"/>
                <a:gd name="T17" fmla="*/ 23 h 123"/>
                <a:gd name="T18" fmla="*/ 0 w 29"/>
                <a:gd name="T19" fmla="*/ 20 h 123"/>
                <a:gd name="T20" fmla="*/ 1 w 29"/>
                <a:gd name="T21" fmla="*/ 14 h 123"/>
                <a:gd name="T22" fmla="*/ 3 w 29"/>
                <a:gd name="T23" fmla="*/ 8 h 123"/>
                <a:gd name="T24" fmla="*/ 17 w 29"/>
                <a:gd name="T25" fmla="*/ 11 h 123"/>
                <a:gd name="T26" fmla="*/ 15 w 29"/>
                <a:gd name="T27" fmla="*/ 8 h 123"/>
                <a:gd name="T28" fmla="*/ 6 w 29"/>
                <a:gd name="T29" fmla="*/ 12 h 123"/>
                <a:gd name="T30" fmla="*/ 15 w 29"/>
                <a:gd name="T31" fmla="*/ 8 h 123"/>
                <a:gd name="T32" fmla="*/ 4 w 29"/>
                <a:gd name="T33" fmla="*/ 15 h 123"/>
                <a:gd name="T34" fmla="*/ 8 w 29"/>
                <a:gd name="T35" fmla="*/ 19 h 123"/>
                <a:gd name="T36" fmla="*/ 17 w 29"/>
                <a:gd name="T37" fmla="*/ 16 h 123"/>
                <a:gd name="T38" fmla="*/ 18 w 29"/>
                <a:gd name="T39" fmla="*/ 22 h 123"/>
                <a:gd name="T40" fmla="*/ 18 w 29"/>
                <a:gd name="T41" fmla="*/ 25 h 123"/>
                <a:gd name="T42" fmla="*/ 6 w 29"/>
                <a:gd name="T43" fmla="*/ 28 h 123"/>
                <a:gd name="T44" fmla="*/ 8 w 29"/>
                <a:gd name="T45" fmla="*/ 50 h 123"/>
                <a:gd name="T46" fmla="*/ 10 w 29"/>
                <a:gd name="T47" fmla="*/ 66 h 123"/>
                <a:gd name="T48" fmla="*/ 11 w 29"/>
                <a:gd name="T49" fmla="*/ 75 h 123"/>
                <a:gd name="T50" fmla="*/ 13 w 29"/>
                <a:gd name="T51" fmla="*/ 93 h 123"/>
                <a:gd name="T52" fmla="*/ 21 w 29"/>
                <a:gd name="T53" fmla="*/ 57 h 123"/>
                <a:gd name="T54" fmla="*/ 18 w 29"/>
                <a:gd name="T55" fmla="*/ 27 h 123"/>
                <a:gd name="T56" fmla="*/ 25 w 29"/>
                <a:gd name="T57" fmla="*/ 73 h 123"/>
                <a:gd name="T58" fmla="*/ 25 w 29"/>
                <a:gd name="T59" fmla="*/ 73 h 123"/>
                <a:gd name="T60" fmla="*/ 26 w 29"/>
                <a:gd name="T61" fmla="*/ 92 h 123"/>
                <a:gd name="T62" fmla="*/ 24 w 29"/>
                <a:gd name="T63" fmla="*/ 80 h 123"/>
                <a:gd name="T64" fmla="*/ 14 w 29"/>
                <a:gd name="T65" fmla="*/ 95 h 123"/>
                <a:gd name="T66" fmla="*/ 23 w 29"/>
                <a:gd name="T67" fmla="*/ 111 h 123"/>
                <a:gd name="T68" fmla="*/ 25 w 29"/>
                <a:gd name="T69" fmla="*/ 98 h 123"/>
                <a:gd name="T70" fmla="*/ 14 w 29"/>
                <a:gd name="T71" fmla="*/ 95 h 123"/>
                <a:gd name="T72" fmla="*/ 26 w 29"/>
                <a:gd name="T73" fmla="*/ 95 h 123"/>
                <a:gd name="T74" fmla="*/ 26 w 29"/>
                <a:gd name="T75" fmla="*/ 9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" h="123">
                  <a:moveTo>
                    <a:pt x="20" y="15"/>
                  </a:moveTo>
                  <a:cubicBezTo>
                    <a:pt x="20" y="16"/>
                    <a:pt x="19" y="16"/>
                    <a:pt x="19" y="16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18" y="25"/>
                    <a:pt x="22" y="32"/>
                    <a:pt x="23" y="39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4" y="56"/>
                    <a:pt x="25" y="71"/>
                    <a:pt x="28" y="88"/>
                  </a:cubicBezTo>
                  <a:cubicBezTo>
                    <a:pt x="27" y="89"/>
                    <a:pt x="28" y="91"/>
                    <a:pt x="28" y="92"/>
                  </a:cubicBezTo>
                  <a:cubicBezTo>
                    <a:pt x="29" y="99"/>
                    <a:pt x="25" y="108"/>
                    <a:pt x="26" y="116"/>
                  </a:cubicBezTo>
                  <a:cubicBezTo>
                    <a:pt x="26" y="119"/>
                    <a:pt x="25" y="120"/>
                    <a:pt x="24" y="123"/>
                  </a:cubicBezTo>
                  <a:cubicBezTo>
                    <a:pt x="22" y="122"/>
                    <a:pt x="23" y="118"/>
                    <a:pt x="21" y="117"/>
                  </a:cubicBezTo>
                  <a:cubicBezTo>
                    <a:pt x="19" y="109"/>
                    <a:pt x="14" y="103"/>
                    <a:pt x="12" y="96"/>
                  </a:cubicBezTo>
                  <a:cubicBezTo>
                    <a:pt x="11" y="95"/>
                    <a:pt x="10" y="95"/>
                    <a:pt x="9" y="95"/>
                  </a:cubicBezTo>
                  <a:cubicBezTo>
                    <a:pt x="10" y="94"/>
                    <a:pt x="10" y="93"/>
                    <a:pt x="9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7" y="73"/>
                    <a:pt x="6" y="53"/>
                    <a:pt x="3" y="35"/>
                  </a:cubicBezTo>
                  <a:cubicBezTo>
                    <a:pt x="3" y="35"/>
                    <a:pt x="4" y="35"/>
                    <a:pt x="4" y="34"/>
                  </a:cubicBezTo>
                  <a:cubicBezTo>
                    <a:pt x="3" y="32"/>
                    <a:pt x="3" y="28"/>
                    <a:pt x="2" y="26"/>
                  </a:cubicBezTo>
                  <a:cubicBezTo>
                    <a:pt x="3" y="26"/>
                    <a:pt x="4" y="25"/>
                    <a:pt x="3" y="23"/>
                  </a:cubicBezTo>
                  <a:cubicBezTo>
                    <a:pt x="3" y="23"/>
                    <a:pt x="2" y="23"/>
                    <a:pt x="1" y="22"/>
                  </a:cubicBezTo>
                  <a:cubicBezTo>
                    <a:pt x="2" y="21"/>
                    <a:pt x="1" y="21"/>
                    <a:pt x="0" y="20"/>
                  </a:cubicBezTo>
                  <a:cubicBezTo>
                    <a:pt x="3" y="19"/>
                    <a:pt x="1" y="16"/>
                    <a:pt x="2" y="15"/>
                  </a:cubicBezTo>
                  <a:cubicBezTo>
                    <a:pt x="2" y="15"/>
                    <a:pt x="2" y="14"/>
                    <a:pt x="1" y="14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2" y="11"/>
                    <a:pt x="3" y="9"/>
                    <a:pt x="3" y="8"/>
                  </a:cubicBezTo>
                  <a:cubicBezTo>
                    <a:pt x="5" y="4"/>
                    <a:pt x="12" y="0"/>
                    <a:pt x="17" y="4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8" y="13"/>
                    <a:pt x="18" y="14"/>
                    <a:pt x="20" y="15"/>
                  </a:cubicBezTo>
                  <a:close/>
                  <a:moveTo>
                    <a:pt x="15" y="8"/>
                  </a:moveTo>
                  <a:cubicBezTo>
                    <a:pt x="13" y="4"/>
                    <a:pt x="5" y="5"/>
                    <a:pt x="7" y="11"/>
                  </a:cubicBezTo>
                  <a:cubicBezTo>
                    <a:pt x="7" y="11"/>
                    <a:pt x="6" y="12"/>
                    <a:pt x="6" y="12"/>
                  </a:cubicBezTo>
                  <a:cubicBezTo>
                    <a:pt x="9" y="13"/>
                    <a:pt x="11" y="12"/>
                    <a:pt x="14" y="12"/>
                  </a:cubicBezTo>
                  <a:cubicBezTo>
                    <a:pt x="14" y="11"/>
                    <a:pt x="15" y="9"/>
                    <a:pt x="15" y="8"/>
                  </a:cubicBezTo>
                  <a:close/>
                  <a:moveTo>
                    <a:pt x="14" y="15"/>
                  </a:moveTo>
                  <a:cubicBezTo>
                    <a:pt x="11" y="15"/>
                    <a:pt x="7" y="15"/>
                    <a:pt x="4" y="15"/>
                  </a:cubicBezTo>
                  <a:cubicBezTo>
                    <a:pt x="5" y="18"/>
                    <a:pt x="11" y="15"/>
                    <a:pt x="14" y="15"/>
                  </a:cubicBezTo>
                  <a:close/>
                  <a:moveTo>
                    <a:pt x="8" y="19"/>
                  </a:moveTo>
                  <a:cubicBezTo>
                    <a:pt x="12" y="18"/>
                    <a:pt x="14" y="18"/>
                    <a:pt x="17" y="18"/>
                  </a:cubicBezTo>
                  <a:cubicBezTo>
                    <a:pt x="17" y="17"/>
                    <a:pt x="18" y="17"/>
                    <a:pt x="17" y="16"/>
                  </a:cubicBezTo>
                  <a:cubicBezTo>
                    <a:pt x="15" y="18"/>
                    <a:pt x="11" y="18"/>
                    <a:pt x="8" y="19"/>
                  </a:cubicBezTo>
                  <a:close/>
                  <a:moveTo>
                    <a:pt x="18" y="22"/>
                  </a:moveTo>
                  <a:cubicBezTo>
                    <a:pt x="15" y="23"/>
                    <a:pt x="10" y="23"/>
                    <a:pt x="8" y="25"/>
                  </a:cubicBezTo>
                  <a:cubicBezTo>
                    <a:pt x="12" y="25"/>
                    <a:pt x="15" y="25"/>
                    <a:pt x="18" y="25"/>
                  </a:cubicBezTo>
                  <a:cubicBezTo>
                    <a:pt x="18" y="24"/>
                    <a:pt x="19" y="22"/>
                    <a:pt x="18" y="22"/>
                  </a:cubicBezTo>
                  <a:close/>
                  <a:moveTo>
                    <a:pt x="6" y="28"/>
                  </a:moveTo>
                  <a:cubicBezTo>
                    <a:pt x="6" y="29"/>
                    <a:pt x="6" y="29"/>
                    <a:pt x="5" y="30"/>
                  </a:cubicBezTo>
                  <a:cubicBezTo>
                    <a:pt x="6" y="37"/>
                    <a:pt x="7" y="44"/>
                    <a:pt x="8" y="50"/>
                  </a:cubicBezTo>
                  <a:cubicBezTo>
                    <a:pt x="7" y="54"/>
                    <a:pt x="9" y="59"/>
                    <a:pt x="9" y="62"/>
                  </a:cubicBezTo>
                  <a:cubicBezTo>
                    <a:pt x="10" y="63"/>
                    <a:pt x="11" y="66"/>
                    <a:pt x="10" y="66"/>
                  </a:cubicBezTo>
                  <a:cubicBezTo>
                    <a:pt x="10" y="66"/>
                    <a:pt x="10" y="65"/>
                    <a:pt x="9" y="64"/>
                  </a:cubicBezTo>
                  <a:cubicBezTo>
                    <a:pt x="10" y="68"/>
                    <a:pt x="10" y="71"/>
                    <a:pt x="11" y="75"/>
                  </a:cubicBezTo>
                  <a:cubicBezTo>
                    <a:pt x="11" y="76"/>
                    <a:pt x="12" y="75"/>
                    <a:pt x="12" y="75"/>
                  </a:cubicBezTo>
                  <a:cubicBezTo>
                    <a:pt x="13" y="81"/>
                    <a:pt x="11" y="88"/>
                    <a:pt x="13" y="93"/>
                  </a:cubicBezTo>
                  <a:cubicBezTo>
                    <a:pt x="16" y="92"/>
                    <a:pt x="19" y="91"/>
                    <a:pt x="23" y="92"/>
                  </a:cubicBezTo>
                  <a:cubicBezTo>
                    <a:pt x="23" y="80"/>
                    <a:pt x="22" y="68"/>
                    <a:pt x="21" y="57"/>
                  </a:cubicBezTo>
                  <a:cubicBezTo>
                    <a:pt x="21" y="50"/>
                    <a:pt x="19" y="39"/>
                    <a:pt x="20" y="32"/>
                  </a:cubicBezTo>
                  <a:cubicBezTo>
                    <a:pt x="19" y="30"/>
                    <a:pt x="19" y="28"/>
                    <a:pt x="18" y="27"/>
                  </a:cubicBezTo>
                  <a:cubicBezTo>
                    <a:pt x="15" y="28"/>
                    <a:pt x="11" y="27"/>
                    <a:pt x="6" y="28"/>
                  </a:cubicBezTo>
                  <a:close/>
                  <a:moveTo>
                    <a:pt x="25" y="73"/>
                  </a:moveTo>
                  <a:cubicBezTo>
                    <a:pt x="24" y="73"/>
                    <a:pt x="25" y="72"/>
                    <a:pt x="24" y="72"/>
                  </a:cubicBezTo>
                  <a:cubicBezTo>
                    <a:pt x="25" y="73"/>
                    <a:pt x="24" y="74"/>
                    <a:pt x="25" y="73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6" y="92"/>
                  </a:cubicBezTo>
                  <a:cubicBezTo>
                    <a:pt x="27" y="89"/>
                    <a:pt x="25" y="84"/>
                    <a:pt x="25" y="80"/>
                  </a:cubicBezTo>
                  <a:cubicBezTo>
                    <a:pt x="25" y="80"/>
                    <a:pt x="24" y="80"/>
                    <a:pt x="24" y="80"/>
                  </a:cubicBezTo>
                  <a:cubicBezTo>
                    <a:pt x="24" y="84"/>
                    <a:pt x="23" y="88"/>
                    <a:pt x="25" y="92"/>
                  </a:cubicBezTo>
                  <a:close/>
                  <a:moveTo>
                    <a:pt x="14" y="95"/>
                  </a:moveTo>
                  <a:cubicBezTo>
                    <a:pt x="16" y="101"/>
                    <a:pt x="19" y="106"/>
                    <a:pt x="21" y="112"/>
                  </a:cubicBezTo>
                  <a:cubicBezTo>
                    <a:pt x="22" y="112"/>
                    <a:pt x="22" y="111"/>
                    <a:pt x="23" y="111"/>
                  </a:cubicBezTo>
                  <a:cubicBezTo>
                    <a:pt x="23" y="111"/>
                    <a:pt x="24" y="112"/>
                    <a:pt x="24" y="111"/>
                  </a:cubicBezTo>
                  <a:cubicBezTo>
                    <a:pt x="24" y="108"/>
                    <a:pt x="24" y="102"/>
                    <a:pt x="25" y="98"/>
                  </a:cubicBezTo>
                  <a:cubicBezTo>
                    <a:pt x="24" y="97"/>
                    <a:pt x="23" y="96"/>
                    <a:pt x="23" y="95"/>
                  </a:cubicBezTo>
                  <a:cubicBezTo>
                    <a:pt x="21" y="93"/>
                    <a:pt x="17" y="95"/>
                    <a:pt x="14" y="95"/>
                  </a:cubicBezTo>
                  <a:close/>
                  <a:moveTo>
                    <a:pt x="26" y="95"/>
                  </a:moveTo>
                  <a:cubicBezTo>
                    <a:pt x="25" y="95"/>
                    <a:pt x="26" y="95"/>
                    <a:pt x="26" y="95"/>
                  </a:cubicBezTo>
                  <a:cubicBezTo>
                    <a:pt x="25" y="95"/>
                    <a:pt x="25" y="94"/>
                    <a:pt x="25" y="95"/>
                  </a:cubicBezTo>
                  <a:cubicBezTo>
                    <a:pt x="25" y="95"/>
                    <a:pt x="25" y="95"/>
                    <a:pt x="26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</p:grpSp>
      <p:grpSp>
        <p:nvGrpSpPr>
          <p:cNvPr id="98" name="组合 7">
            <a:extLst>
              <a:ext uri="{FF2B5EF4-FFF2-40B4-BE49-F238E27FC236}">
                <a16:creationId xmlns:a16="http://schemas.microsoft.com/office/drawing/2014/main" id="{CD7E194D-D939-4AFB-B135-2C81D2E0FC80}"/>
              </a:ext>
            </a:extLst>
          </p:cNvPr>
          <p:cNvGrpSpPr/>
          <p:nvPr/>
        </p:nvGrpSpPr>
        <p:grpSpPr>
          <a:xfrm rot="20824182">
            <a:off x="9757663" y="4507609"/>
            <a:ext cx="1117354" cy="1421792"/>
            <a:chOff x="9249518" y="409718"/>
            <a:chExt cx="2032419" cy="2737100"/>
          </a:xfrm>
        </p:grpSpPr>
        <p:sp>
          <p:nvSpPr>
            <p:cNvPr id="99" name="ï$ḷîdè">
              <a:extLst>
                <a:ext uri="{FF2B5EF4-FFF2-40B4-BE49-F238E27FC236}">
                  <a16:creationId xmlns:a16="http://schemas.microsoft.com/office/drawing/2014/main" id="{D99A9DC2-0493-4A8D-A452-55581B5A1D4A}"/>
                </a:ext>
              </a:extLst>
            </p:cNvPr>
            <p:cNvSpPr/>
            <p:nvPr/>
          </p:nvSpPr>
          <p:spPr bwMode="auto">
            <a:xfrm>
              <a:off x="9249518" y="409718"/>
              <a:ext cx="2032419" cy="1734041"/>
            </a:xfrm>
            <a:custGeom>
              <a:avLst/>
              <a:gdLst>
                <a:gd name="T0" fmla="*/ 1104 w 1251"/>
                <a:gd name="T1" fmla="*/ 299 h 1069"/>
                <a:gd name="T2" fmla="*/ 625 w 1251"/>
                <a:gd name="T3" fmla="*/ 3 h 1069"/>
                <a:gd name="T4" fmla="*/ 625 w 1251"/>
                <a:gd name="T5" fmla="*/ 3 h 1069"/>
                <a:gd name="T6" fmla="*/ 146 w 1251"/>
                <a:gd name="T7" fmla="*/ 300 h 1069"/>
                <a:gd name="T8" fmla="*/ 402 w 1251"/>
                <a:gd name="T9" fmla="*/ 1069 h 1069"/>
                <a:gd name="T10" fmla="*/ 626 w 1251"/>
                <a:gd name="T11" fmla="*/ 1069 h 1069"/>
                <a:gd name="T12" fmla="*/ 626 w 1251"/>
                <a:gd name="T13" fmla="*/ 1068 h 1069"/>
                <a:gd name="T14" fmla="*/ 849 w 1251"/>
                <a:gd name="T15" fmla="*/ 1068 h 1069"/>
                <a:gd name="T16" fmla="*/ 1104 w 1251"/>
                <a:gd name="T17" fmla="*/ 29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1" h="1069">
                  <a:moveTo>
                    <a:pt x="1104" y="299"/>
                  </a:moveTo>
                  <a:cubicBezTo>
                    <a:pt x="1004" y="0"/>
                    <a:pt x="651" y="3"/>
                    <a:pt x="625" y="3"/>
                  </a:cubicBezTo>
                  <a:cubicBezTo>
                    <a:pt x="625" y="3"/>
                    <a:pt x="625" y="3"/>
                    <a:pt x="625" y="3"/>
                  </a:cubicBezTo>
                  <a:cubicBezTo>
                    <a:pt x="597" y="3"/>
                    <a:pt x="247" y="2"/>
                    <a:pt x="146" y="300"/>
                  </a:cubicBezTo>
                  <a:cubicBezTo>
                    <a:pt x="0" y="735"/>
                    <a:pt x="402" y="1069"/>
                    <a:pt x="402" y="1069"/>
                  </a:cubicBezTo>
                  <a:cubicBezTo>
                    <a:pt x="626" y="1069"/>
                    <a:pt x="626" y="1069"/>
                    <a:pt x="626" y="1069"/>
                  </a:cubicBezTo>
                  <a:cubicBezTo>
                    <a:pt x="626" y="1068"/>
                    <a:pt x="626" y="1068"/>
                    <a:pt x="626" y="1068"/>
                  </a:cubicBezTo>
                  <a:cubicBezTo>
                    <a:pt x="849" y="1068"/>
                    <a:pt x="849" y="1068"/>
                    <a:pt x="849" y="1068"/>
                  </a:cubicBezTo>
                  <a:cubicBezTo>
                    <a:pt x="849" y="1068"/>
                    <a:pt x="1251" y="735"/>
                    <a:pt x="1104" y="2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00" name="iŝľiḑê">
              <a:extLst>
                <a:ext uri="{FF2B5EF4-FFF2-40B4-BE49-F238E27FC236}">
                  <a16:creationId xmlns:a16="http://schemas.microsoft.com/office/drawing/2014/main" id="{9DD19BF5-6D66-4D68-A0EC-6A3C196A14FF}"/>
                </a:ext>
              </a:extLst>
            </p:cNvPr>
            <p:cNvSpPr/>
            <p:nvPr/>
          </p:nvSpPr>
          <p:spPr bwMode="auto">
            <a:xfrm>
              <a:off x="9897062" y="2248055"/>
              <a:ext cx="734609" cy="512413"/>
            </a:xfrm>
            <a:custGeom>
              <a:avLst/>
              <a:gdLst>
                <a:gd name="T0" fmla="*/ 452 w 452"/>
                <a:gd name="T1" fmla="*/ 5 h 316"/>
                <a:gd name="T2" fmla="*/ 451 w 452"/>
                <a:gd name="T3" fmla="*/ 4 h 316"/>
                <a:gd name="T4" fmla="*/ 446 w 452"/>
                <a:gd name="T5" fmla="*/ 0 h 316"/>
                <a:gd name="T6" fmla="*/ 6 w 452"/>
                <a:gd name="T7" fmla="*/ 0 h 316"/>
                <a:gd name="T8" fmla="*/ 1 w 452"/>
                <a:gd name="T9" fmla="*/ 4 h 316"/>
                <a:gd name="T10" fmla="*/ 1 w 452"/>
                <a:gd name="T11" fmla="*/ 5 h 316"/>
                <a:gd name="T12" fmla="*/ 0 w 452"/>
                <a:gd name="T13" fmla="*/ 5 h 316"/>
                <a:gd name="T14" fmla="*/ 60 w 452"/>
                <a:gd name="T15" fmla="*/ 316 h 316"/>
                <a:gd name="T16" fmla="*/ 70 w 452"/>
                <a:gd name="T17" fmla="*/ 314 h 316"/>
                <a:gd name="T18" fmla="*/ 28 w 452"/>
                <a:gd name="T19" fmla="*/ 93 h 316"/>
                <a:gd name="T20" fmla="*/ 424 w 452"/>
                <a:gd name="T21" fmla="*/ 93 h 316"/>
                <a:gd name="T22" fmla="*/ 381 w 452"/>
                <a:gd name="T23" fmla="*/ 312 h 316"/>
                <a:gd name="T24" fmla="*/ 381 w 452"/>
                <a:gd name="T25" fmla="*/ 314 h 316"/>
                <a:gd name="T26" fmla="*/ 391 w 452"/>
                <a:gd name="T27" fmla="*/ 316 h 316"/>
                <a:gd name="T28" fmla="*/ 452 w 452"/>
                <a:gd name="T29" fmla="*/ 7 h 316"/>
                <a:gd name="T30" fmla="*/ 452 w 452"/>
                <a:gd name="T31" fmla="*/ 5 h 316"/>
                <a:gd name="T32" fmla="*/ 437 w 452"/>
                <a:gd name="T33" fmla="*/ 24 h 316"/>
                <a:gd name="T34" fmla="*/ 426 w 452"/>
                <a:gd name="T35" fmla="*/ 82 h 316"/>
                <a:gd name="T36" fmla="*/ 384 w 452"/>
                <a:gd name="T37" fmla="*/ 82 h 316"/>
                <a:gd name="T38" fmla="*/ 437 w 452"/>
                <a:gd name="T39" fmla="*/ 24 h 316"/>
                <a:gd name="T40" fmla="*/ 310 w 452"/>
                <a:gd name="T41" fmla="*/ 11 h 316"/>
                <a:gd name="T42" fmla="*/ 434 w 452"/>
                <a:gd name="T43" fmla="*/ 11 h 316"/>
                <a:gd name="T44" fmla="*/ 372 w 452"/>
                <a:gd name="T45" fmla="*/ 79 h 316"/>
                <a:gd name="T46" fmla="*/ 310 w 452"/>
                <a:gd name="T47" fmla="*/ 11 h 316"/>
                <a:gd name="T48" fmla="*/ 239 w 452"/>
                <a:gd name="T49" fmla="*/ 82 h 316"/>
                <a:gd name="T50" fmla="*/ 299 w 452"/>
                <a:gd name="T51" fmla="*/ 16 h 316"/>
                <a:gd name="T52" fmla="*/ 359 w 452"/>
                <a:gd name="T53" fmla="*/ 82 h 316"/>
                <a:gd name="T54" fmla="*/ 239 w 452"/>
                <a:gd name="T55" fmla="*/ 82 h 316"/>
                <a:gd name="T56" fmla="*/ 164 w 452"/>
                <a:gd name="T57" fmla="*/ 11 h 316"/>
                <a:gd name="T58" fmla="*/ 288 w 452"/>
                <a:gd name="T59" fmla="*/ 11 h 316"/>
                <a:gd name="T60" fmla="*/ 226 w 452"/>
                <a:gd name="T61" fmla="*/ 79 h 316"/>
                <a:gd name="T62" fmla="*/ 164 w 452"/>
                <a:gd name="T63" fmla="*/ 11 h 316"/>
                <a:gd name="T64" fmla="*/ 93 w 452"/>
                <a:gd name="T65" fmla="*/ 82 h 316"/>
                <a:gd name="T66" fmla="*/ 154 w 452"/>
                <a:gd name="T67" fmla="*/ 16 h 316"/>
                <a:gd name="T68" fmla="*/ 214 w 452"/>
                <a:gd name="T69" fmla="*/ 82 h 316"/>
                <a:gd name="T70" fmla="*/ 93 w 452"/>
                <a:gd name="T71" fmla="*/ 82 h 316"/>
                <a:gd name="T72" fmla="*/ 19 w 452"/>
                <a:gd name="T73" fmla="*/ 11 h 316"/>
                <a:gd name="T74" fmla="*/ 143 w 452"/>
                <a:gd name="T75" fmla="*/ 11 h 316"/>
                <a:gd name="T76" fmla="*/ 81 w 452"/>
                <a:gd name="T77" fmla="*/ 79 h 316"/>
                <a:gd name="T78" fmla="*/ 19 w 452"/>
                <a:gd name="T79" fmla="*/ 11 h 316"/>
                <a:gd name="T80" fmla="*/ 68 w 452"/>
                <a:gd name="T81" fmla="*/ 82 h 316"/>
                <a:gd name="T82" fmla="*/ 26 w 452"/>
                <a:gd name="T83" fmla="*/ 82 h 316"/>
                <a:gd name="T84" fmla="*/ 15 w 452"/>
                <a:gd name="T85" fmla="*/ 24 h 316"/>
                <a:gd name="T86" fmla="*/ 68 w 452"/>
                <a:gd name="T87" fmla="*/ 8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2" h="316">
                  <a:moveTo>
                    <a:pt x="452" y="5"/>
                  </a:moveTo>
                  <a:cubicBezTo>
                    <a:pt x="452" y="5"/>
                    <a:pt x="452" y="4"/>
                    <a:pt x="451" y="4"/>
                  </a:cubicBezTo>
                  <a:cubicBezTo>
                    <a:pt x="450" y="2"/>
                    <a:pt x="448" y="0"/>
                    <a:pt x="4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0" y="316"/>
                    <a:pt x="60" y="316"/>
                    <a:pt x="60" y="316"/>
                  </a:cubicBezTo>
                  <a:cubicBezTo>
                    <a:pt x="70" y="314"/>
                    <a:pt x="70" y="314"/>
                    <a:pt x="70" y="31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424" y="93"/>
                    <a:pt x="424" y="93"/>
                    <a:pt x="424" y="93"/>
                  </a:cubicBezTo>
                  <a:cubicBezTo>
                    <a:pt x="381" y="312"/>
                    <a:pt x="381" y="312"/>
                    <a:pt x="381" y="312"/>
                  </a:cubicBezTo>
                  <a:cubicBezTo>
                    <a:pt x="381" y="314"/>
                    <a:pt x="381" y="314"/>
                    <a:pt x="381" y="314"/>
                  </a:cubicBezTo>
                  <a:cubicBezTo>
                    <a:pt x="391" y="316"/>
                    <a:pt x="391" y="316"/>
                    <a:pt x="391" y="316"/>
                  </a:cubicBezTo>
                  <a:cubicBezTo>
                    <a:pt x="452" y="7"/>
                    <a:pt x="452" y="7"/>
                    <a:pt x="452" y="7"/>
                  </a:cubicBezTo>
                  <a:cubicBezTo>
                    <a:pt x="452" y="5"/>
                    <a:pt x="452" y="5"/>
                    <a:pt x="452" y="5"/>
                  </a:cubicBezTo>
                  <a:close/>
                  <a:moveTo>
                    <a:pt x="437" y="24"/>
                  </a:moveTo>
                  <a:cubicBezTo>
                    <a:pt x="426" y="82"/>
                    <a:pt x="426" y="82"/>
                    <a:pt x="426" y="82"/>
                  </a:cubicBezTo>
                  <a:cubicBezTo>
                    <a:pt x="384" y="82"/>
                    <a:pt x="384" y="82"/>
                    <a:pt x="384" y="82"/>
                  </a:cubicBezTo>
                  <a:lnTo>
                    <a:pt x="437" y="24"/>
                  </a:lnTo>
                  <a:close/>
                  <a:moveTo>
                    <a:pt x="310" y="11"/>
                  </a:moveTo>
                  <a:cubicBezTo>
                    <a:pt x="434" y="11"/>
                    <a:pt x="434" y="11"/>
                    <a:pt x="434" y="11"/>
                  </a:cubicBezTo>
                  <a:cubicBezTo>
                    <a:pt x="372" y="79"/>
                    <a:pt x="372" y="79"/>
                    <a:pt x="372" y="79"/>
                  </a:cubicBezTo>
                  <a:lnTo>
                    <a:pt x="310" y="11"/>
                  </a:lnTo>
                  <a:close/>
                  <a:moveTo>
                    <a:pt x="239" y="82"/>
                  </a:moveTo>
                  <a:cubicBezTo>
                    <a:pt x="299" y="16"/>
                    <a:pt x="299" y="16"/>
                    <a:pt x="299" y="16"/>
                  </a:cubicBezTo>
                  <a:cubicBezTo>
                    <a:pt x="359" y="82"/>
                    <a:pt x="359" y="82"/>
                    <a:pt x="359" y="82"/>
                  </a:cubicBezTo>
                  <a:lnTo>
                    <a:pt x="239" y="82"/>
                  </a:lnTo>
                  <a:close/>
                  <a:moveTo>
                    <a:pt x="164" y="11"/>
                  </a:moveTo>
                  <a:cubicBezTo>
                    <a:pt x="288" y="11"/>
                    <a:pt x="288" y="11"/>
                    <a:pt x="288" y="11"/>
                  </a:cubicBezTo>
                  <a:cubicBezTo>
                    <a:pt x="226" y="79"/>
                    <a:pt x="226" y="79"/>
                    <a:pt x="226" y="79"/>
                  </a:cubicBezTo>
                  <a:lnTo>
                    <a:pt x="164" y="11"/>
                  </a:lnTo>
                  <a:close/>
                  <a:moveTo>
                    <a:pt x="93" y="82"/>
                  </a:moveTo>
                  <a:cubicBezTo>
                    <a:pt x="154" y="16"/>
                    <a:pt x="154" y="16"/>
                    <a:pt x="154" y="16"/>
                  </a:cubicBezTo>
                  <a:cubicBezTo>
                    <a:pt x="214" y="82"/>
                    <a:pt x="214" y="82"/>
                    <a:pt x="214" y="82"/>
                  </a:cubicBezTo>
                  <a:lnTo>
                    <a:pt x="93" y="82"/>
                  </a:lnTo>
                  <a:close/>
                  <a:moveTo>
                    <a:pt x="19" y="11"/>
                  </a:moveTo>
                  <a:cubicBezTo>
                    <a:pt x="143" y="11"/>
                    <a:pt x="143" y="11"/>
                    <a:pt x="143" y="11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19" y="11"/>
                  </a:lnTo>
                  <a:close/>
                  <a:moveTo>
                    <a:pt x="68" y="82"/>
                  </a:moveTo>
                  <a:cubicBezTo>
                    <a:pt x="26" y="82"/>
                    <a:pt x="26" y="82"/>
                    <a:pt x="26" y="82"/>
                  </a:cubicBezTo>
                  <a:cubicBezTo>
                    <a:pt x="15" y="24"/>
                    <a:pt x="15" y="24"/>
                    <a:pt x="15" y="24"/>
                  </a:cubicBezTo>
                  <a:lnTo>
                    <a:pt x="68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01" name="íŝḷîḑe">
              <a:extLst>
                <a:ext uri="{FF2B5EF4-FFF2-40B4-BE49-F238E27FC236}">
                  <a16:creationId xmlns:a16="http://schemas.microsoft.com/office/drawing/2014/main" id="{2023550D-1C69-4A0A-8144-6D6EDE4BC6A6}"/>
                </a:ext>
              </a:extLst>
            </p:cNvPr>
            <p:cNvSpPr/>
            <p:nvPr/>
          </p:nvSpPr>
          <p:spPr bwMode="auto">
            <a:xfrm>
              <a:off x="10171860" y="2552782"/>
              <a:ext cx="192268" cy="151457"/>
            </a:xfrm>
            <a:prstGeom prst="rect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02" name="îśḻíḑè">
              <a:extLst>
                <a:ext uri="{FF2B5EF4-FFF2-40B4-BE49-F238E27FC236}">
                  <a16:creationId xmlns:a16="http://schemas.microsoft.com/office/drawing/2014/main" id="{C3010F70-C2AC-404A-BAFC-7BE0D86EC053}"/>
                </a:ext>
              </a:extLst>
            </p:cNvPr>
            <p:cNvSpPr/>
            <p:nvPr/>
          </p:nvSpPr>
          <p:spPr bwMode="auto">
            <a:xfrm>
              <a:off x="10120165" y="2640754"/>
              <a:ext cx="289309" cy="110645"/>
            </a:xfrm>
            <a:custGeom>
              <a:avLst/>
              <a:gdLst>
                <a:gd name="T0" fmla="*/ 108 w 178"/>
                <a:gd name="T1" fmla="*/ 0 h 68"/>
                <a:gd name="T2" fmla="*/ 91 w 178"/>
                <a:gd name="T3" fmla="*/ 2 h 68"/>
                <a:gd name="T4" fmla="*/ 74 w 178"/>
                <a:gd name="T5" fmla="*/ 0 h 68"/>
                <a:gd name="T6" fmla="*/ 14 w 178"/>
                <a:gd name="T7" fmla="*/ 14 h 68"/>
                <a:gd name="T8" fmla="*/ 0 w 178"/>
                <a:gd name="T9" fmla="*/ 32 h 68"/>
                <a:gd name="T10" fmla="*/ 0 w 178"/>
                <a:gd name="T11" fmla="*/ 68 h 68"/>
                <a:gd name="T12" fmla="*/ 91 w 178"/>
                <a:gd name="T13" fmla="*/ 68 h 68"/>
                <a:gd name="T14" fmla="*/ 178 w 178"/>
                <a:gd name="T15" fmla="*/ 68 h 68"/>
                <a:gd name="T16" fmla="*/ 178 w 178"/>
                <a:gd name="T17" fmla="*/ 31 h 68"/>
                <a:gd name="T18" fmla="*/ 165 w 178"/>
                <a:gd name="T19" fmla="*/ 14 h 68"/>
                <a:gd name="T20" fmla="*/ 108 w 17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68">
                  <a:moveTo>
                    <a:pt x="108" y="0"/>
                  </a:moveTo>
                  <a:cubicBezTo>
                    <a:pt x="91" y="2"/>
                    <a:pt x="91" y="2"/>
                    <a:pt x="91" y="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6"/>
                    <a:pt x="0" y="23"/>
                    <a:pt x="0" y="3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178" y="68"/>
                    <a:pt x="178" y="68"/>
                    <a:pt x="178" y="68"/>
                  </a:cubicBezTo>
                  <a:cubicBezTo>
                    <a:pt x="178" y="31"/>
                    <a:pt x="178" y="31"/>
                    <a:pt x="178" y="31"/>
                  </a:cubicBezTo>
                  <a:cubicBezTo>
                    <a:pt x="178" y="23"/>
                    <a:pt x="172" y="16"/>
                    <a:pt x="165" y="14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10" name="iš1ïḍe">
              <a:extLst>
                <a:ext uri="{FF2B5EF4-FFF2-40B4-BE49-F238E27FC236}">
                  <a16:creationId xmlns:a16="http://schemas.microsoft.com/office/drawing/2014/main" id="{FF9ED526-AF32-458E-AB48-D1705F0C251F}"/>
                </a:ext>
              </a:extLst>
            </p:cNvPr>
            <p:cNvSpPr/>
            <p:nvPr/>
          </p:nvSpPr>
          <p:spPr bwMode="auto">
            <a:xfrm>
              <a:off x="10238972" y="2611732"/>
              <a:ext cx="56229" cy="56229"/>
            </a:xfrm>
            <a:prstGeom prst="ellipse">
              <a:avLst/>
            </a:pr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11" name="îśľïḑè">
              <a:extLst>
                <a:ext uri="{FF2B5EF4-FFF2-40B4-BE49-F238E27FC236}">
                  <a16:creationId xmlns:a16="http://schemas.microsoft.com/office/drawing/2014/main" id="{99500075-2E23-42F7-B173-24A5842FE7FF}"/>
                </a:ext>
              </a:extLst>
            </p:cNvPr>
            <p:cNvSpPr/>
            <p:nvPr/>
          </p:nvSpPr>
          <p:spPr bwMode="auto">
            <a:xfrm>
              <a:off x="10171860" y="2447579"/>
              <a:ext cx="192268" cy="193175"/>
            </a:xfrm>
            <a:prstGeom prst="ellipse">
              <a:avLst/>
            </a:pr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12" name="ïṩ1îḓé">
              <a:extLst>
                <a:ext uri="{FF2B5EF4-FFF2-40B4-BE49-F238E27FC236}">
                  <a16:creationId xmlns:a16="http://schemas.microsoft.com/office/drawing/2014/main" id="{39846993-2BD7-4BE6-AB14-29F0EF2BB9EE}"/>
                </a:ext>
              </a:extLst>
            </p:cNvPr>
            <p:cNvSpPr/>
            <p:nvPr/>
          </p:nvSpPr>
          <p:spPr bwMode="auto">
            <a:xfrm>
              <a:off x="10267994" y="2611732"/>
              <a:ext cx="27208" cy="56229"/>
            </a:xfrm>
            <a:custGeom>
              <a:avLst/>
              <a:gdLst>
                <a:gd name="T0" fmla="*/ 0 w 17"/>
                <a:gd name="T1" fmla="*/ 0 h 35"/>
                <a:gd name="T2" fmla="*/ 0 w 17"/>
                <a:gd name="T3" fmla="*/ 35 h 35"/>
                <a:gd name="T4" fmla="*/ 17 w 17"/>
                <a:gd name="T5" fmla="*/ 18 h 35"/>
                <a:gd name="T6" fmla="*/ 0 w 1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0" y="35"/>
                    <a:pt x="17" y="27"/>
                    <a:pt x="17" y="18"/>
                  </a:cubicBezTo>
                  <a:cubicBezTo>
                    <a:pt x="17" y="8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EFA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13" name="îś1ïḑê">
              <a:extLst>
                <a:ext uri="{FF2B5EF4-FFF2-40B4-BE49-F238E27FC236}">
                  <a16:creationId xmlns:a16="http://schemas.microsoft.com/office/drawing/2014/main" id="{4E0838C6-2AA5-4AEE-94C2-1F87C4E18912}"/>
                </a:ext>
              </a:extLst>
            </p:cNvPr>
            <p:cNvSpPr/>
            <p:nvPr/>
          </p:nvSpPr>
          <p:spPr bwMode="auto">
            <a:xfrm>
              <a:off x="10267994" y="2447579"/>
              <a:ext cx="96134" cy="193175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119 h 119"/>
                <a:gd name="T4" fmla="*/ 59 w 59"/>
                <a:gd name="T5" fmla="*/ 60 h 119"/>
                <a:gd name="T6" fmla="*/ 0 w 59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19">
                  <a:moveTo>
                    <a:pt x="0" y="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33" y="119"/>
                    <a:pt x="59" y="92"/>
                    <a:pt x="59" y="60"/>
                  </a:cubicBezTo>
                  <a:cubicBezTo>
                    <a:pt x="59" y="27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F7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14" name="íş1íḍè">
              <a:extLst>
                <a:ext uri="{FF2B5EF4-FFF2-40B4-BE49-F238E27FC236}">
                  <a16:creationId xmlns:a16="http://schemas.microsoft.com/office/drawing/2014/main" id="{D91FFD77-D668-4A50-A861-8C4E830CF4A8}"/>
                </a:ext>
              </a:extLst>
            </p:cNvPr>
            <p:cNvSpPr/>
            <p:nvPr/>
          </p:nvSpPr>
          <p:spPr bwMode="auto">
            <a:xfrm>
              <a:off x="10290667" y="2543713"/>
              <a:ext cx="19952" cy="19046"/>
            </a:xfrm>
            <a:prstGeom prst="ellipse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15" name="iṡļíḑe">
              <a:extLst>
                <a:ext uri="{FF2B5EF4-FFF2-40B4-BE49-F238E27FC236}">
                  <a16:creationId xmlns:a16="http://schemas.microsoft.com/office/drawing/2014/main" id="{0D3B654E-FC12-4372-BFFB-3E93ABCAEB21}"/>
                </a:ext>
              </a:extLst>
            </p:cNvPr>
            <p:cNvSpPr/>
            <p:nvPr/>
          </p:nvSpPr>
          <p:spPr bwMode="auto">
            <a:xfrm>
              <a:off x="10225369" y="2543713"/>
              <a:ext cx="18138" cy="19046"/>
            </a:xfrm>
            <a:prstGeom prst="ellipse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16" name="íśliḍè">
              <a:extLst>
                <a:ext uri="{FF2B5EF4-FFF2-40B4-BE49-F238E27FC236}">
                  <a16:creationId xmlns:a16="http://schemas.microsoft.com/office/drawing/2014/main" id="{1C3F2B65-B83D-46A3-A465-A722864FF11C}"/>
                </a:ext>
              </a:extLst>
            </p:cNvPr>
            <p:cNvSpPr/>
            <p:nvPr/>
          </p:nvSpPr>
          <p:spPr bwMode="auto">
            <a:xfrm>
              <a:off x="10238972" y="2577269"/>
              <a:ext cx="56229" cy="35370"/>
            </a:xfrm>
            <a:custGeom>
              <a:avLst/>
              <a:gdLst>
                <a:gd name="T0" fmla="*/ 1 w 35"/>
                <a:gd name="T1" fmla="*/ 0 h 22"/>
                <a:gd name="T2" fmla="*/ 0 w 35"/>
                <a:gd name="T3" fmla="*/ 5 h 22"/>
                <a:gd name="T4" fmla="*/ 18 w 35"/>
                <a:gd name="T5" fmla="*/ 22 h 22"/>
                <a:gd name="T6" fmla="*/ 35 w 35"/>
                <a:gd name="T7" fmla="*/ 5 h 22"/>
                <a:gd name="T8" fmla="*/ 35 w 35"/>
                <a:gd name="T9" fmla="*/ 0 h 22"/>
                <a:gd name="T10" fmla="*/ 1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1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14"/>
                    <a:pt x="8" y="22"/>
                    <a:pt x="18" y="22"/>
                  </a:cubicBezTo>
                  <a:cubicBezTo>
                    <a:pt x="28" y="22"/>
                    <a:pt x="35" y="14"/>
                    <a:pt x="35" y="5"/>
                  </a:cubicBezTo>
                  <a:cubicBezTo>
                    <a:pt x="35" y="3"/>
                    <a:pt x="35" y="2"/>
                    <a:pt x="3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17" name="íṥ1íḓe">
              <a:extLst>
                <a:ext uri="{FF2B5EF4-FFF2-40B4-BE49-F238E27FC236}">
                  <a16:creationId xmlns:a16="http://schemas.microsoft.com/office/drawing/2014/main" id="{DD68A4CE-82B8-4D40-A8C8-6D34D346A553}"/>
                </a:ext>
              </a:extLst>
            </p:cNvPr>
            <p:cNvSpPr/>
            <p:nvPr/>
          </p:nvSpPr>
          <p:spPr bwMode="auto">
            <a:xfrm>
              <a:off x="10306992" y="2570921"/>
              <a:ext cx="24487" cy="24487"/>
            </a:xfrm>
            <a:prstGeom prst="ellipse">
              <a:avLst/>
            </a:pr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18" name="ïşļiḓe">
              <a:extLst>
                <a:ext uri="{FF2B5EF4-FFF2-40B4-BE49-F238E27FC236}">
                  <a16:creationId xmlns:a16="http://schemas.microsoft.com/office/drawing/2014/main" id="{0B762CEA-4B44-464F-AA9B-189940F46D80}"/>
                </a:ext>
              </a:extLst>
            </p:cNvPr>
            <p:cNvSpPr/>
            <p:nvPr/>
          </p:nvSpPr>
          <p:spPr bwMode="auto">
            <a:xfrm>
              <a:off x="10204509" y="2570921"/>
              <a:ext cx="24487" cy="24487"/>
            </a:xfrm>
            <a:prstGeom prst="ellipse">
              <a:avLst/>
            </a:pr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19" name="ísľiḑè">
              <a:extLst>
                <a:ext uri="{FF2B5EF4-FFF2-40B4-BE49-F238E27FC236}">
                  <a16:creationId xmlns:a16="http://schemas.microsoft.com/office/drawing/2014/main" id="{D191AD3F-E2B7-4235-902B-3621E4144156}"/>
                </a:ext>
              </a:extLst>
            </p:cNvPr>
            <p:cNvSpPr/>
            <p:nvPr/>
          </p:nvSpPr>
          <p:spPr bwMode="auto">
            <a:xfrm>
              <a:off x="10132862" y="2426719"/>
              <a:ext cx="263008" cy="306541"/>
            </a:xfrm>
            <a:custGeom>
              <a:avLst/>
              <a:gdLst>
                <a:gd name="T0" fmla="*/ 83 w 162"/>
                <a:gd name="T1" fmla="*/ 0 h 189"/>
                <a:gd name="T2" fmla="*/ 11 w 162"/>
                <a:gd name="T3" fmla="*/ 63 h 189"/>
                <a:gd name="T4" fmla="*/ 0 w 162"/>
                <a:gd name="T5" fmla="*/ 189 h 189"/>
                <a:gd name="T6" fmla="*/ 33 w 162"/>
                <a:gd name="T7" fmla="*/ 189 h 189"/>
                <a:gd name="T8" fmla="*/ 33 w 162"/>
                <a:gd name="T9" fmla="*/ 104 h 189"/>
                <a:gd name="T10" fmla="*/ 71 w 162"/>
                <a:gd name="T11" fmla="*/ 39 h 189"/>
                <a:gd name="T12" fmla="*/ 93 w 162"/>
                <a:gd name="T13" fmla="*/ 56 h 189"/>
                <a:gd name="T14" fmla="*/ 90 w 162"/>
                <a:gd name="T15" fmla="*/ 43 h 189"/>
                <a:gd name="T16" fmla="*/ 114 w 162"/>
                <a:gd name="T17" fmla="*/ 64 h 189"/>
                <a:gd name="T18" fmla="*/ 112 w 162"/>
                <a:gd name="T19" fmla="*/ 47 h 189"/>
                <a:gd name="T20" fmla="*/ 133 w 162"/>
                <a:gd name="T21" fmla="*/ 104 h 189"/>
                <a:gd name="T22" fmla="*/ 133 w 162"/>
                <a:gd name="T23" fmla="*/ 189 h 189"/>
                <a:gd name="T24" fmla="*/ 162 w 162"/>
                <a:gd name="T25" fmla="*/ 189 h 189"/>
                <a:gd name="T26" fmla="*/ 155 w 162"/>
                <a:gd name="T27" fmla="*/ 63 h 189"/>
                <a:gd name="T28" fmla="*/ 83 w 162"/>
                <a:gd name="T2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189">
                  <a:moveTo>
                    <a:pt x="83" y="0"/>
                  </a:moveTo>
                  <a:cubicBezTo>
                    <a:pt x="36" y="0"/>
                    <a:pt x="16" y="37"/>
                    <a:pt x="11" y="63"/>
                  </a:cubicBezTo>
                  <a:cubicBezTo>
                    <a:pt x="5" y="92"/>
                    <a:pt x="0" y="189"/>
                    <a:pt x="0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89"/>
                    <a:pt x="33" y="175"/>
                    <a:pt x="33" y="104"/>
                  </a:cubicBezTo>
                  <a:cubicBezTo>
                    <a:pt x="33" y="55"/>
                    <a:pt x="57" y="42"/>
                    <a:pt x="71" y="39"/>
                  </a:cubicBezTo>
                  <a:cubicBezTo>
                    <a:pt x="74" y="46"/>
                    <a:pt x="80" y="53"/>
                    <a:pt x="93" y="56"/>
                  </a:cubicBezTo>
                  <a:cubicBezTo>
                    <a:pt x="93" y="56"/>
                    <a:pt x="90" y="50"/>
                    <a:pt x="90" y="43"/>
                  </a:cubicBezTo>
                  <a:cubicBezTo>
                    <a:pt x="90" y="43"/>
                    <a:pt x="94" y="61"/>
                    <a:pt x="114" y="64"/>
                  </a:cubicBezTo>
                  <a:cubicBezTo>
                    <a:pt x="114" y="64"/>
                    <a:pt x="111" y="56"/>
                    <a:pt x="112" y="47"/>
                  </a:cubicBezTo>
                  <a:cubicBezTo>
                    <a:pt x="123" y="56"/>
                    <a:pt x="133" y="72"/>
                    <a:pt x="133" y="104"/>
                  </a:cubicBezTo>
                  <a:cubicBezTo>
                    <a:pt x="133" y="175"/>
                    <a:pt x="133" y="189"/>
                    <a:pt x="133" y="189"/>
                  </a:cubicBezTo>
                  <a:cubicBezTo>
                    <a:pt x="162" y="189"/>
                    <a:pt x="162" y="189"/>
                    <a:pt x="162" y="189"/>
                  </a:cubicBezTo>
                  <a:cubicBezTo>
                    <a:pt x="162" y="189"/>
                    <a:pt x="160" y="92"/>
                    <a:pt x="155" y="63"/>
                  </a:cubicBezTo>
                  <a:cubicBezTo>
                    <a:pt x="150" y="35"/>
                    <a:pt x="129" y="0"/>
                    <a:pt x="83" y="0"/>
                  </a:cubicBezTo>
                  <a:close/>
                </a:path>
              </a:pathLst>
            </a:cu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20" name="isḻïḑè">
              <a:extLst>
                <a:ext uri="{FF2B5EF4-FFF2-40B4-BE49-F238E27FC236}">
                  <a16:creationId xmlns:a16="http://schemas.microsoft.com/office/drawing/2014/main" id="{CB72A1C6-996E-4A22-A0D7-8BA671D2B1A0}"/>
                </a:ext>
              </a:extLst>
            </p:cNvPr>
            <p:cNvSpPr/>
            <p:nvPr/>
          </p:nvSpPr>
          <p:spPr bwMode="auto">
            <a:xfrm>
              <a:off x="10251669" y="2597221"/>
              <a:ext cx="30835" cy="15418"/>
            </a:xfrm>
            <a:custGeom>
              <a:avLst/>
              <a:gdLst>
                <a:gd name="T0" fmla="*/ 0 w 19"/>
                <a:gd name="T1" fmla="*/ 7 h 10"/>
                <a:gd name="T2" fmla="*/ 10 w 19"/>
                <a:gd name="T3" fmla="*/ 10 h 10"/>
                <a:gd name="T4" fmla="*/ 19 w 19"/>
                <a:gd name="T5" fmla="*/ 7 h 10"/>
                <a:gd name="T6" fmla="*/ 10 w 19"/>
                <a:gd name="T7" fmla="*/ 0 h 10"/>
                <a:gd name="T8" fmla="*/ 0 w 1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7"/>
                  </a:moveTo>
                  <a:cubicBezTo>
                    <a:pt x="3" y="9"/>
                    <a:pt x="6" y="10"/>
                    <a:pt x="10" y="10"/>
                  </a:cubicBezTo>
                  <a:cubicBezTo>
                    <a:pt x="13" y="10"/>
                    <a:pt x="17" y="9"/>
                    <a:pt x="19" y="7"/>
                  </a:cubicBezTo>
                  <a:cubicBezTo>
                    <a:pt x="18" y="3"/>
                    <a:pt x="14" y="0"/>
                    <a:pt x="10" y="0"/>
                  </a:cubicBezTo>
                  <a:cubicBezTo>
                    <a:pt x="5" y="0"/>
                    <a:pt x="1" y="3"/>
                    <a:pt x="0" y="7"/>
                  </a:cubicBezTo>
                  <a:close/>
                </a:path>
              </a:pathLst>
            </a:cu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21" name="ïṩḻïdè">
              <a:extLst>
                <a:ext uri="{FF2B5EF4-FFF2-40B4-BE49-F238E27FC236}">
                  <a16:creationId xmlns:a16="http://schemas.microsoft.com/office/drawing/2014/main" id="{584EB76E-B414-4144-9128-1218BC9B0B41}"/>
                </a:ext>
              </a:extLst>
            </p:cNvPr>
            <p:cNvSpPr/>
            <p:nvPr/>
          </p:nvSpPr>
          <p:spPr bwMode="auto">
            <a:xfrm>
              <a:off x="10354152" y="2538272"/>
              <a:ext cx="29022" cy="38998"/>
            </a:xfrm>
            <a:custGeom>
              <a:avLst/>
              <a:gdLst>
                <a:gd name="T0" fmla="*/ 6 w 18"/>
                <a:gd name="T1" fmla="*/ 1 h 24"/>
                <a:gd name="T2" fmla="*/ 0 w 18"/>
                <a:gd name="T3" fmla="*/ 3 h 24"/>
                <a:gd name="T4" fmla="*/ 3 w 18"/>
                <a:gd name="T5" fmla="*/ 18 h 24"/>
                <a:gd name="T6" fmla="*/ 3 w 18"/>
                <a:gd name="T7" fmla="*/ 23 h 24"/>
                <a:gd name="T8" fmla="*/ 7 w 18"/>
                <a:gd name="T9" fmla="*/ 23 h 24"/>
                <a:gd name="T10" fmla="*/ 18 w 18"/>
                <a:gd name="T11" fmla="*/ 12 h 24"/>
                <a:gd name="T12" fmla="*/ 6 w 18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4">
                  <a:moveTo>
                    <a:pt x="6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8"/>
                    <a:pt x="3" y="13"/>
                    <a:pt x="3" y="18"/>
                  </a:cubicBezTo>
                  <a:cubicBezTo>
                    <a:pt x="3" y="20"/>
                    <a:pt x="3" y="21"/>
                    <a:pt x="3" y="23"/>
                  </a:cubicBezTo>
                  <a:cubicBezTo>
                    <a:pt x="4" y="23"/>
                    <a:pt x="6" y="24"/>
                    <a:pt x="7" y="23"/>
                  </a:cubicBezTo>
                  <a:cubicBezTo>
                    <a:pt x="13" y="23"/>
                    <a:pt x="18" y="18"/>
                    <a:pt x="18" y="12"/>
                  </a:cubicBezTo>
                  <a:cubicBezTo>
                    <a:pt x="17" y="5"/>
                    <a:pt x="12" y="0"/>
                    <a:pt x="6" y="1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22" name="íṩḻîḑê">
              <a:extLst>
                <a:ext uri="{FF2B5EF4-FFF2-40B4-BE49-F238E27FC236}">
                  <a16:creationId xmlns:a16="http://schemas.microsoft.com/office/drawing/2014/main" id="{5B30690D-BF12-49EA-9FC7-4E10A3734152}"/>
                </a:ext>
              </a:extLst>
            </p:cNvPr>
            <p:cNvSpPr/>
            <p:nvPr/>
          </p:nvSpPr>
          <p:spPr bwMode="auto">
            <a:xfrm>
              <a:off x="10152815" y="2538272"/>
              <a:ext cx="27208" cy="38998"/>
            </a:xfrm>
            <a:custGeom>
              <a:avLst/>
              <a:gdLst>
                <a:gd name="T0" fmla="*/ 12 w 17"/>
                <a:gd name="T1" fmla="*/ 1 h 24"/>
                <a:gd name="T2" fmla="*/ 17 w 17"/>
                <a:gd name="T3" fmla="*/ 3 h 24"/>
                <a:gd name="T4" fmla="*/ 15 w 17"/>
                <a:gd name="T5" fmla="*/ 18 h 24"/>
                <a:gd name="T6" fmla="*/ 15 w 17"/>
                <a:gd name="T7" fmla="*/ 23 h 24"/>
                <a:gd name="T8" fmla="*/ 11 w 17"/>
                <a:gd name="T9" fmla="*/ 23 h 24"/>
                <a:gd name="T10" fmla="*/ 0 w 17"/>
                <a:gd name="T11" fmla="*/ 12 h 24"/>
                <a:gd name="T12" fmla="*/ 12 w 17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4">
                  <a:moveTo>
                    <a:pt x="12" y="1"/>
                  </a:moveTo>
                  <a:cubicBezTo>
                    <a:pt x="14" y="1"/>
                    <a:pt x="16" y="2"/>
                    <a:pt x="17" y="3"/>
                  </a:cubicBezTo>
                  <a:cubicBezTo>
                    <a:pt x="16" y="8"/>
                    <a:pt x="15" y="13"/>
                    <a:pt x="15" y="18"/>
                  </a:cubicBezTo>
                  <a:cubicBezTo>
                    <a:pt x="14" y="20"/>
                    <a:pt x="15" y="21"/>
                    <a:pt x="15" y="23"/>
                  </a:cubicBezTo>
                  <a:cubicBezTo>
                    <a:pt x="13" y="23"/>
                    <a:pt x="12" y="24"/>
                    <a:pt x="11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0" y="5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23" name="ïsliḑè">
              <a:extLst>
                <a:ext uri="{FF2B5EF4-FFF2-40B4-BE49-F238E27FC236}">
                  <a16:creationId xmlns:a16="http://schemas.microsoft.com/office/drawing/2014/main" id="{CD25AC5E-42A5-4A1B-B957-95580E104C11}"/>
                </a:ext>
              </a:extLst>
            </p:cNvPr>
            <p:cNvSpPr/>
            <p:nvPr/>
          </p:nvSpPr>
          <p:spPr bwMode="auto">
            <a:xfrm>
              <a:off x="9995010" y="2778606"/>
              <a:ext cx="539621" cy="368212"/>
            </a:xfrm>
            <a:custGeom>
              <a:avLst/>
              <a:gdLst>
                <a:gd name="T0" fmla="*/ 0 w 332"/>
                <a:gd name="T1" fmla="*/ 0 h 227"/>
                <a:gd name="T2" fmla="*/ 33 w 332"/>
                <a:gd name="T3" fmla="*/ 217 h 227"/>
                <a:gd name="T4" fmla="*/ 45 w 332"/>
                <a:gd name="T5" fmla="*/ 227 h 227"/>
                <a:gd name="T6" fmla="*/ 287 w 332"/>
                <a:gd name="T7" fmla="*/ 227 h 227"/>
                <a:gd name="T8" fmla="*/ 299 w 332"/>
                <a:gd name="T9" fmla="*/ 217 h 227"/>
                <a:gd name="T10" fmla="*/ 332 w 332"/>
                <a:gd name="T11" fmla="*/ 0 h 227"/>
                <a:gd name="T12" fmla="*/ 0 w 33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227">
                  <a:moveTo>
                    <a:pt x="0" y="0"/>
                  </a:moveTo>
                  <a:cubicBezTo>
                    <a:pt x="33" y="217"/>
                    <a:pt x="33" y="217"/>
                    <a:pt x="33" y="217"/>
                  </a:cubicBezTo>
                  <a:cubicBezTo>
                    <a:pt x="34" y="223"/>
                    <a:pt x="39" y="227"/>
                    <a:pt x="45" y="227"/>
                  </a:cubicBezTo>
                  <a:cubicBezTo>
                    <a:pt x="287" y="227"/>
                    <a:pt x="287" y="227"/>
                    <a:pt x="287" y="227"/>
                  </a:cubicBezTo>
                  <a:cubicBezTo>
                    <a:pt x="293" y="227"/>
                    <a:pt x="298" y="223"/>
                    <a:pt x="299" y="217"/>
                  </a:cubicBezTo>
                  <a:cubicBezTo>
                    <a:pt x="332" y="0"/>
                    <a:pt x="332" y="0"/>
                    <a:pt x="3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24" name="ïşļídè">
              <a:extLst>
                <a:ext uri="{FF2B5EF4-FFF2-40B4-BE49-F238E27FC236}">
                  <a16:creationId xmlns:a16="http://schemas.microsoft.com/office/drawing/2014/main" id="{93BDD01D-0731-400D-8181-1D84D03A4A59}"/>
                </a:ext>
              </a:extLst>
            </p:cNvPr>
            <p:cNvSpPr/>
            <p:nvPr/>
          </p:nvSpPr>
          <p:spPr bwMode="auto">
            <a:xfrm>
              <a:off x="10264366" y="2778606"/>
              <a:ext cx="270264" cy="368212"/>
            </a:xfrm>
            <a:custGeom>
              <a:avLst/>
              <a:gdLst>
                <a:gd name="T0" fmla="*/ 0 w 166"/>
                <a:gd name="T1" fmla="*/ 0 h 227"/>
                <a:gd name="T2" fmla="*/ 0 w 166"/>
                <a:gd name="T3" fmla="*/ 227 h 227"/>
                <a:gd name="T4" fmla="*/ 121 w 166"/>
                <a:gd name="T5" fmla="*/ 227 h 227"/>
                <a:gd name="T6" fmla="*/ 133 w 166"/>
                <a:gd name="T7" fmla="*/ 217 h 227"/>
                <a:gd name="T8" fmla="*/ 166 w 166"/>
                <a:gd name="T9" fmla="*/ 0 h 227"/>
                <a:gd name="T10" fmla="*/ 0 w 166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27">
                  <a:moveTo>
                    <a:pt x="0" y="0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7" y="227"/>
                    <a:pt x="132" y="223"/>
                    <a:pt x="133" y="217"/>
                  </a:cubicBezTo>
                  <a:cubicBezTo>
                    <a:pt x="166" y="0"/>
                    <a:pt x="166" y="0"/>
                    <a:pt x="1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25" name="ïṡḷïdè">
              <a:extLst>
                <a:ext uri="{FF2B5EF4-FFF2-40B4-BE49-F238E27FC236}">
                  <a16:creationId xmlns:a16="http://schemas.microsoft.com/office/drawing/2014/main" id="{F5AA3BB7-4FB6-47FF-B5DE-1392DFFB38C0}"/>
                </a:ext>
              </a:extLst>
            </p:cNvPr>
            <p:cNvSpPr/>
            <p:nvPr/>
          </p:nvSpPr>
          <p:spPr bwMode="auto">
            <a:xfrm>
              <a:off x="9968709" y="2723284"/>
              <a:ext cx="591315" cy="65299"/>
            </a:xfrm>
            <a:custGeom>
              <a:avLst/>
              <a:gdLst>
                <a:gd name="T0" fmla="*/ 344 w 364"/>
                <a:gd name="T1" fmla="*/ 40 h 40"/>
                <a:gd name="T2" fmla="*/ 20 w 364"/>
                <a:gd name="T3" fmla="*/ 40 h 40"/>
                <a:gd name="T4" fmla="*/ 0 w 364"/>
                <a:gd name="T5" fmla="*/ 20 h 40"/>
                <a:gd name="T6" fmla="*/ 0 w 364"/>
                <a:gd name="T7" fmla="*/ 20 h 40"/>
                <a:gd name="T8" fmla="*/ 20 w 364"/>
                <a:gd name="T9" fmla="*/ 0 h 40"/>
                <a:gd name="T10" fmla="*/ 344 w 364"/>
                <a:gd name="T11" fmla="*/ 0 h 40"/>
                <a:gd name="T12" fmla="*/ 364 w 364"/>
                <a:gd name="T13" fmla="*/ 20 h 40"/>
                <a:gd name="T14" fmla="*/ 364 w 364"/>
                <a:gd name="T15" fmla="*/ 20 h 40"/>
                <a:gd name="T16" fmla="*/ 344 w 36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4" h="40">
                  <a:moveTo>
                    <a:pt x="344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5" y="0"/>
                    <a:pt x="364" y="9"/>
                    <a:pt x="364" y="20"/>
                  </a:cubicBezTo>
                  <a:cubicBezTo>
                    <a:pt x="364" y="20"/>
                    <a:pt x="364" y="20"/>
                    <a:pt x="364" y="20"/>
                  </a:cubicBezTo>
                  <a:cubicBezTo>
                    <a:pt x="364" y="31"/>
                    <a:pt x="355" y="40"/>
                    <a:pt x="344" y="40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26" name="íṥḻïḍè">
              <a:extLst>
                <a:ext uri="{FF2B5EF4-FFF2-40B4-BE49-F238E27FC236}">
                  <a16:creationId xmlns:a16="http://schemas.microsoft.com/office/drawing/2014/main" id="{C66B995B-DFE8-4C9E-913D-C19A75F8E7B1}"/>
                </a:ext>
              </a:extLst>
            </p:cNvPr>
            <p:cNvSpPr/>
            <p:nvPr/>
          </p:nvSpPr>
          <p:spPr bwMode="auto">
            <a:xfrm>
              <a:off x="10373197" y="2729632"/>
              <a:ext cx="104297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27" name="išḷiḓè">
              <a:extLst>
                <a:ext uri="{FF2B5EF4-FFF2-40B4-BE49-F238E27FC236}">
                  <a16:creationId xmlns:a16="http://schemas.microsoft.com/office/drawing/2014/main" id="{FA856BB8-F318-4732-9FC7-74880D30FF62}"/>
                </a:ext>
              </a:extLst>
            </p:cNvPr>
            <p:cNvSpPr/>
            <p:nvPr/>
          </p:nvSpPr>
          <p:spPr bwMode="auto">
            <a:xfrm>
              <a:off x="10212672" y="2729632"/>
              <a:ext cx="104297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28" name="íṣļíḋè">
              <a:extLst>
                <a:ext uri="{FF2B5EF4-FFF2-40B4-BE49-F238E27FC236}">
                  <a16:creationId xmlns:a16="http://schemas.microsoft.com/office/drawing/2014/main" id="{F4A2428D-99CA-47B9-BDB7-402C0F6329E7}"/>
                </a:ext>
              </a:extLst>
            </p:cNvPr>
            <p:cNvSpPr/>
            <p:nvPr/>
          </p:nvSpPr>
          <p:spPr bwMode="auto">
            <a:xfrm>
              <a:off x="10052146" y="2729632"/>
              <a:ext cx="103389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29" name="iSļídé">
              <a:extLst>
                <a:ext uri="{FF2B5EF4-FFF2-40B4-BE49-F238E27FC236}">
                  <a16:creationId xmlns:a16="http://schemas.microsoft.com/office/drawing/2014/main" id="{0171DAD1-309C-42BA-8643-D20B140F13D3}"/>
                </a:ext>
              </a:extLst>
            </p:cNvPr>
            <p:cNvSpPr/>
            <p:nvPr/>
          </p:nvSpPr>
          <p:spPr bwMode="auto">
            <a:xfrm>
              <a:off x="10264366" y="2729632"/>
              <a:ext cx="52602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30" name="îṩľídê">
              <a:extLst>
                <a:ext uri="{FF2B5EF4-FFF2-40B4-BE49-F238E27FC236}">
                  <a16:creationId xmlns:a16="http://schemas.microsoft.com/office/drawing/2014/main" id="{65BAD1DF-5C70-41D8-9FB4-BFFC707014C3}"/>
                </a:ext>
              </a:extLst>
            </p:cNvPr>
            <p:cNvSpPr/>
            <p:nvPr/>
          </p:nvSpPr>
          <p:spPr bwMode="auto">
            <a:xfrm>
              <a:off x="10425799" y="2729632"/>
              <a:ext cx="51695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31" name="îṥlîḋe">
              <a:extLst>
                <a:ext uri="{FF2B5EF4-FFF2-40B4-BE49-F238E27FC236}">
                  <a16:creationId xmlns:a16="http://schemas.microsoft.com/office/drawing/2014/main" id="{3A6AB2E7-956A-4190-B4F8-CD55D3014CE4}"/>
                </a:ext>
              </a:extLst>
            </p:cNvPr>
            <p:cNvSpPr/>
            <p:nvPr/>
          </p:nvSpPr>
          <p:spPr bwMode="auto">
            <a:xfrm>
              <a:off x="10103841" y="2729632"/>
              <a:ext cx="51695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32" name="isḷïḓé">
              <a:extLst>
                <a:ext uri="{FF2B5EF4-FFF2-40B4-BE49-F238E27FC236}">
                  <a16:creationId xmlns:a16="http://schemas.microsoft.com/office/drawing/2014/main" id="{07EA2E63-4741-4D26-88EB-AB193402344F}"/>
                </a:ext>
              </a:extLst>
            </p:cNvPr>
            <p:cNvSpPr/>
            <p:nvPr/>
          </p:nvSpPr>
          <p:spPr bwMode="auto">
            <a:xfrm>
              <a:off x="10404033" y="2704239"/>
              <a:ext cx="42626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33" name="îŝ1idè">
              <a:extLst>
                <a:ext uri="{FF2B5EF4-FFF2-40B4-BE49-F238E27FC236}">
                  <a16:creationId xmlns:a16="http://schemas.microsoft.com/office/drawing/2014/main" id="{EE368F81-8630-4A4A-95D3-18D525F95457}"/>
                </a:ext>
              </a:extLst>
            </p:cNvPr>
            <p:cNvSpPr/>
            <p:nvPr/>
          </p:nvSpPr>
          <p:spPr bwMode="auto">
            <a:xfrm>
              <a:off x="10243507" y="2704239"/>
              <a:ext cx="42626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34" name="ïṩ1íḑe">
              <a:extLst>
                <a:ext uri="{FF2B5EF4-FFF2-40B4-BE49-F238E27FC236}">
                  <a16:creationId xmlns:a16="http://schemas.microsoft.com/office/drawing/2014/main" id="{0BA15C77-0A28-4942-937E-5FFF9241ABFC}"/>
                </a:ext>
              </a:extLst>
            </p:cNvPr>
            <p:cNvSpPr/>
            <p:nvPr/>
          </p:nvSpPr>
          <p:spPr bwMode="auto">
            <a:xfrm>
              <a:off x="10082981" y="2704239"/>
              <a:ext cx="41719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35" name="ïşľídê">
              <a:extLst>
                <a:ext uri="{FF2B5EF4-FFF2-40B4-BE49-F238E27FC236}">
                  <a16:creationId xmlns:a16="http://schemas.microsoft.com/office/drawing/2014/main" id="{F4212FDF-AC31-4A5C-A784-2B0C696E843B}"/>
                </a:ext>
              </a:extLst>
            </p:cNvPr>
            <p:cNvSpPr/>
            <p:nvPr/>
          </p:nvSpPr>
          <p:spPr bwMode="auto">
            <a:xfrm>
              <a:off x="10019497" y="2942760"/>
              <a:ext cx="490647" cy="62578"/>
            </a:xfrm>
            <a:custGeom>
              <a:avLst/>
              <a:gdLst>
                <a:gd name="T0" fmla="*/ 530 w 541"/>
                <a:gd name="T1" fmla="*/ 69 h 69"/>
                <a:gd name="T2" fmla="*/ 541 w 541"/>
                <a:gd name="T3" fmla="*/ 0 h 69"/>
                <a:gd name="T4" fmla="*/ 0 w 541"/>
                <a:gd name="T5" fmla="*/ 0 h 69"/>
                <a:gd name="T6" fmla="*/ 11 w 541"/>
                <a:gd name="T7" fmla="*/ 69 h 69"/>
                <a:gd name="T8" fmla="*/ 530 w 541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9">
                  <a:moveTo>
                    <a:pt x="530" y="69"/>
                  </a:moveTo>
                  <a:lnTo>
                    <a:pt x="541" y="0"/>
                  </a:lnTo>
                  <a:lnTo>
                    <a:pt x="0" y="0"/>
                  </a:lnTo>
                  <a:lnTo>
                    <a:pt x="11" y="69"/>
                  </a:lnTo>
                  <a:lnTo>
                    <a:pt x="530" y="69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36" name="ïŝḷiḑè">
              <a:extLst>
                <a:ext uri="{FF2B5EF4-FFF2-40B4-BE49-F238E27FC236}">
                  <a16:creationId xmlns:a16="http://schemas.microsoft.com/office/drawing/2014/main" id="{2EFE1581-3C7C-4369-960D-1D69EF7A70A3}"/>
                </a:ext>
              </a:extLst>
            </p:cNvPr>
            <p:cNvSpPr/>
            <p:nvPr/>
          </p:nvSpPr>
          <p:spPr bwMode="auto">
            <a:xfrm>
              <a:off x="10264366" y="2942760"/>
              <a:ext cx="245777" cy="62578"/>
            </a:xfrm>
            <a:custGeom>
              <a:avLst/>
              <a:gdLst>
                <a:gd name="T0" fmla="*/ 0 w 271"/>
                <a:gd name="T1" fmla="*/ 69 h 69"/>
                <a:gd name="T2" fmla="*/ 260 w 271"/>
                <a:gd name="T3" fmla="*/ 69 h 69"/>
                <a:gd name="T4" fmla="*/ 271 w 271"/>
                <a:gd name="T5" fmla="*/ 0 h 69"/>
                <a:gd name="T6" fmla="*/ 0 w 271"/>
                <a:gd name="T7" fmla="*/ 0 h 69"/>
                <a:gd name="T8" fmla="*/ 0 w 271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9">
                  <a:moveTo>
                    <a:pt x="0" y="69"/>
                  </a:moveTo>
                  <a:lnTo>
                    <a:pt x="260" y="69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74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37" name="iṧlîḍe">
              <a:extLst>
                <a:ext uri="{FF2B5EF4-FFF2-40B4-BE49-F238E27FC236}">
                  <a16:creationId xmlns:a16="http://schemas.microsoft.com/office/drawing/2014/main" id="{6CE6C0FD-0366-48A0-98BD-78BF92E95CD3}"/>
                </a:ext>
              </a:extLst>
            </p:cNvPr>
            <p:cNvSpPr/>
            <p:nvPr/>
          </p:nvSpPr>
          <p:spPr bwMode="auto">
            <a:xfrm>
              <a:off x="10029473" y="3005338"/>
              <a:ext cx="470694" cy="29929"/>
            </a:xfrm>
            <a:custGeom>
              <a:avLst/>
              <a:gdLst>
                <a:gd name="T0" fmla="*/ 519 w 519"/>
                <a:gd name="T1" fmla="*/ 0 h 33"/>
                <a:gd name="T2" fmla="*/ 0 w 519"/>
                <a:gd name="T3" fmla="*/ 0 h 33"/>
                <a:gd name="T4" fmla="*/ 5 w 519"/>
                <a:gd name="T5" fmla="*/ 33 h 33"/>
                <a:gd name="T6" fmla="*/ 514 w 519"/>
                <a:gd name="T7" fmla="*/ 33 h 33"/>
                <a:gd name="T8" fmla="*/ 519 w 51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3">
                  <a:moveTo>
                    <a:pt x="519" y="0"/>
                  </a:moveTo>
                  <a:lnTo>
                    <a:pt x="0" y="0"/>
                  </a:lnTo>
                  <a:lnTo>
                    <a:pt x="5" y="33"/>
                  </a:lnTo>
                  <a:lnTo>
                    <a:pt x="514" y="33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38" name="îślïḓè">
              <a:extLst>
                <a:ext uri="{FF2B5EF4-FFF2-40B4-BE49-F238E27FC236}">
                  <a16:creationId xmlns:a16="http://schemas.microsoft.com/office/drawing/2014/main" id="{4F248327-3340-418C-B2CA-61434D90762B}"/>
                </a:ext>
              </a:extLst>
            </p:cNvPr>
            <p:cNvSpPr/>
            <p:nvPr/>
          </p:nvSpPr>
          <p:spPr bwMode="auto">
            <a:xfrm>
              <a:off x="10264366" y="3005338"/>
              <a:ext cx="235800" cy="29929"/>
            </a:xfrm>
            <a:custGeom>
              <a:avLst/>
              <a:gdLst>
                <a:gd name="T0" fmla="*/ 0 w 260"/>
                <a:gd name="T1" fmla="*/ 33 h 33"/>
                <a:gd name="T2" fmla="*/ 255 w 260"/>
                <a:gd name="T3" fmla="*/ 33 h 33"/>
                <a:gd name="T4" fmla="*/ 260 w 260"/>
                <a:gd name="T5" fmla="*/ 0 h 33"/>
                <a:gd name="T6" fmla="*/ 0 w 260"/>
                <a:gd name="T7" fmla="*/ 0 h 33"/>
                <a:gd name="T8" fmla="*/ 0 w 260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3">
                  <a:moveTo>
                    <a:pt x="0" y="33"/>
                  </a:moveTo>
                  <a:lnTo>
                    <a:pt x="255" y="33"/>
                  </a:lnTo>
                  <a:lnTo>
                    <a:pt x="260" y="0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39" name="íṥľiḑé">
              <a:extLst>
                <a:ext uri="{FF2B5EF4-FFF2-40B4-BE49-F238E27FC236}">
                  <a16:creationId xmlns:a16="http://schemas.microsoft.com/office/drawing/2014/main" id="{CC470504-FF38-44C9-9367-EC1EA244C415}"/>
                </a:ext>
              </a:extLst>
            </p:cNvPr>
            <p:cNvSpPr/>
            <p:nvPr/>
          </p:nvSpPr>
          <p:spPr bwMode="auto">
            <a:xfrm>
              <a:off x="10321503" y="2708773"/>
              <a:ext cx="67112" cy="24487"/>
            </a:xfrm>
            <a:custGeom>
              <a:avLst/>
              <a:gdLst>
                <a:gd name="T0" fmla="*/ 34 w 41"/>
                <a:gd name="T1" fmla="*/ 0 h 15"/>
                <a:gd name="T2" fmla="*/ 27 w 41"/>
                <a:gd name="T3" fmla="*/ 4 h 15"/>
                <a:gd name="T4" fmla="*/ 21 w 41"/>
                <a:gd name="T5" fmla="*/ 0 h 15"/>
                <a:gd name="T6" fmla="*/ 14 w 41"/>
                <a:gd name="T7" fmla="*/ 4 h 15"/>
                <a:gd name="T8" fmla="*/ 8 w 41"/>
                <a:gd name="T9" fmla="*/ 0 h 15"/>
                <a:gd name="T10" fmla="*/ 0 w 41"/>
                <a:gd name="T11" fmla="*/ 7 h 15"/>
                <a:gd name="T12" fmla="*/ 8 w 41"/>
                <a:gd name="T13" fmla="*/ 15 h 15"/>
                <a:gd name="T14" fmla="*/ 14 w 41"/>
                <a:gd name="T15" fmla="*/ 11 h 15"/>
                <a:gd name="T16" fmla="*/ 21 w 41"/>
                <a:gd name="T17" fmla="*/ 15 h 15"/>
                <a:gd name="T18" fmla="*/ 27 w 41"/>
                <a:gd name="T19" fmla="*/ 11 h 15"/>
                <a:gd name="T20" fmla="*/ 34 w 41"/>
                <a:gd name="T21" fmla="*/ 15 h 15"/>
                <a:gd name="T22" fmla="*/ 41 w 41"/>
                <a:gd name="T23" fmla="*/ 7 h 15"/>
                <a:gd name="T24" fmla="*/ 34 w 4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5">
                  <a:moveTo>
                    <a:pt x="34" y="0"/>
                  </a:moveTo>
                  <a:cubicBezTo>
                    <a:pt x="31" y="0"/>
                    <a:pt x="28" y="2"/>
                    <a:pt x="27" y="4"/>
                  </a:cubicBezTo>
                  <a:cubicBezTo>
                    <a:pt x="26" y="2"/>
                    <a:pt x="23" y="0"/>
                    <a:pt x="21" y="0"/>
                  </a:cubicBezTo>
                  <a:cubicBezTo>
                    <a:pt x="18" y="0"/>
                    <a:pt x="15" y="2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0" y="15"/>
                    <a:pt x="13" y="13"/>
                    <a:pt x="14" y="11"/>
                  </a:cubicBezTo>
                  <a:cubicBezTo>
                    <a:pt x="15" y="13"/>
                    <a:pt x="18" y="15"/>
                    <a:pt x="21" y="15"/>
                  </a:cubicBezTo>
                  <a:cubicBezTo>
                    <a:pt x="23" y="15"/>
                    <a:pt x="26" y="13"/>
                    <a:pt x="27" y="11"/>
                  </a:cubicBezTo>
                  <a:cubicBezTo>
                    <a:pt x="28" y="13"/>
                    <a:pt x="31" y="15"/>
                    <a:pt x="34" y="15"/>
                  </a:cubicBezTo>
                  <a:cubicBezTo>
                    <a:pt x="38" y="15"/>
                    <a:pt x="41" y="12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40" name="îsḻiḓè">
              <a:extLst>
                <a:ext uri="{FF2B5EF4-FFF2-40B4-BE49-F238E27FC236}">
                  <a16:creationId xmlns:a16="http://schemas.microsoft.com/office/drawing/2014/main" id="{537629A8-7867-46F9-9ABB-4D8E60A8896A}"/>
                </a:ext>
              </a:extLst>
            </p:cNvPr>
            <p:cNvSpPr/>
            <p:nvPr/>
          </p:nvSpPr>
          <p:spPr bwMode="auto">
            <a:xfrm>
              <a:off x="10141024" y="2708773"/>
              <a:ext cx="67112" cy="24487"/>
            </a:xfrm>
            <a:custGeom>
              <a:avLst/>
              <a:gdLst>
                <a:gd name="T0" fmla="*/ 34 w 41"/>
                <a:gd name="T1" fmla="*/ 0 h 15"/>
                <a:gd name="T2" fmla="*/ 27 w 41"/>
                <a:gd name="T3" fmla="*/ 4 h 15"/>
                <a:gd name="T4" fmla="*/ 21 w 41"/>
                <a:gd name="T5" fmla="*/ 0 h 15"/>
                <a:gd name="T6" fmla="*/ 14 w 41"/>
                <a:gd name="T7" fmla="*/ 4 h 15"/>
                <a:gd name="T8" fmla="*/ 7 w 41"/>
                <a:gd name="T9" fmla="*/ 0 h 15"/>
                <a:gd name="T10" fmla="*/ 0 w 41"/>
                <a:gd name="T11" fmla="*/ 7 h 15"/>
                <a:gd name="T12" fmla="*/ 7 w 41"/>
                <a:gd name="T13" fmla="*/ 15 h 15"/>
                <a:gd name="T14" fmla="*/ 14 w 41"/>
                <a:gd name="T15" fmla="*/ 11 h 15"/>
                <a:gd name="T16" fmla="*/ 21 w 41"/>
                <a:gd name="T17" fmla="*/ 15 h 15"/>
                <a:gd name="T18" fmla="*/ 27 w 41"/>
                <a:gd name="T19" fmla="*/ 11 h 15"/>
                <a:gd name="T20" fmla="*/ 34 w 41"/>
                <a:gd name="T21" fmla="*/ 15 h 15"/>
                <a:gd name="T22" fmla="*/ 41 w 41"/>
                <a:gd name="T23" fmla="*/ 7 h 15"/>
                <a:gd name="T24" fmla="*/ 34 w 4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5">
                  <a:moveTo>
                    <a:pt x="34" y="0"/>
                  </a:moveTo>
                  <a:cubicBezTo>
                    <a:pt x="31" y="0"/>
                    <a:pt x="28" y="2"/>
                    <a:pt x="27" y="4"/>
                  </a:cubicBezTo>
                  <a:cubicBezTo>
                    <a:pt x="26" y="2"/>
                    <a:pt x="23" y="0"/>
                    <a:pt x="21" y="0"/>
                  </a:cubicBezTo>
                  <a:cubicBezTo>
                    <a:pt x="18" y="0"/>
                    <a:pt x="15" y="2"/>
                    <a:pt x="14" y="4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0" y="15"/>
                    <a:pt x="13" y="13"/>
                    <a:pt x="14" y="11"/>
                  </a:cubicBezTo>
                  <a:cubicBezTo>
                    <a:pt x="15" y="13"/>
                    <a:pt x="18" y="15"/>
                    <a:pt x="21" y="15"/>
                  </a:cubicBezTo>
                  <a:cubicBezTo>
                    <a:pt x="23" y="15"/>
                    <a:pt x="26" y="13"/>
                    <a:pt x="27" y="11"/>
                  </a:cubicBezTo>
                  <a:cubicBezTo>
                    <a:pt x="28" y="13"/>
                    <a:pt x="31" y="15"/>
                    <a:pt x="34" y="15"/>
                  </a:cubicBezTo>
                  <a:cubicBezTo>
                    <a:pt x="38" y="15"/>
                    <a:pt x="41" y="12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41" name="îŝ1îḋe">
              <a:extLst>
                <a:ext uri="{FF2B5EF4-FFF2-40B4-BE49-F238E27FC236}">
                  <a16:creationId xmlns:a16="http://schemas.microsoft.com/office/drawing/2014/main" id="{E032ABE5-3C5F-4B48-8F06-FFC3197171D3}"/>
                </a:ext>
              </a:extLst>
            </p:cNvPr>
            <p:cNvSpPr/>
            <p:nvPr/>
          </p:nvSpPr>
          <p:spPr bwMode="auto">
            <a:xfrm>
              <a:off x="9896155" y="414253"/>
              <a:ext cx="739144" cy="1728599"/>
            </a:xfrm>
            <a:custGeom>
              <a:avLst/>
              <a:gdLst>
                <a:gd name="T0" fmla="*/ 297 w 455"/>
                <a:gd name="T1" fmla="*/ 6 h 1065"/>
                <a:gd name="T2" fmla="*/ 227 w 455"/>
                <a:gd name="T3" fmla="*/ 0 h 1065"/>
                <a:gd name="T4" fmla="*/ 158 w 455"/>
                <a:gd name="T5" fmla="*/ 6 h 1065"/>
                <a:gd name="T6" fmla="*/ 178 w 455"/>
                <a:gd name="T7" fmla="*/ 1065 h 1065"/>
                <a:gd name="T8" fmla="*/ 227 w 455"/>
                <a:gd name="T9" fmla="*/ 1065 h 1065"/>
                <a:gd name="T10" fmla="*/ 228 w 455"/>
                <a:gd name="T11" fmla="*/ 1065 h 1065"/>
                <a:gd name="T12" fmla="*/ 277 w 455"/>
                <a:gd name="T13" fmla="*/ 1065 h 1065"/>
                <a:gd name="T14" fmla="*/ 297 w 455"/>
                <a:gd name="T15" fmla="*/ 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1065">
                  <a:moveTo>
                    <a:pt x="297" y="6"/>
                  </a:moveTo>
                  <a:cubicBezTo>
                    <a:pt x="260" y="0"/>
                    <a:pt x="233" y="0"/>
                    <a:pt x="227" y="0"/>
                  </a:cubicBezTo>
                  <a:cubicBezTo>
                    <a:pt x="221" y="0"/>
                    <a:pt x="195" y="0"/>
                    <a:pt x="158" y="6"/>
                  </a:cubicBezTo>
                  <a:cubicBezTo>
                    <a:pt x="105" y="110"/>
                    <a:pt x="0" y="422"/>
                    <a:pt x="178" y="1065"/>
                  </a:cubicBezTo>
                  <a:cubicBezTo>
                    <a:pt x="227" y="1065"/>
                    <a:pt x="227" y="1065"/>
                    <a:pt x="227" y="1065"/>
                  </a:cubicBezTo>
                  <a:cubicBezTo>
                    <a:pt x="228" y="1065"/>
                    <a:pt x="228" y="1065"/>
                    <a:pt x="228" y="1065"/>
                  </a:cubicBezTo>
                  <a:cubicBezTo>
                    <a:pt x="277" y="1065"/>
                    <a:pt x="277" y="1065"/>
                    <a:pt x="277" y="1065"/>
                  </a:cubicBezTo>
                  <a:cubicBezTo>
                    <a:pt x="455" y="422"/>
                    <a:pt x="350" y="110"/>
                    <a:pt x="297" y="6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42" name="ïṣ1ïde">
              <a:extLst>
                <a:ext uri="{FF2B5EF4-FFF2-40B4-BE49-F238E27FC236}">
                  <a16:creationId xmlns:a16="http://schemas.microsoft.com/office/drawing/2014/main" id="{EE97BB96-1BDB-4ABA-9151-6E1A6FC371C9}"/>
                </a:ext>
              </a:extLst>
            </p:cNvPr>
            <p:cNvSpPr/>
            <p:nvPr/>
          </p:nvSpPr>
          <p:spPr bwMode="auto">
            <a:xfrm>
              <a:off x="10428520" y="475924"/>
              <a:ext cx="765445" cy="1666928"/>
            </a:xfrm>
            <a:custGeom>
              <a:avLst/>
              <a:gdLst>
                <a:gd name="T0" fmla="*/ 248 w 471"/>
                <a:gd name="T1" fmla="*/ 72 h 1027"/>
                <a:gd name="T2" fmla="*/ 117 w 471"/>
                <a:gd name="T3" fmla="*/ 0 h 1027"/>
                <a:gd name="T4" fmla="*/ 0 w 471"/>
                <a:gd name="T5" fmla="*/ 1027 h 1027"/>
                <a:gd name="T6" fmla="*/ 64 w 471"/>
                <a:gd name="T7" fmla="*/ 1027 h 1027"/>
                <a:gd name="T8" fmla="*/ 248 w 471"/>
                <a:gd name="T9" fmla="*/ 72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1027">
                  <a:moveTo>
                    <a:pt x="248" y="72"/>
                  </a:moveTo>
                  <a:cubicBezTo>
                    <a:pt x="207" y="39"/>
                    <a:pt x="161" y="16"/>
                    <a:pt x="117" y="0"/>
                  </a:cubicBezTo>
                  <a:cubicBezTo>
                    <a:pt x="165" y="171"/>
                    <a:pt x="249" y="610"/>
                    <a:pt x="0" y="1027"/>
                  </a:cubicBezTo>
                  <a:cubicBezTo>
                    <a:pt x="64" y="1027"/>
                    <a:pt x="64" y="1027"/>
                    <a:pt x="64" y="1027"/>
                  </a:cubicBezTo>
                  <a:cubicBezTo>
                    <a:pt x="64" y="1027"/>
                    <a:pt x="471" y="575"/>
                    <a:pt x="248" y="72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43" name="iṡ1iḓè">
              <a:extLst>
                <a:ext uri="{FF2B5EF4-FFF2-40B4-BE49-F238E27FC236}">
                  <a16:creationId xmlns:a16="http://schemas.microsoft.com/office/drawing/2014/main" id="{CD4905BB-A6C8-4909-811B-5EEEEC26421C}"/>
                </a:ext>
              </a:extLst>
            </p:cNvPr>
            <p:cNvSpPr/>
            <p:nvPr/>
          </p:nvSpPr>
          <p:spPr bwMode="auto">
            <a:xfrm>
              <a:off x="9336582" y="475924"/>
              <a:ext cx="765445" cy="1666928"/>
            </a:xfrm>
            <a:custGeom>
              <a:avLst/>
              <a:gdLst>
                <a:gd name="T0" fmla="*/ 223 w 471"/>
                <a:gd name="T1" fmla="*/ 72 h 1027"/>
                <a:gd name="T2" fmla="*/ 354 w 471"/>
                <a:gd name="T3" fmla="*/ 0 h 1027"/>
                <a:gd name="T4" fmla="*/ 471 w 471"/>
                <a:gd name="T5" fmla="*/ 1027 h 1027"/>
                <a:gd name="T6" fmla="*/ 407 w 471"/>
                <a:gd name="T7" fmla="*/ 1027 h 1027"/>
                <a:gd name="T8" fmla="*/ 223 w 471"/>
                <a:gd name="T9" fmla="*/ 72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1027">
                  <a:moveTo>
                    <a:pt x="223" y="72"/>
                  </a:moveTo>
                  <a:cubicBezTo>
                    <a:pt x="264" y="39"/>
                    <a:pt x="310" y="16"/>
                    <a:pt x="354" y="0"/>
                  </a:cubicBezTo>
                  <a:cubicBezTo>
                    <a:pt x="306" y="171"/>
                    <a:pt x="222" y="610"/>
                    <a:pt x="471" y="1027"/>
                  </a:cubicBezTo>
                  <a:cubicBezTo>
                    <a:pt x="407" y="1027"/>
                    <a:pt x="407" y="1027"/>
                    <a:pt x="407" y="1027"/>
                  </a:cubicBezTo>
                  <a:cubicBezTo>
                    <a:pt x="407" y="1027"/>
                    <a:pt x="0" y="575"/>
                    <a:pt x="223" y="72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44" name="ïş1iďè">
              <a:extLst>
                <a:ext uri="{FF2B5EF4-FFF2-40B4-BE49-F238E27FC236}">
                  <a16:creationId xmlns:a16="http://schemas.microsoft.com/office/drawing/2014/main" id="{85452765-4A97-4BF6-8BFC-9BD9BBC919BB}"/>
                </a:ext>
              </a:extLst>
            </p:cNvPr>
            <p:cNvSpPr/>
            <p:nvPr/>
          </p:nvSpPr>
          <p:spPr bwMode="auto">
            <a:xfrm>
              <a:off x="10264366" y="414253"/>
              <a:ext cx="370933" cy="1728599"/>
            </a:xfrm>
            <a:custGeom>
              <a:avLst/>
              <a:gdLst>
                <a:gd name="T0" fmla="*/ 70 w 228"/>
                <a:gd name="T1" fmla="*/ 6 h 1065"/>
                <a:gd name="T2" fmla="*/ 0 w 228"/>
                <a:gd name="T3" fmla="*/ 0 h 1065"/>
                <a:gd name="T4" fmla="*/ 0 w 228"/>
                <a:gd name="T5" fmla="*/ 1065 h 1065"/>
                <a:gd name="T6" fmla="*/ 0 w 228"/>
                <a:gd name="T7" fmla="*/ 1065 h 1065"/>
                <a:gd name="T8" fmla="*/ 1 w 228"/>
                <a:gd name="T9" fmla="*/ 1065 h 1065"/>
                <a:gd name="T10" fmla="*/ 50 w 228"/>
                <a:gd name="T11" fmla="*/ 1065 h 1065"/>
                <a:gd name="T12" fmla="*/ 70 w 228"/>
                <a:gd name="T13" fmla="*/ 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65">
                  <a:moveTo>
                    <a:pt x="70" y="6"/>
                  </a:moveTo>
                  <a:cubicBezTo>
                    <a:pt x="33" y="0"/>
                    <a:pt x="6" y="0"/>
                    <a:pt x="0" y="0"/>
                  </a:cubicBezTo>
                  <a:cubicBezTo>
                    <a:pt x="0" y="1065"/>
                    <a:pt x="0" y="1065"/>
                    <a:pt x="0" y="1065"/>
                  </a:cubicBezTo>
                  <a:cubicBezTo>
                    <a:pt x="0" y="1065"/>
                    <a:pt x="0" y="1065"/>
                    <a:pt x="0" y="1065"/>
                  </a:cubicBezTo>
                  <a:cubicBezTo>
                    <a:pt x="1" y="1065"/>
                    <a:pt x="1" y="1065"/>
                    <a:pt x="1" y="1065"/>
                  </a:cubicBezTo>
                  <a:cubicBezTo>
                    <a:pt x="50" y="1065"/>
                    <a:pt x="50" y="1065"/>
                    <a:pt x="50" y="1065"/>
                  </a:cubicBezTo>
                  <a:cubicBezTo>
                    <a:pt x="228" y="422"/>
                    <a:pt x="123" y="110"/>
                    <a:pt x="70" y="6"/>
                  </a:cubicBezTo>
                  <a:close/>
                </a:path>
              </a:pathLst>
            </a:custGeom>
            <a:solidFill>
              <a:srgbClr val="F96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45" name="îŝ1iḍè">
              <a:extLst>
                <a:ext uri="{FF2B5EF4-FFF2-40B4-BE49-F238E27FC236}">
                  <a16:creationId xmlns:a16="http://schemas.microsoft.com/office/drawing/2014/main" id="{FCC3B8BC-D61D-44BE-92A2-BFD6D272D9B4}"/>
                </a:ext>
              </a:extLst>
            </p:cNvPr>
            <p:cNvSpPr/>
            <p:nvPr/>
          </p:nvSpPr>
          <p:spPr bwMode="auto">
            <a:xfrm>
              <a:off x="9897062" y="2141038"/>
              <a:ext cx="734609" cy="125156"/>
            </a:xfrm>
            <a:custGeom>
              <a:avLst/>
              <a:gdLst>
                <a:gd name="T0" fmla="*/ 1 w 452"/>
                <a:gd name="T1" fmla="*/ 0 h 77"/>
                <a:gd name="T2" fmla="*/ 451 w 452"/>
                <a:gd name="T3" fmla="*/ 0 h 77"/>
                <a:gd name="T4" fmla="*/ 452 w 452"/>
                <a:gd name="T5" fmla="*/ 0 h 77"/>
                <a:gd name="T6" fmla="*/ 452 w 452"/>
                <a:gd name="T7" fmla="*/ 77 h 77"/>
                <a:gd name="T8" fmla="*/ 451 w 452"/>
                <a:gd name="T9" fmla="*/ 77 h 77"/>
                <a:gd name="T10" fmla="*/ 1 w 452"/>
                <a:gd name="T11" fmla="*/ 77 h 77"/>
                <a:gd name="T12" fmla="*/ 0 w 452"/>
                <a:gd name="T13" fmla="*/ 77 h 77"/>
                <a:gd name="T14" fmla="*/ 0 w 452"/>
                <a:gd name="T15" fmla="*/ 0 h 77"/>
                <a:gd name="T16" fmla="*/ 1 w 452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2" h="77">
                  <a:moveTo>
                    <a:pt x="1" y="0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2" y="77"/>
                    <a:pt x="452" y="77"/>
                    <a:pt x="452" y="77"/>
                  </a:cubicBezTo>
                  <a:cubicBezTo>
                    <a:pt x="452" y="77"/>
                    <a:pt x="452" y="77"/>
                    <a:pt x="45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0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46" name="íš1ïďé">
              <a:extLst>
                <a:ext uri="{FF2B5EF4-FFF2-40B4-BE49-F238E27FC236}">
                  <a16:creationId xmlns:a16="http://schemas.microsoft.com/office/drawing/2014/main" id="{3B6CB8B9-4BF0-462F-BBC2-225E9EB572B7}"/>
                </a:ext>
              </a:extLst>
            </p:cNvPr>
            <p:cNvSpPr/>
            <p:nvPr/>
          </p:nvSpPr>
          <p:spPr bwMode="auto">
            <a:xfrm>
              <a:off x="10264366" y="2141038"/>
              <a:ext cx="367305" cy="125156"/>
            </a:xfrm>
            <a:custGeom>
              <a:avLst/>
              <a:gdLst>
                <a:gd name="T0" fmla="*/ 225 w 226"/>
                <a:gd name="T1" fmla="*/ 0 h 77"/>
                <a:gd name="T2" fmla="*/ 0 w 226"/>
                <a:gd name="T3" fmla="*/ 0 h 77"/>
                <a:gd name="T4" fmla="*/ 0 w 226"/>
                <a:gd name="T5" fmla="*/ 77 h 77"/>
                <a:gd name="T6" fmla="*/ 225 w 226"/>
                <a:gd name="T7" fmla="*/ 77 h 77"/>
                <a:gd name="T8" fmla="*/ 226 w 226"/>
                <a:gd name="T9" fmla="*/ 76 h 77"/>
                <a:gd name="T10" fmla="*/ 226 w 226"/>
                <a:gd name="T11" fmla="*/ 1 h 77"/>
                <a:gd name="T12" fmla="*/ 225 w 22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77">
                  <a:moveTo>
                    <a:pt x="2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25" y="77"/>
                    <a:pt x="225" y="77"/>
                    <a:pt x="225" y="77"/>
                  </a:cubicBezTo>
                  <a:cubicBezTo>
                    <a:pt x="226" y="77"/>
                    <a:pt x="226" y="77"/>
                    <a:pt x="226" y="76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26" y="0"/>
                    <a:pt x="226" y="0"/>
                    <a:pt x="225" y="0"/>
                  </a:cubicBezTo>
                  <a:close/>
                </a:path>
              </a:pathLst>
            </a:custGeom>
            <a:solidFill>
              <a:srgbClr val="F43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</p:grpSp>
      <p:grpSp>
        <p:nvGrpSpPr>
          <p:cNvPr id="147" name="组合 5">
            <a:extLst>
              <a:ext uri="{FF2B5EF4-FFF2-40B4-BE49-F238E27FC236}">
                <a16:creationId xmlns:a16="http://schemas.microsoft.com/office/drawing/2014/main" id="{283C2D22-482B-4DB7-A29B-A2EB4AB75393}"/>
              </a:ext>
            </a:extLst>
          </p:cNvPr>
          <p:cNvGrpSpPr/>
          <p:nvPr/>
        </p:nvGrpSpPr>
        <p:grpSpPr>
          <a:xfrm>
            <a:off x="1885275" y="316212"/>
            <a:ext cx="1311342" cy="1155979"/>
            <a:chOff x="11122317" y="360744"/>
            <a:chExt cx="578618" cy="488833"/>
          </a:xfrm>
        </p:grpSpPr>
        <p:sp>
          <p:nvSpPr>
            <p:cNvPr id="148" name="îṥlïdè">
              <a:extLst>
                <a:ext uri="{FF2B5EF4-FFF2-40B4-BE49-F238E27FC236}">
                  <a16:creationId xmlns:a16="http://schemas.microsoft.com/office/drawing/2014/main" id="{17DAB3CD-DEE0-42AB-8DDB-8D981D16F79C}"/>
                </a:ext>
              </a:extLst>
            </p:cNvPr>
            <p:cNvSpPr/>
            <p:nvPr/>
          </p:nvSpPr>
          <p:spPr bwMode="auto">
            <a:xfrm>
              <a:off x="11122317" y="360744"/>
              <a:ext cx="488833" cy="488833"/>
            </a:xfrm>
            <a:prstGeom prst="ellipse">
              <a:avLst/>
            </a:prstGeom>
            <a:solidFill>
              <a:srgbClr val="FFD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sp>
          <p:nvSpPr>
            <p:cNvPr id="149" name="iş1iďe">
              <a:extLst>
                <a:ext uri="{FF2B5EF4-FFF2-40B4-BE49-F238E27FC236}">
                  <a16:creationId xmlns:a16="http://schemas.microsoft.com/office/drawing/2014/main" id="{CFD63F29-9FF7-4803-A9B4-18BD8AE327BE}"/>
                </a:ext>
              </a:extLst>
            </p:cNvPr>
            <p:cNvSpPr/>
            <p:nvPr/>
          </p:nvSpPr>
          <p:spPr bwMode="auto">
            <a:xfrm>
              <a:off x="11185802" y="555733"/>
              <a:ext cx="515133" cy="293844"/>
            </a:xfrm>
            <a:custGeom>
              <a:avLst/>
              <a:gdLst>
                <a:gd name="T0" fmla="*/ 258 w 317"/>
                <a:gd name="T1" fmla="*/ 64 h 181"/>
                <a:gd name="T2" fmla="*/ 229 w 317"/>
                <a:gd name="T3" fmla="*/ 64 h 181"/>
                <a:gd name="T4" fmla="*/ 158 w 317"/>
                <a:gd name="T5" fmla="*/ 0 h 181"/>
                <a:gd name="T6" fmla="*/ 88 w 317"/>
                <a:gd name="T7" fmla="*/ 64 h 181"/>
                <a:gd name="T8" fmla="*/ 58 w 317"/>
                <a:gd name="T9" fmla="*/ 64 h 181"/>
                <a:gd name="T10" fmla="*/ 0 w 317"/>
                <a:gd name="T11" fmla="*/ 122 h 181"/>
                <a:gd name="T12" fmla="*/ 58 w 317"/>
                <a:gd name="T13" fmla="*/ 181 h 181"/>
                <a:gd name="T14" fmla="*/ 258 w 317"/>
                <a:gd name="T15" fmla="*/ 181 h 181"/>
                <a:gd name="T16" fmla="*/ 317 w 317"/>
                <a:gd name="T17" fmla="*/ 122 h 181"/>
                <a:gd name="T18" fmla="*/ 258 w 317"/>
                <a:gd name="T19" fmla="*/ 6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181">
                  <a:moveTo>
                    <a:pt x="258" y="64"/>
                  </a:moveTo>
                  <a:cubicBezTo>
                    <a:pt x="229" y="64"/>
                    <a:pt x="229" y="64"/>
                    <a:pt x="229" y="64"/>
                  </a:cubicBezTo>
                  <a:cubicBezTo>
                    <a:pt x="225" y="28"/>
                    <a:pt x="195" y="0"/>
                    <a:pt x="158" y="0"/>
                  </a:cubicBezTo>
                  <a:cubicBezTo>
                    <a:pt x="122" y="0"/>
                    <a:pt x="91" y="28"/>
                    <a:pt x="8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26" y="64"/>
                    <a:pt x="0" y="90"/>
                    <a:pt x="0" y="122"/>
                  </a:cubicBezTo>
                  <a:cubicBezTo>
                    <a:pt x="0" y="154"/>
                    <a:pt x="26" y="181"/>
                    <a:pt x="58" y="181"/>
                  </a:cubicBezTo>
                  <a:cubicBezTo>
                    <a:pt x="258" y="181"/>
                    <a:pt x="258" y="181"/>
                    <a:pt x="258" y="181"/>
                  </a:cubicBezTo>
                  <a:cubicBezTo>
                    <a:pt x="291" y="181"/>
                    <a:pt x="317" y="154"/>
                    <a:pt x="317" y="122"/>
                  </a:cubicBezTo>
                  <a:cubicBezTo>
                    <a:pt x="317" y="90"/>
                    <a:pt x="291" y="64"/>
                    <a:pt x="258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</p:grpSp>
      <p:grpSp>
        <p:nvGrpSpPr>
          <p:cNvPr id="150" name="组合 11">
            <a:extLst>
              <a:ext uri="{FF2B5EF4-FFF2-40B4-BE49-F238E27FC236}">
                <a16:creationId xmlns:a16="http://schemas.microsoft.com/office/drawing/2014/main" id="{842955C7-6EA4-4373-9E31-B4A27F342A03}"/>
              </a:ext>
            </a:extLst>
          </p:cNvPr>
          <p:cNvGrpSpPr/>
          <p:nvPr/>
        </p:nvGrpSpPr>
        <p:grpSpPr>
          <a:xfrm rot="655449" flipH="1">
            <a:off x="8653297" y="539662"/>
            <a:ext cx="1482401" cy="558315"/>
            <a:chOff x="8481675" y="312568"/>
            <a:chExt cx="2794195" cy="1198492"/>
          </a:xfrm>
        </p:grpSpPr>
        <p:grpSp>
          <p:nvGrpSpPr>
            <p:cNvPr id="151" name="组合 9">
              <a:extLst>
                <a:ext uri="{FF2B5EF4-FFF2-40B4-BE49-F238E27FC236}">
                  <a16:creationId xmlns:a16="http://schemas.microsoft.com/office/drawing/2014/main" id="{CD4B4509-3F4E-4431-BB96-F22ECB4A0297}"/>
                </a:ext>
              </a:extLst>
            </p:cNvPr>
            <p:cNvGrpSpPr/>
            <p:nvPr/>
          </p:nvGrpSpPr>
          <p:grpSpPr>
            <a:xfrm rot="20429265">
              <a:off x="10270612" y="312568"/>
              <a:ext cx="1005258" cy="785019"/>
              <a:chOff x="14839168" y="-2852977"/>
              <a:chExt cx="1912938" cy="1493838"/>
            </a:xfrm>
          </p:grpSpPr>
          <p:sp>
            <p:nvSpPr>
              <p:cNvPr id="157" name="iṧ1íďe">
                <a:extLst>
                  <a:ext uri="{FF2B5EF4-FFF2-40B4-BE49-F238E27FC236}">
                    <a16:creationId xmlns:a16="http://schemas.microsoft.com/office/drawing/2014/main" id="{0B024510-4B46-4C6C-834D-F1AECEA74614}"/>
                  </a:ext>
                </a:extLst>
              </p:cNvPr>
              <p:cNvSpPr/>
              <p:nvPr/>
            </p:nvSpPr>
            <p:spPr bwMode="auto">
              <a:xfrm>
                <a:off x="14997918" y="-2294177"/>
                <a:ext cx="257175" cy="96838"/>
              </a:xfrm>
              <a:custGeom>
                <a:avLst/>
                <a:gdLst>
                  <a:gd name="T0" fmla="*/ 73 w 74"/>
                  <a:gd name="T1" fmla="*/ 21 h 28"/>
                  <a:gd name="T2" fmla="*/ 70 w 74"/>
                  <a:gd name="T3" fmla="*/ 23 h 28"/>
                  <a:gd name="T4" fmla="*/ 61 w 74"/>
                  <a:gd name="T5" fmla="*/ 26 h 28"/>
                  <a:gd name="T6" fmla="*/ 48 w 74"/>
                  <a:gd name="T7" fmla="*/ 28 h 28"/>
                  <a:gd name="T8" fmla="*/ 33 w 74"/>
                  <a:gd name="T9" fmla="*/ 26 h 28"/>
                  <a:gd name="T10" fmla="*/ 26 w 74"/>
                  <a:gd name="T11" fmla="*/ 24 h 28"/>
                  <a:gd name="T12" fmla="*/ 19 w 74"/>
                  <a:gd name="T13" fmla="*/ 21 h 28"/>
                  <a:gd name="T14" fmla="*/ 9 w 74"/>
                  <a:gd name="T15" fmla="*/ 13 h 28"/>
                  <a:gd name="T16" fmla="*/ 3 w 74"/>
                  <a:gd name="T17" fmla="*/ 6 h 28"/>
                  <a:gd name="T18" fmla="*/ 1 w 74"/>
                  <a:gd name="T19" fmla="*/ 3 h 28"/>
                  <a:gd name="T20" fmla="*/ 1 w 74"/>
                  <a:gd name="T21" fmla="*/ 3 h 28"/>
                  <a:gd name="T22" fmla="*/ 1 w 74"/>
                  <a:gd name="T23" fmla="*/ 1 h 28"/>
                  <a:gd name="T24" fmla="*/ 3 w 74"/>
                  <a:gd name="T25" fmla="*/ 1 h 28"/>
                  <a:gd name="T26" fmla="*/ 5 w 74"/>
                  <a:gd name="T27" fmla="*/ 4 h 28"/>
                  <a:gd name="T28" fmla="*/ 11 w 74"/>
                  <a:gd name="T29" fmla="*/ 10 h 28"/>
                  <a:gd name="T30" fmla="*/ 21 w 74"/>
                  <a:gd name="T31" fmla="*/ 17 h 28"/>
                  <a:gd name="T32" fmla="*/ 27 w 74"/>
                  <a:gd name="T33" fmla="*/ 20 h 28"/>
                  <a:gd name="T34" fmla="*/ 34 w 74"/>
                  <a:gd name="T35" fmla="*/ 22 h 28"/>
                  <a:gd name="T36" fmla="*/ 41 w 74"/>
                  <a:gd name="T37" fmla="*/ 24 h 28"/>
                  <a:gd name="T38" fmla="*/ 48 w 74"/>
                  <a:gd name="T39" fmla="*/ 24 h 28"/>
                  <a:gd name="T40" fmla="*/ 60 w 74"/>
                  <a:gd name="T41" fmla="*/ 23 h 28"/>
                  <a:gd name="T42" fmla="*/ 69 w 74"/>
                  <a:gd name="T43" fmla="*/ 21 h 28"/>
                  <a:gd name="T44" fmla="*/ 72 w 74"/>
                  <a:gd name="T45" fmla="*/ 19 h 28"/>
                  <a:gd name="T46" fmla="*/ 74 w 74"/>
                  <a:gd name="T47" fmla="*/ 20 h 28"/>
                  <a:gd name="T48" fmla="*/ 73 w 74"/>
                  <a:gd name="T4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28">
                    <a:moveTo>
                      <a:pt x="73" y="21"/>
                    </a:moveTo>
                    <a:cubicBezTo>
                      <a:pt x="73" y="21"/>
                      <a:pt x="72" y="22"/>
                      <a:pt x="70" y="23"/>
                    </a:cubicBezTo>
                    <a:cubicBezTo>
                      <a:pt x="68" y="24"/>
                      <a:pt x="65" y="25"/>
                      <a:pt x="61" y="26"/>
                    </a:cubicBezTo>
                    <a:cubicBezTo>
                      <a:pt x="57" y="27"/>
                      <a:pt x="53" y="28"/>
                      <a:pt x="48" y="28"/>
                    </a:cubicBezTo>
                    <a:cubicBezTo>
                      <a:pt x="43" y="28"/>
                      <a:pt x="38" y="28"/>
                      <a:pt x="33" y="26"/>
                    </a:cubicBezTo>
                    <a:cubicBezTo>
                      <a:pt x="31" y="26"/>
                      <a:pt x="28" y="25"/>
                      <a:pt x="26" y="24"/>
                    </a:cubicBezTo>
                    <a:cubicBezTo>
                      <a:pt x="24" y="23"/>
                      <a:pt x="21" y="22"/>
                      <a:pt x="19" y="21"/>
                    </a:cubicBezTo>
                    <a:cubicBezTo>
                      <a:pt x="15" y="18"/>
                      <a:pt x="12" y="15"/>
                      <a:pt x="9" y="13"/>
                    </a:cubicBezTo>
                    <a:cubicBezTo>
                      <a:pt x="6" y="10"/>
                      <a:pt x="4" y="7"/>
                      <a:pt x="3" y="6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5" y="4"/>
                    </a:cubicBezTo>
                    <a:cubicBezTo>
                      <a:pt x="6" y="5"/>
                      <a:pt x="9" y="8"/>
                      <a:pt x="11" y="10"/>
                    </a:cubicBezTo>
                    <a:cubicBezTo>
                      <a:pt x="14" y="12"/>
                      <a:pt x="17" y="15"/>
                      <a:pt x="21" y="17"/>
                    </a:cubicBezTo>
                    <a:cubicBezTo>
                      <a:pt x="23" y="18"/>
                      <a:pt x="25" y="19"/>
                      <a:pt x="27" y="20"/>
                    </a:cubicBezTo>
                    <a:cubicBezTo>
                      <a:pt x="30" y="21"/>
                      <a:pt x="32" y="22"/>
                      <a:pt x="34" y="22"/>
                    </a:cubicBezTo>
                    <a:cubicBezTo>
                      <a:pt x="37" y="23"/>
                      <a:pt x="39" y="23"/>
                      <a:pt x="41" y="24"/>
                    </a:cubicBezTo>
                    <a:cubicBezTo>
                      <a:pt x="44" y="24"/>
                      <a:pt x="46" y="24"/>
                      <a:pt x="48" y="24"/>
                    </a:cubicBezTo>
                    <a:cubicBezTo>
                      <a:pt x="53" y="24"/>
                      <a:pt x="57" y="24"/>
                      <a:pt x="60" y="23"/>
                    </a:cubicBezTo>
                    <a:cubicBezTo>
                      <a:pt x="64" y="22"/>
                      <a:pt x="67" y="21"/>
                      <a:pt x="69" y="21"/>
                    </a:cubicBezTo>
                    <a:cubicBezTo>
                      <a:pt x="71" y="20"/>
                      <a:pt x="72" y="19"/>
                      <a:pt x="72" y="19"/>
                    </a:cubicBezTo>
                    <a:cubicBezTo>
                      <a:pt x="73" y="19"/>
                      <a:pt x="73" y="19"/>
                      <a:pt x="74" y="20"/>
                    </a:cubicBezTo>
                    <a:cubicBezTo>
                      <a:pt x="74" y="20"/>
                      <a:pt x="74" y="21"/>
                      <a:pt x="73" y="2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58" name="íš1íďè">
                <a:extLst>
                  <a:ext uri="{FF2B5EF4-FFF2-40B4-BE49-F238E27FC236}">
                    <a16:creationId xmlns:a16="http://schemas.microsoft.com/office/drawing/2014/main" id="{5E53E442-17B1-41F1-B177-C11007130B0F}"/>
                  </a:ext>
                </a:extLst>
              </p:cNvPr>
              <p:cNvSpPr/>
              <p:nvPr/>
            </p:nvSpPr>
            <p:spPr bwMode="auto">
              <a:xfrm>
                <a:off x="14977280" y="-2308464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1 w 6"/>
                  <a:gd name="T7" fmla="*/ 4 h 5"/>
                  <a:gd name="T8" fmla="*/ 1 w 6"/>
                  <a:gd name="T9" fmla="*/ 1 h 5"/>
                  <a:gd name="T10" fmla="*/ 1 w 6"/>
                  <a:gd name="T11" fmla="*/ 1 h 5"/>
                  <a:gd name="T12" fmla="*/ 1 w 6"/>
                  <a:gd name="T13" fmla="*/ 1 h 5"/>
                  <a:gd name="T14" fmla="*/ 4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4 w 6"/>
                  <a:gd name="T21" fmla="*/ 4 h 5"/>
                  <a:gd name="T22" fmla="*/ 1 w 6"/>
                  <a:gd name="T23" fmla="*/ 1 h 5"/>
                  <a:gd name="T24" fmla="*/ 3 w 6"/>
                  <a:gd name="T25" fmla="*/ 0 h 5"/>
                  <a:gd name="T26" fmla="*/ 4 w 6"/>
                  <a:gd name="T27" fmla="*/ 0 h 5"/>
                  <a:gd name="T28" fmla="*/ 6 w 6"/>
                  <a:gd name="T29" fmla="*/ 1 h 5"/>
                  <a:gd name="T30" fmla="*/ 6 w 6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59" name="ïṣḻîdê">
                <a:extLst>
                  <a:ext uri="{FF2B5EF4-FFF2-40B4-BE49-F238E27FC236}">
                    <a16:creationId xmlns:a16="http://schemas.microsoft.com/office/drawing/2014/main" id="{37B2921A-5B87-40B9-B69A-EB225B409907}"/>
                  </a:ext>
                </a:extLst>
              </p:cNvPr>
              <p:cNvSpPr/>
              <p:nvPr/>
            </p:nvSpPr>
            <p:spPr bwMode="auto">
              <a:xfrm>
                <a:off x="15601168" y="-2852977"/>
                <a:ext cx="496888" cy="558800"/>
              </a:xfrm>
              <a:custGeom>
                <a:avLst/>
                <a:gdLst>
                  <a:gd name="T0" fmla="*/ 143 w 143"/>
                  <a:gd name="T1" fmla="*/ 140 h 161"/>
                  <a:gd name="T2" fmla="*/ 20 w 143"/>
                  <a:gd name="T3" fmla="*/ 9 h 161"/>
                  <a:gd name="T4" fmla="*/ 29 w 143"/>
                  <a:gd name="T5" fmla="*/ 79 h 161"/>
                  <a:gd name="T6" fmla="*/ 61 w 143"/>
                  <a:gd name="T7" fmla="*/ 161 h 161"/>
                  <a:gd name="T8" fmla="*/ 143 w 143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1">
                    <a:moveTo>
                      <a:pt x="143" y="140"/>
                    </a:moveTo>
                    <a:cubicBezTo>
                      <a:pt x="143" y="140"/>
                      <a:pt x="46" y="0"/>
                      <a:pt x="20" y="9"/>
                    </a:cubicBezTo>
                    <a:cubicBezTo>
                      <a:pt x="20" y="9"/>
                      <a:pt x="0" y="16"/>
                      <a:pt x="29" y="79"/>
                    </a:cubicBezTo>
                    <a:cubicBezTo>
                      <a:pt x="61" y="161"/>
                      <a:pt x="61" y="161"/>
                      <a:pt x="61" y="161"/>
                    </a:cubicBezTo>
                    <a:lnTo>
                      <a:pt x="143" y="14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60" name="iṡliḑê">
                <a:extLst>
                  <a:ext uri="{FF2B5EF4-FFF2-40B4-BE49-F238E27FC236}">
                    <a16:creationId xmlns:a16="http://schemas.microsoft.com/office/drawing/2014/main" id="{FD8807B1-9D95-4956-9CBE-B4C76A50073C}"/>
                  </a:ext>
                </a:extLst>
              </p:cNvPr>
              <p:cNvSpPr/>
              <p:nvPr/>
            </p:nvSpPr>
            <p:spPr bwMode="auto">
              <a:xfrm>
                <a:off x="14839168" y="-2437052"/>
                <a:ext cx="1912938" cy="612775"/>
              </a:xfrm>
              <a:custGeom>
                <a:avLst/>
                <a:gdLst>
                  <a:gd name="T0" fmla="*/ 13 w 552"/>
                  <a:gd name="T1" fmla="*/ 148 h 177"/>
                  <a:gd name="T2" fmla="*/ 338 w 552"/>
                  <a:gd name="T3" fmla="*/ 19 h 177"/>
                  <a:gd name="T4" fmla="*/ 461 w 552"/>
                  <a:gd name="T5" fmla="*/ 18 h 177"/>
                  <a:gd name="T6" fmla="*/ 521 w 552"/>
                  <a:gd name="T7" fmla="*/ 42 h 177"/>
                  <a:gd name="T8" fmla="*/ 509 w 552"/>
                  <a:gd name="T9" fmla="*/ 98 h 177"/>
                  <a:gd name="T10" fmla="*/ 28 w 552"/>
                  <a:gd name="T11" fmla="*/ 164 h 177"/>
                  <a:gd name="T12" fmla="*/ 13 w 552"/>
                  <a:gd name="T13" fmla="*/ 14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177">
                    <a:moveTo>
                      <a:pt x="13" y="148"/>
                    </a:moveTo>
                    <a:cubicBezTo>
                      <a:pt x="13" y="148"/>
                      <a:pt x="235" y="43"/>
                      <a:pt x="338" y="19"/>
                    </a:cubicBezTo>
                    <a:cubicBezTo>
                      <a:pt x="338" y="19"/>
                      <a:pt x="421" y="0"/>
                      <a:pt x="461" y="18"/>
                    </a:cubicBezTo>
                    <a:cubicBezTo>
                      <a:pt x="461" y="18"/>
                      <a:pt x="503" y="35"/>
                      <a:pt x="521" y="42"/>
                    </a:cubicBezTo>
                    <a:cubicBezTo>
                      <a:pt x="539" y="49"/>
                      <a:pt x="552" y="78"/>
                      <a:pt x="509" y="98"/>
                    </a:cubicBezTo>
                    <a:cubicBezTo>
                      <a:pt x="465" y="117"/>
                      <a:pt x="299" y="177"/>
                      <a:pt x="28" y="164"/>
                    </a:cubicBezTo>
                    <a:cubicBezTo>
                      <a:pt x="28" y="164"/>
                      <a:pt x="0" y="165"/>
                      <a:pt x="13" y="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61" name="ïṧļïde">
                <a:extLst>
                  <a:ext uri="{FF2B5EF4-FFF2-40B4-BE49-F238E27FC236}">
                    <a16:creationId xmlns:a16="http://schemas.microsoft.com/office/drawing/2014/main" id="{8CE55DF3-2E38-4DD8-BA58-2AB7373EB13C}"/>
                  </a:ext>
                </a:extLst>
              </p:cNvPr>
              <p:cNvSpPr/>
              <p:nvPr/>
            </p:nvSpPr>
            <p:spPr bwMode="auto">
              <a:xfrm>
                <a:off x="15542430" y="-1959214"/>
                <a:ext cx="603250" cy="600075"/>
              </a:xfrm>
              <a:custGeom>
                <a:avLst/>
                <a:gdLst>
                  <a:gd name="T0" fmla="*/ 174 w 174"/>
                  <a:gd name="T1" fmla="*/ 0 h 173"/>
                  <a:gd name="T2" fmla="*/ 34 w 174"/>
                  <a:gd name="T3" fmla="*/ 156 h 173"/>
                  <a:gd name="T4" fmla="*/ 0 w 174"/>
                  <a:gd name="T5" fmla="*/ 155 h 173"/>
                  <a:gd name="T6" fmla="*/ 42 w 174"/>
                  <a:gd name="T7" fmla="*/ 21 h 173"/>
                  <a:gd name="T8" fmla="*/ 174 w 1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174" y="0"/>
                      <a:pt x="61" y="144"/>
                      <a:pt x="34" y="156"/>
                    </a:cubicBezTo>
                    <a:cubicBezTo>
                      <a:pt x="34" y="156"/>
                      <a:pt x="11" y="173"/>
                      <a:pt x="0" y="155"/>
                    </a:cubicBezTo>
                    <a:cubicBezTo>
                      <a:pt x="42" y="21"/>
                      <a:pt x="42" y="21"/>
                      <a:pt x="42" y="21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62" name="iṥḻîḋê">
                <a:extLst>
                  <a:ext uri="{FF2B5EF4-FFF2-40B4-BE49-F238E27FC236}">
                    <a16:creationId xmlns:a16="http://schemas.microsoft.com/office/drawing/2014/main" id="{BCE2F216-EAD1-49BC-90AD-0E606B45BF10}"/>
                  </a:ext>
                </a:extLst>
              </p:cNvPr>
              <p:cNvSpPr/>
              <p:nvPr/>
            </p:nvSpPr>
            <p:spPr bwMode="auto">
              <a:xfrm>
                <a:off x="14856630" y="-2343389"/>
                <a:ext cx="304800" cy="404813"/>
              </a:xfrm>
              <a:custGeom>
                <a:avLst/>
                <a:gdLst>
                  <a:gd name="T0" fmla="*/ 192 w 192"/>
                  <a:gd name="T1" fmla="*/ 190 h 255"/>
                  <a:gd name="T2" fmla="*/ 45 w 192"/>
                  <a:gd name="T3" fmla="*/ 0 h 255"/>
                  <a:gd name="T4" fmla="*/ 0 w 192"/>
                  <a:gd name="T5" fmla="*/ 9 h 255"/>
                  <a:gd name="T6" fmla="*/ 43 w 192"/>
                  <a:gd name="T7" fmla="*/ 255 h 255"/>
                  <a:gd name="T8" fmla="*/ 192 w 192"/>
                  <a:gd name="T9" fmla="*/ 19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55">
                    <a:moveTo>
                      <a:pt x="192" y="190"/>
                    </a:moveTo>
                    <a:lnTo>
                      <a:pt x="45" y="0"/>
                    </a:lnTo>
                    <a:lnTo>
                      <a:pt x="0" y="9"/>
                    </a:lnTo>
                    <a:lnTo>
                      <a:pt x="43" y="255"/>
                    </a:lnTo>
                    <a:lnTo>
                      <a:pt x="192" y="19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63" name="íşlîdè">
                <a:extLst>
                  <a:ext uri="{FF2B5EF4-FFF2-40B4-BE49-F238E27FC236}">
                    <a16:creationId xmlns:a16="http://schemas.microsoft.com/office/drawing/2014/main" id="{C5EAAFA5-831C-4340-A759-BD35CE0BD3CE}"/>
                  </a:ext>
                </a:extLst>
              </p:cNvPr>
              <p:cNvSpPr/>
              <p:nvPr/>
            </p:nvSpPr>
            <p:spPr bwMode="auto">
              <a:xfrm>
                <a:off x="14959818" y="-1927464"/>
                <a:ext cx="207963" cy="419100"/>
              </a:xfrm>
              <a:custGeom>
                <a:avLst/>
                <a:gdLst>
                  <a:gd name="T0" fmla="*/ 60 w 60"/>
                  <a:gd name="T1" fmla="*/ 0 h 121"/>
                  <a:gd name="T2" fmla="*/ 30 w 60"/>
                  <a:gd name="T3" fmla="*/ 109 h 121"/>
                  <a:gd name="T4" fmla="*/ 7 w 60"/>
                  <a:gd name="T5" fmla="*/ 96 h 121"/>
                  <a:gd name="T6" fmla="*/ 0 w 60"/>
                  <a:gd name="T7" fmla="*/ 11 h 121"/>
                  <a:gd name="T8" fmla="*/ 60 w 60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1">
                    <a:moveTo>
                      <a:pt x="60" y="0"/>
                    </a:move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13" y="121"/>
                      <a:pt x="7" y="96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64" name="îṣļîḑé">
                <a:extLst>
                  <a:ext uri="{FF2B5EF4-FFF2-40B4-BE49-F238E27FC236}">
                    <a16:creationId xmlns:a16="http://schemas.microsoft.com/office/drawing/2014/main" id="{B28940A6-8365-4C8B-A335-8BD5F2DA4401}"/>
                  </a:ext>
                </a:extLst>
              </p:cNvPr>
              <p:cNvSpPr/>
              <p:nvPr/>
            </p:nvSpPr>
            <p:spPr bwMode="auto">
              <a:xfrm>
                <a:off x="16288555" y="-2378314"/>
                <a:ext cx="231775" cy="152400"/>
              </a:xfrm>
              <a:custGeom>
                <a:avLst/>
                <a:gdLst>
                  <a:gd name="T0" fmla="*/ 67 w 67"/>
                  <a:gd name="T1" fmla="*/ 11 h 44"/>
                  <a:gd name="T2" fmla="*/ 7 w 67"/>
                  <a:gd name="T3" fmla="*/ 44 h 44"/>
                  <a:gd name="T4" fmla="*/ 0 w 67"/>
                  <a:gd name="T5" fmla="*/ 22 h 44"/>
                  <a:gd name="T6" fmla="*/ 38 w 67"/>
                  <a:gd name="T7" fmla="*/ 0 h 44"/>
                  <a:gd name="T8" fmla="*/ 67 w 67"/>
                  <a:gd name="T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4">
                    <a:moveTo>
                      <a:pt x="67" y="11"/>
                    </a:moveTo>
                    <a:cubicBezTo>
                      <a:pt x="67" y="11"/>
                      <a:pt x="41" y="35"/>
                      <a:pt x="7" y="4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22" y="15"/>
                      <a:pt x="38" y="0"/>
                    </a:cubicBez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65" name="is1idè">
                <a:extLst>
                  <a:ext uri="{FF2B5EF4-FFF2-40B4-BE49-F238E27FC236}">
                    <a16:creationId xmlns:a16="http://schemas.microsoft.com/office/drawing/2014/main" id="{8F622121-8FED-4083-8EAA-2BA89D94B36B}"/>
                  </a:ext>
                </a:extLst>
              </p:cNvPr>
              <p:cNvSpPr/>
              <p:nvPr/>
            </p:nvSpPr>
            <p:spPr bwMode="auto">
              <a:xfrm>
                <a:off x="15969468" y="-2205277"/>
                <a:ext cx="117475" cy="122238"/>
              </a:xfrm>
              <a:custGeom>
                <a:avLst/>
                <a:gdLst>
                  <a:gd name="T0" fmla="*/ 33 w 34"/>
                  <a:gd name="T1" fmla="*/ 15 h 35"/>
                  <a:gd name="T2" fmla="*/ 20 w 34"/>
                  <a:gd name="T3" fmla="*/ 33 h 35"/>
                  <a:gd name="T4" fmla="*/ 1 w 34"/>
                  <a:gd name="T5" fmla="*/ 20 h 35"/>
                  <a:gd name="T6" fmla="*/ 14 w 34"/>
                  <a:gd name="T7" fmla="*/ 2 h 35"/>
                  <a:gd name="T8" fmla="*/ 33 w 34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3" y="15"/>
                    </a:moveTo>
                    <a:cubicBezTo>
                      <a:pt x="34" y="23"/>
                      <a:pt x="28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2"/>
                      <a:pt x="5" y="3"/>
                      <a:pt x="14" y="2"/>
                    </a:cubicBezTo>
                    <a:cubicBezTo>
                      <a:pt x="23" y="0"/>
                      <a:pt x="31" y="6"/>
                      <a:pt x="33" y="15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66" name="íṧlïde">
                <a:extLst>
                  <a:ext uri="{FF2B5EF4-FFF2-40B4-BE49-F238E27FC236}">
                    <a16:creationId xmlns:a16="http://schemas.microsoft.com/office/drawing/2014/main" id="{F940C9F9-17DD-44CE-84B7-AD1704A79494}"/>
                  </a:ext>
                </a:extLst>
              </p:cNvPr>
              <p:cNvSpPr/>
              <p:nvPr/>
            </p:nvSpPr>
            <p:spPr bwMode="auto">
              <a:xfrm>
                <a:off x="15715468" y="-2146539"/>
                <a:ext cx="122238" cy="122238"/>
              </a:xfrm>
              <a:custGeom>
                <a:avLst/>
                <a:gdLst>
                  <a:gd name="T0" fmla="*/ 33 w 35"/>
                  <a:gd name="T1" fmla="*/ 14 h 35"/>
                  <a:gd name="T2" fmla="*/ 20 w 35"/>
                  <a:gd name="T3" fmla="*/ 33 h 35"/>
                  <a:gd name="T4" fmla="*/ 1 w 35"/>
                  <a:gd name="T5" fmla="*/ 20 h 35"/>
                  <a:gd name="T6" fmla="*/ 15 w 35"/>
                  <a:gd name="T7" fmla="*/ 1 h 35"/>
                  <a:gd name="T8" fmla="*/ 33 w 35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3" y="14"/>
                    </a:moveTo>
                    <a:cubicBezTo>
                      <a:pt x="35" y="23"/>
                      <a:pt x="29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1"/>
                      <a:pt x="6" y="3"/>
                      <a:pt x="15" y="1"/>
                    </a:cubicBezTo>
                    <a:cubicBezTo>
                      <a:pt x="23" y="0"/>
                      <a:pt x="32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67" name="îṧlîḋe">
                <a:extLst>
                  <a:ext uri="{FF2B5EF4-FFF2-40B4-BE49-F238E27FC236}">
                    <a16:creationId xmlns:a16="http://schemas.microsoft.com/office/drawing/2014/main" id="{6493787F-0904-4E45-A3DA-E814FDB0EC7F}"/>
                  </a:ext>
                </a:extLst>
              </p:cNvPr>
              <p:cNvSpPr/>
              <p:nvPr/>
            </p:nvSpPr>
            <p:spPr bwMode="auto">
              <a:xfrm>
                <a:off x="15459880" y="-2090977"/>
                <a:ext cx="117475" cy="117475"/>
              </a:xfrm>
              <a:custGeom>
                <a:avLst/>
                <a:gdLst>
                  <a:gd name="T0" fmla="*/ 33 w 34"/>
                  <a:gd name="T1" fmla="*/ 14 h 34"/>
                  <a:gd name="T2" fmla="*/ 20 w 34"/>
                  <a:gd name="T3" fmla="*/ 33 h 34"/>
                  <a:gd name="T4" fmla="*/ 1 w 34"/>
                  <a:gd name="T5" fmla="*/ 20 h 34"/>
                  <a:gd name="T6" fmla="*/ 14 w 34"/>
                  <a:gd name="T7" fmla="*/ 1 h 34"/>
                  <a:gd name="T8" fmla="*/ 33 w 34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4"/>
                    </a:moveTo>
                    <a:cubicBezTo>
                      <a:pt x="34" y="23"/>
                      <a:pt x="28" y="31"/>
                      <a:pt x="20" y="33"/>
                    </a:cubicBezTo>
                    <a:cubicBezTo>
                      <a:pt x="11" y="34"/>
                      <a:pt x="3" y="29"/>
                      <a:pt x="1" y="20"/>
                    </a:cubicBezTo>
                    <a:cubicBezTo>
                      <a:pt x="0" y="11"/>
                      <a:pt x="5" y="3"/>
                      <a:pt x="14" y="1"/>
                    </a:cubicBezTo>
                    <a:cubicBezTo>
                      <a:pt x="23" y="0"/>
                      <a:pt x="31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68" name="ïṡlïḍe">
                <a:extLst>
                  <a:ext uri="{FF2B5EF4-FFF2-40B4-BE49-F238E27FC236}">
                    <a16:creationId xmlns:a16="http://schemas.microsoft.com/office/drawing/2014/main" id="{50656F4F-2E75-42E3-AAC1-96F1D8E92067}"/>
                  </a:ext>
                </a:extLst>
              </p:cNvPr>
              <p:cNvSpPr/>
              <p:nvPr/>
            </p:nvSpPr>
            <p:spPr bwMode="auto">
              <a:xfrm>
                <a:off x="15990105" y="-1871902"/>
                <a:ext cx="30163" cy="12700"/>
              </a:xfrm>
              <a:custGeom>
                <a:avLst/>
                <a:gdLst>
                  <a:gd name="T0" fmla="*/ 8 w 9"/>
                  <a:gd name="T1" fmla="*/ 4 h 4"/>
                  <a:gd name="T2" fmla="*/ 6 w 9"/>
                  <a:gd name="T3" fmla="*/ 4 h 4"/>
                  <a:gd name="T4" fmla="*/ 4 w 9"/>
                  <a:gd name="T5" fmla="*/ 4 h 4"/>
                  <a:gd name="T6" fmla="*/ 2 w 9"/>
                  <a:gd name="T7" fmla="*/ 3 h 4"/>
                  <a:gd name="T8" fmla="*/ 1 w 9"/>
                  <a:gd name="T9" fmla="*/ 2 h 4"/>
                  <a:gd name="T10" fmla="*/ 1 w 9"/>
                  <a:gd name="T11" fmla="*/ 0 h 4"/>
                  <a:gd name="T12" fmla="*/ 1 w 9"/>
                  <a:gd name="T13" fmla="*/ 0 h 4"/>
                  <a:gd name="T14" fmla="*/ 2 w 9"/>
                  <a:gd name="T15" fmla="*/ 0 h 4"/>
                  <a:gd name="T16" fmla="*/ 5 w 9"/>
                  <a:gd name="T17" fmla="*/ 0 h 4"/>
                  <a:gd name="T18" fmla="*/ 7 w 9"/>
                  <a:gd name="T19" fmla="*/ 1 h 4"/>
                  <a:gd name="T20" fmla="*/ 8 w 9"/>
                  <a:gd name="T21" fmla="*/ 2 h 4"/>
                  <a:gd name="T22" fmla="*/ 8 w 9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69" name="ïṩlïḍê">
                <a:extLst>
                  <a:ext uri="{FF2B5EF4-FFF2-40B4-BE49-F238E27FC236}">
                    <a16:creationId xmlns:a16="http://schemas.microsoft.com/office/drawing/2014/main" id="{542A0581-EAC6-43AA-88DB-BDF824582123}"/>
                  </a:ext>
                </a:extLst>
              </p:cNvPr>
              <p:cNvSpPr/>
              <p:nvPr/>
            </p:nvSpPr>
            <p:spPr bwMode="auto">
              <a:xfrm>
                <a:off x="15969468" y="-1841739"/>
                <a:ext cx="30163" cy="17463"/>
              </a:xfrm>
              <a:custGeom>
                <a:avLst/>
                <a:gdLst>
                  <a:gd name="T0" fmla="*/ 8 w 9"/>
                  <a:gd name="T1" fmla="*/ 5 h 5"/>
                  <a:gd name="T2" fmla="*/ 6 w 9"/>
                  <a:gd name="T3" fmla="*/ 5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1 w 9"/>
                  <a:gd name="T13" fmla="*/ 0 h 5"/>
                  <a:gd name="T14" fmla="*/ 2 w 9"/>
                  <a:gd name="T15" fmla="*/ 0 h 5"/>
                  <a:gd name="T16" fmla="*/ 5 w 9"/>
                  <a:gd name="T17" fmla="*/ 1 h 5"/>
                  <a:gd name="T18" fmla="*/ 7 w 9"/>
                  <a:gd name="T19" fmla="*/ 2 h 5"/>
                  <a:gd name="T20" fmla="*/ 8 w 9"/>
                  <a:gd name="T21" fmla="*/ 2 h 5"/>
                  <a:gd name="T22" fmla="*/ 8 w 9"/>
                  <a:gd name="T23" fmla="*/ 4 h 5"/>
                  <a:gd name="T24" fmla="*/ 8 w 9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5"/>
                    </a:moveTo>
                    <a:cubicBezTo>
                      <a:pt x="8" y="5"/>
                      <a:pt x="7" y="5"/>
                      <a:pt x="6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4"/>
                      <a:pt x="8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70" name="íś1ïḓê">
                <a:extLst>
                  <a:ext uri="{FF2B5EF4-FFF2-40B4-BE49-F238E27FC236}">
                    <a16:creationId xmlns:a16="http://schemas.microsoft.com/office/drawing/2014/main" id="{9BD07DCC-4FAC-4478-AEC2-2931728741A3}"/>
                  </a:ext>
                </a:extLst>
              </p:cNvPr>
              <p:cNvSpPr/>
              <p:nvPr/>
            </p:nvSpPr>
            <p:spPr bwMode="auto">
              <a:xfrm>
                <a:off x="15948830" y="-1816339"/>
                <a:ext cx="33338" cy="17463"/>
              </a:xfrm>
              <a:custGeom>
                <a:avLst/>
                <a:gdLst>
                  <a:gd name="T0" fmla="*/ 9 w 10"/>
                  <a:gd name="T1" fmla="*/ 5 h 5"/>
                  <a:gd name="T2" fmla="*/ 8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3 h 5"/>
                  <a:gd name="T10" fmla="*/ 0 w 10"/>
                  <a:gd name="T11" fmla="*/ 1 h 5"/>
                  <a:gd name="T12" fmla="*/ 1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10 w 10"/>
                  <a:gd name="T21" fmla="*/ 2 h 5"/>
                  <a:gd name="T22" fmla="*/ 10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9" y="5"/>
                      <a:pt x="8" y="5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71" name="iṧļîḋé">
                <a:extLst>
                  <a:ext uri="{FF2B5EF4-FFF2-40B4-BE49-F238E27FC236}">
                    <a16:creationId xmlns:a16="http://schemas.microsoft.com/office/drawing/2014/main" id="{A6CD0A7E-30A6-4A08-BDA7-067F9A77365D}"/>
                  </a:ext>
                </a:extLst>
              </p:cNvPr>
              <p:cNvSpPr/>
              <p:nvPr/>
            </p:nvSpPr>
            <p:spPr bwMode="auto">
              <a:xfrm>
                <a:off x="15920255" y="-1789352"/>
                <a:ext cx="38100" cy="14288"/>
              </a:xfrm>
              <a:custGeom>
                <a:avLst/>
                <a:gdLst>
                  <a:gd name="T0" fmla="*/ 10 w 11"/>
                  <a:gd name="T1" fmla="*/ 4 h 4"/>
                  <a:gd name="T2" fmla="*/ 8 w 11"/>
                  <a:gd name="T3" fmla="*/ 4 h 4"/>
                  <a:gd name="T4" fmla="*/ 5 w 11"/>
                  <a:gd name="T5" fmla="*/ 4 h 4"/>
                  <a:gd name="T6" fmla="*/ 2 w 11"/>
                  <a:gd name="T7" fmla="*/ 3 h 4"/>
                  <a:gd name="T8" fmla="*/ 1 w 11"/>
                  <a:gd name="T9" fmla="*/ 2 h 4"/>
                  <a:gd name="T10" fmla="*/ 1 w 11"/>
                  <a:gd name="T11" fmla="*/ 0 h 4"/>
                  <a:gd name="T12" fmla="*/ 2 w 11"/>
                  <a:gd name="T13" fmla="*/ 0 h 4"/>
                  <a:gd name="T14" fmla="*/ 3 w 11"/>
                  <a:gd name="T15" fmla="*/ 0 h 4"/>
                  <a:gd name="T16" fmla="*/ 6 w 11"/>
                  <a:gd name="T17" fmla="*/ 0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4">
                    <a:moveTo>
                      <a:pt x="10" y="4"/>
                    </a:move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72" name="îṡḻïďe">
                <a:extLst>
                  <a:ext uri="{FF2B5EF4-FFF2-40B4-BE49-F238E27FC236}">
                    <a16:creationId xmlns:a16="http://schemas.microsoft.com/office/drawing/2014/main" id="{8B6197E5-00CF-43B5-898A-7CB2EE06F1F3}"/>
                  </a:ext>
                </a:extLst>
              </p:cNvPr>
              <p:cNvSpPr/>
              <p:nvPr/>
            </p:nvSpPr>
            <p:spPr bwMode="auto">
              <a:xfrm>
                <a:off x="15902793" y="-1754427"/>
                <a:ext cx="34925" cy="17463"/>
              </a:xfrm>
              <a:custGeom>
                <a:avLst/>
                <a:gdLst>
                  <a:gd name="T0" fmla="*/ 9 w 10"/>
                  <a:gd name="T1" fmla="*/ 5 h 5"/>
                  <a:gd name="T2" fmla="*/ 7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2 h 5"/>
                  <a:gd name="T10" fmla="*/ 1 w 10"/>
                  <a:gd name="T11" fmla="*/ 0 h 5"/>
                  <a:gd name="T12" fmla="*/ 2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9 w 10"/>
                  <a:gd name="T21" fmla="*/ 3 h 5"/>
                  <a:gd name="T22" fmla="*/ 9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8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10" y="3"/>
                      <a:pt x="10" y="4"/>
                      <a:pt x="9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73" name="işľíḓè">
                <a:extLst>
                  <a:ext uri="{FF2B5EF4-FFF2-40B4-BE49-F238E27FC236}">
                    <a16:creationId xmlns:a16="http://schemas.microsoft.com/office/drawing/2014/main" id="{76CDD49C-CA97-4FCD-A3A3-0F934EE5DFCF}"/>
                  </a:ext>
                </a:extLst>
              </p:cNvPr>
              <p:cNvSpPr/>
              <p:nvPr/>
            </p:nvSpPr>
            <p:spPr bwMode="auto">
              <a:xfrm>
                <a:off x="15885330" y="-1722677"/>
                <a:ext cx="25400" cy="12700"/>
              </a:xfrm>
              <a:custGeom>
                <a:avLst/>
                <a:gdLst>
                  <a:gd name="T0" fmla="*/ 5 w 7"/>
                  <a:gd name="T1" fmla="*/ 4 h 4"/>
                  <a:gd name="T2" fmla="*/ 4 w 7"/>
                  <a:gd name="T3" fmla="*/ 4 h 4"/>
                  <a:gd name="T4" fmla="*/ 3 w 7"/>
                  <a:gd name="T5" fmla="*/ 3 h 4"/>
                  <a:gd name="T6" fmla="*/ 1 w 7"/>
                  <a:gd name="T7" fmla="*/ 2 h 4"/>
                  <a:gd name="T8" fmla="*/ 0 w 7"/>
                  <a:gd name="T9" fmla="*/ 2 h 4"/>
                  <a:gd name="T10" fmla="*/ 1 w 7"/>
                  <a:gd name="T11" fmla="*/ 0 h 4"/>
                  <a:gd name="T12" fmla="*/ 1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1 h 4"/>
                  <a:gd name="T20" fmla="*/ 6 w 7"/>
                  <a:gd name="T21" fmla="*/ 2 h 4"/>
                  <a:gd name="T22" fmla="*/ 6 w 7"/>
                  <a:gd name="T23" fmla="*/ 4 h 4"/>
                  <a:gd name="T24" fmla="*/ 5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2"/>
                      <a:pt x="6" y="3"/>
                      <a:pt x="6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74" name="í$ḷiḍé">
                <a:extLst>
                  <a:ext uri="{FF2B5EF4-FFF2-40B4-BE49-F238E27FC236}">
                    <a16:creationId xmlns:a16="http://schemas.microsoft.com/office/drawing/2014/main" id="{6AB850B7-05A9-4066-9029-5D1B1A07FFCF}"/>
                  </a:ext>
                </a:extLst>
              </p:cNvPr>
              <p:cNvSpPr/>
              <p:nvPr/>
            </p:nvSpPr>
            <p:spPr bwMode="auto">
              <a:xfrm>
                <a:off x="15864693" y="-1698864"/>
                <a:ext cx="23813" cy="17463"/>
              </a:xfrm>
              <a:custGeom>
                <a:avLst/>
                <a:gdLst>
                  <a:gd name="T0" fmla="*/ 5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1 w 7"/>
                  <a:gd name="T11" fmla="*/ 1 h 5"/>
                  <a:gd name="T12" fmla="*/ 1 w 7"/>
                  <a:gd name="T13" fmla="*/ 1 h 5"/>
                  <a:gd name="T14" fmla="*/ 2 w 7"/>
                  <a:gd name="T15" fmla="*/ 0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5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6" y="4"/>
                      <a:pt x="6" y="4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75" name="ïṩľiḍê">
                <a:extLst>
                  <a:ext uri="{FF2B5EF4-FFF2-40B4-BE49-F238E27FC236}">
                    <a16:creationId xmlns:a16="http://schemas.microsoft.com/office/drawing/2014/main" id="{F7CF18EA-8FAB-420A-80E9-C13145B9C579}"/>
                  </a:ext>
                </a:extLst>
              </p:cNvPr>
              <p:cNvSpPr/>
              <p:nvPr/>
            </p:nvSpPr>
            <p:spPr bwMode="auto">
              <a:xfrm>
                <a:off x="15840880" y="-1671877"/>
                <a:ext cx="26988" cy="14288"/>
              </a:xfrm>
              <a:custGeom>
                <a:avLst/>
                <a:gdLst>
                  <a:gd name="T0" fmla="*/ 6 w 8"/>
                  <a:gd name="T1" fmla="*/ 4 h 4"/>
                  <a:gd name="T2" fmla="*/ 5 w 8"/>
                  <a:gd name="T3" fmla="*/ 4 h 4"/>
                  <a:gd name="T4" fmla="*/ 3 w 8"/>
                  <a:gd name="T5" fmla="*/ 4 h 4"/>
                  <a:gd name="T6" fmla="*/ 2 w 8"/>
                  <a:gd name="T7" fmla="*/ 3 h 4"/>
                  <a:gd name="T8" fmla="*/ 1 w 8"/>
                  <a:gd name="T9" fmla="*/ 2 h 4"/>
                  <a:gd name="T10" fmla="*/ 1 w 8"/>
                  <a:gd name="T11" fmla="*/ 0 h 4"/>
                  <a:gd name="T12" fmla="*/ 2 w 8"/>
                  <a:gd name="T13" fmla="*/ 0 h 4"/>
                  <a:gd name="T14" fmla="*/ 3 w 8"/>
                  <a:gd name="T15" fmla="*/ 0 h 4"/>
                  <a:gd name="T16" fmla="*/ 5 w 8"/>
                  <a:gd name="T17" fmla="*/ 0 h 4"/>
                  <a:gd name="T18" fmla="*/ 6 w 8"/>
                  <a:gd name="T19" fmla="*/ 1 h 4"/>
                  <a:gd name="T20" fmla="*/ 7 w 8"/>
                  <a:gd name="T21" fmla="*/ 2 h 4"/>
                  <a:gd name="T22" fmla="*/ 7 w 8"/>
                  <a:gd name="T23" fmla="*/ 4 h 4"/>
                  <a:gd name="T24" fmla="*/ 6 w 8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7" y="3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76" name="iš1íḑé">
                <a:extLst>
                  <a:ext uri="{FF2B5EF4-FFF2-40B4-BE49-F238E27FC236}">
                    <a16:creationId xmlns:a16="http://schemas.microsoft.com/office/drawing/2014/main" id="{F231382E-E0F5-4BD0-8B6A-D47E0DBD3C09}"/>
                  </a:ext>
                </a:extLst>
              </p:cNvPr>
              <p:cNvSpPr/>
              <p:nvPr/>
            </p:nvSpPr>
            <p:spPr bwMode="auto">
              <a:xfrm>
                <a:off x="15817068" y="-1640127"/>
                <a:ext cx="26988" cy="17463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2 w 8"/>
                  <a:gd name="T7" fmla="*/ 3 h 5"/>
                  <a:gd name="T8" fmla="*/ 1 w 8"/>
                  <a:gd name="T9" fmla="*/ 3 h 5"/>
                  <a:gd name="T10" fmla="*/ 1 w 8"/>
                  <a:gd name="T11" fmla="*/ 1 h 5"/>
                  <a:gd name="T12" fmla="*/ 2 w 8"/>
                  <a:gd name="T13" fmla="*/ 1 h 5"/>
                  <a:gd name="T14" fmla="*/ 3 w 8"/>
                  <a:gd name="T15" fmla="*/ 1 h 5"/>
                  <a:gd name="T16" fmla="*/ 5 w 8"/>
                  <a:gd name="T17" fmla="*/ 1 h 5"/>
                  <a:gd name="T18" fmla="*/ 6 w 8"/>
                  <a:gd name="T19" fmla="*/ 2 h 5"/>
                  <a:gd name="T20" fmla="*/ 7 w 8"/>
                  <a:gd name="T21" fmla="*/ 3 h 5"/>
                  <a:gd name="T22" fmla="*/ 7 w 8"/>
                  <a:gd name="T23" fmla="*/ 4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77" name="î$1ïde">
                <a:extLst>
                  <a:ext uri="{FF2B5EF4-FFF2-40B4-BE49-F238E27FC236}">
                    <a16:creationId xmlns:a16="http://schemas.microsoft.com/office/drawing/2014/main" id="{091C7597-BDA1-47B5-AC0F-E840FFC1D381}"/>
                  </a:ext>
                </a:extLst>
              </p:cNvPr>
              <p:cNvSpPr/>
              <p:nvPr/>
            </p:nvSpPr>
            <p:spPr bwMode="auto">
              <a:xfrm>
                <a:off x="15788493" y="-1605202"/>
                <a:ext cx="31750" cy="17463"/>
              </a:xfrm>
              <a:custGeom>
                <a:avLst/>
                <a:gdLst>
                  <a:gd name="T0" fmla="*/ 8 w 9"/>
                  <a:gd name="T1" fmla="*/ 4 h 5"/>
                  <a:gd name="T2" fmla="*/ 7 w 9"/>
                  <a:gd name="T3" fmla="*/ 4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2 w 9"/>
                  <a:gd name="T13" fmla="*/ 0 h 5"/>
                  <a:gd name="T14" fmla="*/ 3 w 9"/>
                  <a:gd name="T15" fmla="*/ 0 h 5"/>
                  <a:gd name="T16" fmla="*/ 5 w 9"/>
                  <a:gd name="T17" fmla="*/ 1 h 5"/>
                  <a:gd name="T18" fmla="*/ 8 w 9"/>
                  <a:gd name="T19" fmla="*/ 2 h 5"/>
                  <a:gd name="T20" fmla="*/ 9 w 9"/>
                  <a:gd name="T21" fmla="*/ 2 h 5"/>
                  <a:gd name="T22" fmla="*/ 9 w 9"/>
                  <a:gd name="T23" fmla="*/ 4 h 5"/>
                  <a:gd name="T24" fmla="*/ 8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4"/>
                    </a:move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78" name="iṧļiďè">
                <a:extLst>
                  <a:ext uri="{FF2B5EF4-FFF2-40B4-BE49-F238E27FC236}">
                    <a16:creationId xmlns:a16="http://schemas.microsoft.com/office/drawing/2014/main" id="{21D8AC2C-B6A9-4C5D-A478-EFE1D8C421DA}"/>
                  </a:ext>
                </a:extLst>
              </p:cNvPr>
              <p:cNvSpPr/>
              <p:nvPr/>
            </p:nvSpPr>
            <p:spPr bwMode="auto">
              <a:xfrm>
                <a:off x="15771030" y="-1578214"/>
                <a:ext cx="20638" cy="14288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4 h 4"/>
                  <a:gd name="T4" fmla="*/ 3 w 6"/>
                  <a:gd name="T5" fmla="*/ 3 h 4"/>
                  <a:gd name="T6" fmla="*/ 1 w 6"/>
                  <a:gd name="T7" fmla="*/ 3 h 4"/>
                  <a:gd name="T8" fmla="*/ 0 w 6"/>
                  <a:gd name="T9" fmla="*/ 2 h 4"/>
                  <a:gd name="T10" fmla="*/ 1 w 6"/>
                  <a:gd name="T11" fmla="*/ 0 h 4"/>
                  <a:gd name="T12" fmla="*/ 1 w 6"/>
                  <a:gd name="T13" fmla="*/ 0 h 4"/>
                  <a:gd name="T14" fmla="*/ 2 w 6"/>
                  <a:gd name="T15" fmla="*/ 0 h 4"/>
                  <a:gd name="T16" fmla="*/ 4 w 6"/>
                  <a:gd name="T17" fmla="*/ 0 h 4"/>
                  <a:gd name="T18" fmla="*/ 5 w 6"/>
                  <a:gd name="T19" fmla="*/ 1 h 4"/>
                  <a:gd name="T20" fmla="*/ 6 w 6"/>
                  <a:gd name="T21" fmla="*/ 1 h 4"/>
                  <a:gd name="T22" fmla="*/ 6 w 6"/>
                  <a:gd name="T23" fmla="*/ 3 h 4"/>
                  <a:gd name="T24" fmla="*/ 5 w 6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3"/>
                      <a:pt x="6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79" name="îsļïḍé">
                <a:extLst>
                  <a:ext uri="{FF2B5EF4-FFF2-40B4-BE49-F238E27FC236}">
                    <a16:creationId xmlns:a16="http://schemas.microsoft.com/office/drawing/2014/main" id="{B6115633-BB33-4E43-A476-2AC9D7632AF6}"/>
                  </a:ext>
                </a:extLst>
              </p:cNvPr>
              <p:cNvSpPr/>
              <p:nvPr/>
            </p:nvSpPr>
            <p:spPr bwMode="auto">
              <a:xfrm>
                <a:off x="15744043" y="-1549639"/>
                <a:ext cx="26988" cy="15875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1 w 8"/>
                  <a:gd name="T7" fmla="*/ 3 h 5"/>
                  <a:gd name="T8" fmla="*/ 1 w 8"/>
                  <a:gd name="T9" fmla="*/ 2 h 5"/>
                  <a:gd name="T10" fmla="*/ 1 w 8"/>
                  <a:gd name="T11" fmla="*/ 0 h 5"/>
                  <a:gd name="T12" fmla="*/ 2 w 8"/>
                  <a:gd name="T13" fmla="*/ 0 h 5"/>
                  <a:gd name="T14" fmla="*/ 3 w 8"/>
                  <a:gd name="T15" fmla="*/ 0 h 5"/>
                  <a:gd name="T16" fmla="*/ 5 w 8"/>
                  <a:gd name="T17" fmla="*/ 1 h 5"/>
                  <a:gd name="T18" fmla="*/ 7 w 8"/>
                  <a:gd name="T19" fmla="*/ 2 h 5"/>
                  <a:gd name="T20" fmla="*/ 7 w 8"/>
                  <a:gd name="T21" fmla="*/ 3 h 5"/>
                  <a:gd name="T22" fmla="*/ 7 w 8"/>
                  <a:gd name="T23" fmla="*/ 5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80" name="íSlïḑê">
                <a:extLst>
                  <a:ext uri="{FF2B5EF4-FFF2-40B4-BE49-F238E27FC236}">
                    <a16:creationId xmlns:a16="http://schemas.microsoft.com/office/drawing/2014/main" id="{CAD7E3EB-4591-4D1D-BC9E-CB0E0B751D6C}"/>
                  </a:ext>
                </a:extLst>
              </p:cNvPr>
              <p:cNvSpPr/>
              <p:nvPr/>
            </p:nvSpPr>
            <p:spPr bwMode="auto">
              <a:xfrm>
                <a:off x="15715468" y="-1522652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0 h 5"/>
                  <a:gd name="T12" fmla="*/ 2 w 6"/>
                  <a:gd name="T13" fmla="*/ 0 h 5"/>
                  <a:gd name="T14" fmla="*/ 3 w 6"/>
                  <a:gd name="T15" fmla="*/ 0 h 5"/>
                  <a:gd name="T16" fmla="*/ 4 w 6"/>
                  <a:gd name="T17" fmla="*/ 1 h 5"/>
                  <a:gd name="T18" fmla="*/ 6 w 6"/>
                  <a:gd name="T19" fmla="*/ 3 h 5"/>
                  <a:gd name="T20" fmla="*/ 6 w 6"/>
                  <a:gd name="T21" fmla="*/ 4 h 5"/>
                  <a:gd name="T22" fmla="*/ 5 w 6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81" name="iṥḻiďe">
                <a:extLst>
                  <a:ext uri="{FF2B5EF4-FFF2-40B4-BE49-F238E27FC236}">
                    <a16:creationId xmlns:a16="http://schemas.microsoft.com/office/drawing/2014/main" id="{DCCD36AF-3083-439F-965A-28F4B7169151}"/>
                  </a:ext>
                </a:extLst>
              </p:cNvPr>
              <p:cNvSpPr/>
              <p:nvPr/>
            </p:nvSpPr>
            <p:spPr bwMode="auto">
              <a:xfrm>
                <a:off x="15691655" y="-1495664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3 w 6"/>
                  <a:gd name="T3" fmla="*/ 4 h 5"/>
                  <a:gd name="T4" fmla="*/ 2 w 6"/>
                  <a:gd name="T5" fmla="*/ 4 h 5"/>
                  <a:gd name="T6" fmla="*/ 4 w 6"/>
                  <a:gd name="T7" fmla="*/ 1 h 5"/>
                  <a:gd name="T8" fmla="*/ 6 w 6"/>
                  <a:gd name="T9" fmla="*/ 3 h 5"/>
                  <a:gd name="T10" fmla="*/ 5 w 6"/>
                  <a:gd name="T11" fmla="*/ 5 h 5"/>
                  <a:gd name="T12" fmla="*/ 5 w 6"/>
                  <a:gd name="T13" fmla="*/ 5 h 5"/>
                  <a:gd name="T14" fmla="*/ 2 w 6"/>
                  <a:gd name="T15" fmla="*/ 4 h 5"/>
                  <a:gd name="T16" fmla="*/ 2 w 6"/>
                  <a:gd name="T17" fmla="*/ 4 h 5"/>
                  <a:gd name="T18" fmla="*/ 1 w 6"/>
                  <a:gd name="T19" fmla="*/ 1 h 5"/>
                  <a:gd name="T20" fmla="*/ 4 w 6"/>
                  <a:gd name="T21" fmla="*/ 0 h 5"/>
                  <a:gd name="T22" fmla="*/ 4 w 6"/>
                  <a:gd name="T23" fmla="*/ 1 h 5"/>
                  <a:gd name="T24" fmla="*/ 5 w 6"/>
                  <a:gd name="T25" fmla="*/ 2 h 5"/>
                  <a:gd name="T26" fmla="*/ 6 w 6"/>
                  <a:gd name="T27" fmla="*/ 3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82" name="iṧľïḑé">
                <a:extLst>
                  <a:ext uri="{FF2B5EF4-FFF2-40B4-BE49-F238E27FC236}">
                    <a16:creationId xmlns:a16="http://schemas.microsoft.com/office/drawing/2014/main" id="{C3E39F42-F2DC-4177-8E84-11704293056F}"/>
                  </a:ext>
                </a:extLst>
              </p:cNvPr>
              <p:cNvSpPr/>
              <p:nvPr/>
            </p:nvSpPr>
            <p:spPr bwMode="auto">
              <a:xfrm>
                <a:off x="15663080" y="-1470264"/>
                <a:ext cx="22225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1 h 5"/>
                  <a:gd name="T12" fmla="*/ 1 w 6"/>
                  <a:gd name="T13" fmla="*/ 0 h 5"/>
                  <a:gd name="T14" fmla="*/ 2 w 6"/>
                  <a:gd name="T15" fmla="*/ 0 h 5"/>
                  <a:gd name="T16" fmla="*/ 4 w 6"/>
                  <a:gd name="T17" fmla="*/ 1 h 5"/>
                  <a:gd name="T18" fmla="*/ 6 w 6"/>
                  <a:gd name="T19" fmla="*/ 2 h 5"/>
                  <a:gd name="T20" fmla="*/ 6 w 6"/>
                  <a:gd name="T21" fmla="*/ 3 h 5"/>
                  <a:gd name="T22" fmla="*/ 6 w 6"/>
                  <a:gd name="T23" fmla="*/ 5 h 5"/>
                  <a:gd name="T24" fmla="*/ 5 w 6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83" name="iṥ1îďé">
                <a:extLst>
                  <a:ext uri="{FF2B5EF4-FFF2-40B4-BE49-F238E27FC236}">
                    <a16:creationId xmlns:a16="http://schemas.microsoft.com/office/drawing/2014/main" id="{B840F165-62AC-4724-87D0-F8DC476C5501}"/>
                  </a:ext>
                </a:extLst>
              </p:cNvPr>
              <p:cNvSpPr/>
              <p:nvPr/>
            </p:nvSpPr>
            <p:spPr bwMode="auto">
              <a:xfrm>
                <a:off x="15753568" y="-2741852"/>
                <a:ext cx="31750" cy="23813"/>
              </a:xfrm>
              <a:custGeom>
                <a:avLst/>
                <a:gdLst>
                  <a:gd name="T0" fmla="*/ 6 w 9"/>
                  <a:gd name="T1" fmla="*/ 1 h 7"/>
                  <a:gd name="T2" fmla="*/ 1 w 9"/>
                  <a:gd name="T3" fmla="*/ 3 h 7"/>
                  <a:gd name="T4" fmla="*/ 0 w 9"/>
                  <a:gd name="T5" fmla="*/ 6 h 7"/>
                  <a:gd name="T6" fmla="*/ 3 w 9"/>
                  <a:gd name="T7" fmla="*/ 7 h 7"/>
                  <a:gd name="T8" fmla="*/ 8 w 9"/>
                  <a:gd name="T9" fmla="*/ 4 h 7"/>
                  <a:gd name="T10" fmla="*/ 8 w 9"/>
                  <a:gd name="T11" fmla="*/ 2 h 7"/>
                  <a:gd name="T12" fmla="*/ 6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6" y="1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1"/>
                      <a:pt x="7" y="0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84" name="išļïḑè">
                <a:extLst>
                  <a:ext uri="{FF2B5EF4-FFF2-40B4-BE49-F238E27FC236}">
                    <a16:creationId xmlns:a16="http://schemas.microsoft.com/office/drawing/2014/main" id="{F4147D1E-921D-4F20-AF0B-AE7B985A37D7}"/>
                  </a:ext>
                </a:extLst>
              </p:cNvPr>
              <p:cNvSpPr/>
              <p:nvPr/>
            </p:nvSpPr>
            <p:spPr bwMode="auto">
              <a:xfrm>
                <a:off x="15778968" y="-2718039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5 h 5"/>
                  <a:gd name="T10" fmla="*/ 0 w 6"/>
                  <a:gd name="T11" fmla="*/ 4 h 5"/>
                  <a:gd name="T12" fmla="*/ 0 w 6"/>
                  <a:gd name="T13" fmla="*/ 3 h 5"/>
                  <a:gd name="T14" fmla="*/ 0 w 6"/>
                  <a:gd name="T15" fmla="*/ 2 h 5"/>
                  <a:gd name="T16" fmla="*/ 2 w 6"/>
                  <a:gd name="T17" fmla="*/ 1 h 5"/>
                  <a:gd name="T18" fmla="*/ 3 w 6"/>
                  <a:gd name="T19" fmla="*/ 0 h 5"/>
                  <a:gd name="T20" fmla="*/ 4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85" name="i$ľídé">
                <a:extLst>
                  <a:ext uri="{FF2B5EF4-FFF2-40B4-BE49-F238E27FC236}">
                    <a16:creationId xmlns:a16="http://schemas.microsoft.com/office/drawing/2014/main" id="{EA3BDBE2-457A-4E72-B8D6-6F9232374FAB}"/>
                  </a:ext>
                </a:extLst>
              </p:cNvPr>
              <p:cNvSpPr/>
              <p:nvPr/>
            </p:nvSpPr>
            <p:spPr bwMode="auto">
              <a:xfrm>
                <a:off x="15802780" y="-2692639"/>
                <a:ext cx="17463" cy="17463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3 h 5"/>
                  <a:gd name="T4" fmla="*/ 3 w 5"/>
                  <a:gd name="T5" fmla="*/ 4 h 5"/>
                  <a:gd name="T6" fmla="*/ 1 w 5"/>
                  <a:gd name="T7" fmla="*/ 5 h 5"/>
                  <a:gd name="T8" fmla="*/ 0 w 5"/>
                  <a:gd name="T9" fmla="*/ 2 h 5"/>
                  <a:gd name="T10" fmla="*/ 1 w 5"/>
                  <a:gd name="T11" fmla="*/ 2 h 5"/>
                  <a:gd name="T12" fmla="*/ 1 w 5"/>
                  <a:gd name="T13" fmla="*/ 2 h 5"/>
                  <a:gd name="T14" fmla="*/ 4 w 5"/>
                  <a:gd name="T15" fmla="*/ 0 h 5"/>
                  <a:gd name="T16" fmla="*/ 5 w 5"/>
                  <a:gd name="T17" fmla="*/ 1 h 5"/>
                  <a:gd name="T18" fmla="*/ 5 w 5"/>
                  <a:gd name="T19" fmla="*/ 2 h 5"/>
                  <a:gd name="T20" fmla="*/ 3 w 5"/>
                  <a:gd name="T21" fmla="*/ 4 h 5"/>
                  <a:gd name="T22" fmla="*/ 1 w 5"/>
                  <a:gd name="T23" fmla="*/ 2 h 5"/>
                  <a:gd name="T24" fmla="*/ 2 w 5"/>
                  <a:gd name="T25" fmla="*/ 1 h 5"/>
                  <a:gd name="T26" fmla="*/ 4 w 5"/>
                  <a:gd name="T27" fmla="*/ 0 h 5"/>
                  <a:gd name="T28" fmla="*/ 5 w 5"/>
                  <a:gd name="T29" fmla="*/ 1 h 5"/>
                  <a:gd name="T30" fmla="*/ 5 w 5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86" name="iṧļíḑé">
                <a:extLst>
                  <a:ext uri="{FF2B5EF4-FFF2-40B4-BE49-F238E27FC236}">
                    <a16:creationId xmlns:a16="http://schemas.microsoft.com/office/drawing/2014/main" id="{A0F0FB69-C316-4B3D-9B23-790A4DEA8915}"/>
                  </a:ext>
                </a:extLst>
              </p:cNvPr>
              <p:cNvSpPr/>
              <p:nvPr/>
            </p:nvSpPr>
            <p:spPr bwMode="auto">
              <a:xfrm>
                <a:off x="15820243" y="-2665652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5 h 5"/>
                  <a:gd name="T6" fmla="*/ 1 w 6"/>
                  <a:gd name="T7" fmla="*/ 4 h 5"/>
                  <a:gd name="T8" fmla="*/ 1 w 6"/>
                  <a:gd name="T9" fmla="*/ 2 h 5"/>
                  <a:gd name="T10" fmla="*/ 1 w 6"/>
                  <a:gd name="T11" fmla="*/ 2 h 5"/>
                  <a:gd name="T12" fmla="*/ 3 w 6"/>
                  <a:gd name="T13" fmla="*/ 1 h 5"/>
                  <a:gd name="T14" fmla="*/ 5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5 w 6"/>
                  <a:gd name="T21" fmla="*/ 3 h 5"/>
                  <a:gd name="T22" fmla="*/ 4 w 6"/>
                  <a:gd name="T23" fmla="*/ 4 h 5"/>
                  <a:gd name="T24" fmla="*/ 2 w 6"/>
                  <a:gd name="T25" fmla="*/ 1 h 5"/>
                  <a:gd name="T26" fmla="*/ 3 w 6"/>
                  <a:gd name="T27" fmla="*/ 1 h 5"/>
                  <a:gd name="T28" fmla="*/ 5 w 6"/>
                  <a:gd name="T29" fmla="*/ 0 h 5"/>
                  <a:gd name="T30" fmla="*/ 6 w 6"/>
                  <a:gd name="T31" fmla="*/ 1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87" name="işḻíďe">
                <a:extLst>
                  <a:ext uri="{FF2B5EF4-FFF2-40B4-BE49-F238E27FC236}">
                    <a16:creationId xmlns:a16="http://schemas.microsoft.com/office/drawing/2014/main" id="{50644432-A040-4443-9839-DA028D30CE3D}"/>
                  </a:ext>
                </a:extLst>
              </p:cNvPr>
              <p:cNvSpPr/>
              <p:nvPr/>
            </p:nvSpPr>
            <p:spPr bwMode="auto">
              <a:xfrm>
                <a:off x="15837705" y="-2637077"/>
                <a:ext cx="23813" cy="12700"/>
              </a:xfrm>
              <a:custGeom>
                <a:avLst/>
                <a:gdLst>
                  <a:gd name="T0" fmla="*/ 6 w 7"/>
                  <a:gd name="T1" fmla="*/ 2 h 4"/>
                  <a:gd name="T2" fmla="*/ 6 w 7"/>
                  <a:gd name="T3" fmla="*/ 2 h 4"/>
                  <a:gd name="T4" fmla="*/ 4 w 7"/>
                  <a:gd name="T5" fmla="*/ 4 h 4"/>
                  <a:gd name="T6" fmla="*/ 2 w 7"/>
                  <a:gd name="T7" fmla="*/ 4 h 4"/>
                  <a:gd name="T8" fmla="*/ 1 w 7"/>
                  <a:gd name="T9" fmla="*/ 4 h 4"/>
                  <a:gd name="T10" fmla="*/ 0 w 7"/>
                  <a:gd name="T11" fmla="*/ 3 h 4"/>
                  <a:gd name="T12" fmla="*/ 0 w 7"/>
                  <a:gd name="T13" fmla="*/ 2 h 4"/>
                  <a:gd name="T14" fmla="*/ 1 w 7"/>
                  <a:gd name="T15" fmla="*/ 1 h 4"/>
                  <a:gd name="T16" fmla="*/ 2 w 7"/>
                  <a:gd name="T17" fmla="*/ 0 h 4"/>
                  <a:gd name="T18" fmla="*/ 4 w 7"/>
                  <a:gd name="T19" fmla="*/ 0 h 4"/>
                  <a:gd name="T20" fmla="*/ 5 w 7"/>
                  <a:gd name="T21" fmla="*/ 0 h 4"/>
                  <a:gd name="T22" fmla="*/ 6 w 7"/>
                  <a:gd name="T23" fmla="*/ 1 h 4"/>
                  <a:gd name="T24" fmla="*/ 6 w 7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88" name="iŝļïḓê">
                <a:extLst>
                  <a:ext uri="{FF2B5EF4-FFF2-40B4-BE49-F238E27FC236}">
                    <a16:creationId xmlns:a16="http://schemas.microsoft.com/office/drawing/2014/main" id="{2F4A1011-CA35-4E66-846F-10DC22EFCE4F}"/>
                  </a:ext>
                </a:extLst>
              </p:cNvPr>
              <p:cNvSpPr/>
              <p:nvPr/>
            </p:nvSpPr>
            <p:spPr bwMode="auto">
              <a:xfrm>
                <a:off x="15855168" y="-2610089"/>
                <a:ext cx="23813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89" name="îṣ1îďê">
                <a:extLst>
                  <a:ext uri="{FF2B5EF4-FFF2-40B4-BE49-F238E27FC236}">
                    <a16:creationId xmlns:a16="http://schemas.microsoft.com/office/drawing/2014/main" id="{157FAC5E-7814-433C-BE16-6442D048DB13}"/>
                  </a:ext>
                </a:extLst>
              </p:cNvPr>
              <p:cNvSpPr/>
              <p:nvPr/>
            </p:nvSpPr>
            <p:spPr bwMode="auto">
              <a:xfrm>
                <a:off x="15878980" y="-2581514"/>
                <a:ext cx="23813" cy="15875"/>
              </a:xfrm>
              <a:custGeom>
                <a:avLst/>
                <a:gdLst>
                  <a:gd name="T0" fmla="*/ 6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2 w 7"/>
                  <a:gd name="T17" fmla="*/ 1 h 5"/>
                  <a:gd name="T18" fmla="*/ 4 w 7"/>
                  <a:gd name="T19" fmla="*/ 0 h 5"/>
                  <a:gd name="T20" fmla="*/ 5 w 7"/>
                  <a:gd name="T21" fmla="*/ 0 h 5"/>
                  <a:gd name="T22" fmla="*/ 7 w 7"/>
                  <a:gd name="T23" fmla="*/ 1 h 5"/>
                  <a:gd name="T24" fmla="*/ 6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90" name="iśḻîďé">
                <a:extLst>
                  <a:ext uri="{FF2B5EF4-FFF2-40B4-BE49-F238E27FC236}">
                    <a16:creationId xmlns:a16="http://schemas.microsoft.com/office/drawing/2014/main" id="{5C067A62-73F9-472A-B61E-CF547D500A31}"/>
                  </a:ext>
                </a:extLst>
              </p:cNvPr>
              <p:cNvSpPr/>
              <p:nvPr/>
            </p:nvSpPr>
            <p:spPr bwMode="auto">
              <a:xfrm>
                <a:off x="15905968" y="-2551352"/>
                <a:ext cx="25400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5 w 7"/>
                  <a:gd name="T5" fmla="*/ 4 h 5"/>
                  <a:gd name="T6" fmla="*/ 3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1 h 5"/>
                  <a:gd name="T24" fmla="*/ 7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91" name="îŝḷîḑê">
                <a:extLst>
                  <a:ext uri="{FF2B5EF4-FFF2-40B4-BE49-F238E27FC236}">
                    <a16:creationId xmlns:a16="http://schemas.microsoft.com/office/drawing/2014/main" id="{88C23CEF-531C-440E-9E47-100B2E9E019E}"/>
                  </a:ext>
                </a:extLst>
              </p:cNvPr>
              <p:cNvSpPr/>
              <p:nvPr/>
            </p:nvSpPr>
            <p:spPr bwMode="auto">
              <a:xfrm>
                <a:off x="15931368" y="-2522777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4 h 5"/>
                  <a:gd name="T10" fmla="*/ 0 w 6"/>
                  <a:gd name="T11" fmla="*/ 3 h 5"/>
                  <a:gd name="T12" fmla="*/ 0 w 6"/>
                  <a:gd name="T13" fmla="*/ 2 h 5"/>
                  <a:gd name="T14" fmla="*/ 1 w 6"/>
                  <a:gd name="T15" fmla="*/ 2 h 5"/>
                  <a:gd name="T16" fmla="*/ 2 w 6"/>
                  <a:gd name="T17" fmla="*/ 1 h 5"/>
                  <a:gd name="T18" fmla="*/ 4 w 6"/>
                  <a:gd name="T19" fmla="*/ 0 h 5"/>
                  <a:gd name="T20" fmla="*/ 5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92" name="ïšḻíḍê">
                <a:extLst>
                  <a:ext uri="{FF2B5EF4-FFF2-40B4-BE49-F238E27FC236}">
                    <a16:creationId xmlns:a16="http://schemas.microsoft.com/office/drawing/2014/main" id="{BDCE517D-2051-4CEB-8477-DD190C33223A}"/>
                  </a:ext>
                </a:extLst>
              </p:cNvPr>
              <p:cNvSpPr/>
              <p:nvPr/>
            </p:nvSpPr>
            <p:spPr bwMode="auto">
              <a:xfrm>
                <a:off x="15952005" y="-2498964"/>
                <a:ext cx="23813" cy="17463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2 h 5"/>
                  <a:gd name="T4" fmla="*/ 7 w 7"/>
                  <a:gd name="T5" fmla="*/ 3 h 5"/>
                  <a:gd name="T6" fmla="*/ 4 w 7"/>
                  <a:gd name="T7" fmla="*/ 5 h 5"/>
                  <a:gd name="T8" fmla="*/ 2 w 7"/>
                  <a:gd name="T9" fmla="*/ 5 h 5"/>
                  <a:gd name="T10" fmla="*/ 0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  <a:gd name="T16" fmla="*/ 0 w 7"/>
                  <a:gd name="T17" fmla="*/ 3 h 5"/>
                  <a:gd name="T18" fmla="*/ 3 w 7"/>
                  <a:gd name="T19" fmla="*/ 1 h 5"/>
                  <a:gd name="T20" fmla="*/ 4 w 7"/>
                  <a:gd name="T21" fmla="*/ 1 h 5"/>
                  <a:gd name="T22" fmla="*/ 5 w 7"/>
                  <a:gd name="T23" fmla="*/ 0 h 5"/>
                  <a:gd name="T24" fmla="*/ 7 w 7"/>
                  <a:gd name="T25" fmla="*/ 1 h 5"/>
                  <a:gd name="T26" fmla="*/ 7 w 7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4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93" name="ïṥḻíḓê">
                <a:extLst>
                  <a:ext uri="{FF2B5EF4-FFF2-40B4-BE49-F238E27FC236}">
                    <a16:creationId xmlns:a16="http://schemas.microsoft.com/office/drawing/2014/main" id="{5B2701F3-8709-455A-9546-AD71B47C3C78}"/>
                  </a:ext>
                </a:extLst>
              </p:cNvPr>
              <p:cNvSpPr/>
              <p:nvPr/>
            </p:nvSpPr>
            <p:spPr bwMode="auto">
              <a:xfrm>
                <a:off x="15972643" y="-2467214"/>
                <a:ext cx="23813" cy="1587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2 h 5"/>
                  <a:gd name="T4" fmla="*/ 7 w 7"/>
                  <a:gd name="T5" fmla="*/ 3 h 5"/>
                  <a:gd name="T6" fmla="*/ 5 w 7"/>
                  <a:gd name="T7" fmla="*/ 5 h 5"/>
                  <a:gd name="T8" fmla="*/ 2 w 7"/>
                  <a:gd name="T9" fmla="*/ 5 h 5"/>
                  <a:gd name="T10" fmla="*/ 1 w 7"/>
                  <a:gd name="T11" fmla="*/ 5 h 5"/>
                  <a:gd name="T12" fmla="*/ 0 w 7"/>
                  <a:gd name="T13" fmla="*/ 3 h 5"/>
                  <a:gd name="T14" fmla="*/ 1 w 7"/>
                  <a:gd name="T15" fmla="*/ 3 h 5"/>
                  <a:gd name="T16" fmla="*/ 1 w 7"/>
                  <a:gd name="T17" fmla="*/ 3 h 5"/>
                  <a:gd name="T18" fmla="*/ 2 w 7"/>
                  <a:gd name="T19" fmla="*/ 2 h 5"/>
                  <a:gd name="T20" fmla="*/ 3 w 7"/>
                  <a:gd name="T21" fmla="*/ 1 h 5"/>
                  <a:gd name="T22" fmla="*/ 4 w 7"/>
                  <a:gd name="T23" fmla="*/ 1 h 5"/>
                  <a:gd name="T24" fmla="*/ 5 w 7"/>
                  <a:gd name="T25" fmla="*/ 0 h 5"/>
                  <a:gd name="T26" fmla="*/ 7 w 7"/>
                  <a:gd name="T27" fmla="*/ 1 h 5"/>
                  <a:gd name="T28" fmla="*/ 7 w 7"/>
                  <a:gd name="T29" fmla="*/ 1 h 5"/>
                  <a:gd name="T30" fmla="*/ 7 w 7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94" name="î$ļîďè">
                <a:extLst>
                  <a:ext uri="{FF2B5EF4-FFF2-40B4-BE49-F238E27FC236}">
                    <a16:creationId xmlns:a16="http://schemas.microsoft.com/office/drawing/2014/main" id="{AC7F2EA5-F860-49D2-A235-E5529CBA71B5}"/>
                  </a:ext>
                </a:extLst>
              </p:cNvPr>
              <p:cNvSpPr/>
              <p:nvPr/>
            </p:nvSpPr>
            <p:spPr bwMode="auto">
              <a:xfrm>
                <a:off x="15993280" y="-2433877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0 w 6"/>
                  <a:gd name="T11" fmla="*/ 3 h 4"/>
                  <a:gd name="T12" fmla="*/ 0 w 6"/>
                  <a:gd name="T13" fmla="*/ 2 h 4"/>
                  <a:gd name="T14" fmla="*/ 1 w 6"/>
                  <a:gd name="T15" fmla="*/ 2 h 4"/>
                  <a:gd name="T16" fmla="*/ 2 w 6"/>
                  <a:gd name="T17" fmla="*/ 1 h 4"/>
                  <a:gd name="T18" fmla="*/ 4 w 6"/>
                  <a:gd name="T19" fmla="*/ 0 h 4"/>
                  <a:gd name="T20" fmla="*/ 5 w 6"/>
                  <a:gd name="T21" fmla="*/ 0 h 4"/>
                  <a:gd name="T22" fmla="*/ 6 w 6"/>
                  <a:gd name="T23" fmla="*/ 1 h 4"/>
                  <a:gd name="T24" fmla="*/ 6 w 6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95" name="îṣḻïdè">
                <a:extLst>
                  <a:ext uri="{FF2B5EF4-FFF2-40B4-BE49-F238E27FC236}">
                    <a16:creationId xmlns:a16="http://schemas.microsoft.com/office/drawing/2014/main" id="{2DFB7079-52F5-4ABB-BBA3-B030C6030C2F}"/>
                  </a:ext>
                </a:extLst>
              </p:cNvPr>
              <p:cNvSpPr/>
              <p:nvPr/>
            </p:nvSpPr>
            <p:spPr bwMode="auto">
              <a:xfrm>
                <a:off x="16031380" y="-2176702"/>
                <a:ext cx="38100" cy="65088"/>
              </a:xfrm>
              <a:custGeom>
                <a:avLst/>
                <a:gdLst>
                  <a:gd name="T0" fmla="*/ 4 w 11"/>
                  <a:gd name="T1" fmla="*/ 0 h 19"/>
                  <a:gd name="T2" fmla="*/ 5 w 11"/>
                  <a:gd name="T3" fmla="*/ 1 h 19"/>
                  <a:gd name="T4" fmla="*/ 8 w 11"/>
                  <a:gd name="T5" fmla="*/ 2 h 19"/>
                  <a:gd name="T6" fmla="*/ 10 w 11"/>
                  <a:gd name="T7" fmla="*/ 6 h 19"/>
                  <a:gd name="T8" fmla="*/ 11 w 11"/>
                  <a:gd name="T9" fmla="*/ 11 h 19"/>
                  <a:gd name="T10" fmla="*/ 10 w 11"/>
                  <a:gd name="T11" fmla="*/ 14 h 19"/>
                  <a:gd name="T12" fmla="*/ 9 w 11"/>
                  <a:gd name="T13" fmla="*/ 16 h 19"/>
                  <a:gd name="T14" fmla="*/ 5 w 11"/>
                  <a:gd name="T15" fmla="*/ 18 h 19"/>
                  <a:gd name="T16" fmla="*/ 2 w 11"/>
                  <a:gd name="T17" fmla="*/ 19 h 19"/>
                  <a:gd name="T18" fmla="*/ 1 w 11"/>
                  <a:gd name="T19" fmla="*/ 19 h 19"/>
                  <a:gd name="T20" fmla="*/ 1 w 11"/>
                  <a:gd name="T21" fmla="*/ 19 h 19"/>
                  <a:gd name="T22" fmla="*/ 0 w 11"/>
                  <a:gd name="T23" fmla="*/ 18 h 19"/>
                  <a:gd name="T24" fmla="*/ 1 w 11"/>
                  <a:gd name="T25" fmla="*/ 17 h 19"/>
                  <a:gd name="T26" fmla="*/ 4 w 11"/>
                  <a:gd name="T27" fmla="*/ 16 h 19"/>
                  <a:gd name="T28" fmla="*/ 6 w 11"/>
                  <a:gd name="T29" fmla="*/ 13 h 19"/>
                  <a:gd name="T30" fmla="*/ 7 w 11"/>
                  <a:gd name="T31" fmla="*/ 12 h 19"/>
                  <a:gd name="T32" fmla="*/ 7 w 11"/>
                  <a:gd name="T33" fmla="*/ 10 h 19"/>
                  <a:gd name="T34" fmla="*/ 6 w 11"/>
                  <a:gd name="T35" fmla="*/ 4 h 19"/>
                  <a:gd name="T36" fmla="*/ 4 w 11"/>
                  <a:gd name="T37" fmla="*/ 3 h 19"/>
                  <a:gd name="T38" fmla="*/ 3 w 11"/>
                  <a:gd name="T39" fmla="*/ 2 h 19"/>
                  <a:gd name="T40" fmla="*/ 3 w 11"/>
                  <a:gd name="T41" fmla="*/ 1 h 19"/>
                  <a:gd name="T42" fmla="*/ 4 w 11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9">
                    <a:moveTo>
                      <a:pt x="4" y="0"/>
                    </a:move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11" y="7"/>
                      <a:pt x="11" y="9"/>
                      <a:pt x="11" y="11"/>
                    </a:cubicBezTo>
                    <a:cubicBezTo>
                      <a:pt x="11" y="12"/>
                      <a:pt x="10" y="13"/>
                      <a:pt x="10" y="14"/>
                    </a:cubicBezTo>
                    <a:cubicBezTo>
                      <a:pt x="10" y="14"/>
                      <a:pt x="9" y="15"/>
                      <a:pt x="9" y="16"/>
                    </a:cubicBezTo>
                    <a:cubicBezTo>
                      <a:pt x="8" y="17"/>
                      <a:pt x="6" y="18"/>
                      <a:pt x="5" y="18"/>
                    </a:cubicBezTo>
                    <a:cubicBezTo>
                      <a:pt x="4" y="19"/>
                      <a:pt x="3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7"/>
                      <a:pt x="4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8" y="8"/>
                      <a:pt x="7" y="6"/>
                      <a:pt x="6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96" name="îṥḻíďè">
                <a:extLst>
                  <a:ext uri="{FF2B5EF4-FFF2-40B4-BE49-F238E27FC236}">
                    <a16:creationId xmlns:a16="http://schemas.microsoft.com/office/drawing/2014/main" id="{D86B016C-335F-42E7-9A48-E0810D97D20E}"/>
                  </a:ext>
                </a:extLst>
              </p:cNvPr>
              <p:cNvSpPr/>
              <p:nvPr/>
            </p:nvSpPr>
            <p:spPr bwMode="auto">
              <a:xfrm>
                <a:off x="15767855" y="-2121139"/>
                <a:ext cx="49213" cy="76200"/>
              </a:xfrm>
              <a:custGeom>
                <a:avLst/>
                <a:gdLst>
                  <a:gd name="T0" fmla="*/ 6 w 14"/>
                  <a:gd name="T1" fmla="*/ 0 h 22"/>
                  <a:gd name="T2" fmla="*/ 7 w 14"/>
                  <a:gd name="T3" fmla="*/ 1 h 22"/>
                  <a:gd name="T4" fmla="*/ 10 w 14"/>
                  <a:gd name="T5" fmla="*/ 3 h 22"/>
                  <a:gd name="T6" fmla="*/ 13 w 14"/>
                  <a:gd name="T7" fmla="*/ 7 h 22"/>
                  <a:gd name="T8" fmla="*/ 14 w 14"/>
                  <a:gd name="T9" fmla="*/ 10 h 22"/>
                  <a:gd name="T10" fmla="*/ 14 w 14"/>
                  <a:gd name="T11" fmla="*/ 13 h 22"/>
                  <a:gd name="T12" fmla="*/ 12 w 14"/>
                  <a:gd name="T13" fmla="*/ 16 h 22"/>
                  <a:gd name="T14" fmla="*/ 11 w 14"/>
                  <a:gd name="T15" fmla="*/ 19 h 22"/>
                  <a:gd name="T16" fmla="*/ 6 w 14"/>
                  <a:gd name="T17" fmla="*/ 21 h 22"/>
                  <a:gd name="T18" fmla="*/ 3 w 14"/>
                  <a:gd name="T19" fmla="*/ 22 h 22"/>
                  <a:gd name="T20" fmla="*/ 1 w 14"/>
                  <a:gd name="T21" fmla="*/ 22 h 22"/>
                  <a:gd name="T22" fmla="*/ 0 w 14"/>
                  <a:gd name="T23" fmla="*/ 20 h 22"/>
                  <a:gd name="T24" fmla="*/ 1 w 14"/>
                  <a:gd name="T25" fmla="*/ 20 h 22"/>
                  <a:gd name="T26" fmla="*/ 2 w 14"/>
                  <a:gd name="T27" fmla="*/ 19 h 22"/>
                  <a:gd name="T28" fmla="*/ 5 w 14"/>
                  <a:gd name="T29" fmla="*/ 19 h 22"/>
                  <a:gd name="T30" fmla="*/ 8 w 14"/>
                  <a:gd name="T31" fmla="*/ 16 h 22"/>
                  <a:gd name="T32" fmla="*/ 9 w 14"/>
                  <a:gd name="T33" fmla="*/ 14 h 22"/>
                  <a:gd name="T34" fmla="*/ 10 w 14"/>
                  <a:gd name="T35" fmla="*/ 12 h 22"/>
                  <a:gd name="T36" fmla="*/ 10 w 14"/>
                  <a:gd name="T37" fmla="*/ 10 h 22"/>
                  <a:gd name="T38" fmla="*/ 10 w 14"/>
                  <a:gd name="T39" fmla="*/ 8 h 22"/>
                  <a:gd name="T40" fmla="*/ 8 w 14"/>
                  <a:gd name="T41" fmla="*/ 5 h 22"/>
                  <a:gd name="T42" fmla="*/ 6 w 14"/>
                  <a:gd name="T43" fmla="*/ 3 h 22"/>
                  <a:gd name="T44" fmla="*/ 5 w 14"/>
                  <a:gd name="T45" fmla="*/ 2 h 22"/>
                  <a:gd name="T46" fmla="*/ 5 w 14"/>
                  <a:gd name="T47" fmla="*/ 1 h 22"/>
                  <a:gd name="T48" fmla="*/ 6 w 14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9" y="2"/>
                      <a:pt x="10" y="3"/>
                    </a:cubicBezTo>
                    <a:cubicBezTo>
                      <a:pt x="12" y="4"/>
                      <a:pt x="13" y="5"/>
                      <a:pt x="13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3" y="14"/>
                      <a:pt x="13" y="15"/>
                      <a:pt x="12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9" y="20"/>
                      <a:pt x="8" y="21"/>
                      <a:pt x="6" y="21"/>
                    </a:cubicBezTo>
                    <a:cubicBezTo>
                      <a:pt x="5" y="22"/>
                      <a:pt x="3" y="22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3" y="19"/>
                      <a:pt x="4" y="19"/>
                      <a:pt x="5" y="19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6"/>
                      <a:pt x="9" y="15"/>
                      <a:pt x="9" y="14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97" name="íṩ1îďê">
                <a:extLst>
                  <a:ext uri="{FF2B5EF4-FFF2-40B4-BE49-F238E27FC236}">
                    <a16:creationId xmlns:a16="http://schemas.microsoft.com/office/drawing/2014/main" id="{2D62C640-0EEA-4473-824B-A6B5DBCCD9D3}"/>
                  </a:ext>
                </a:extLst>
              </p:cNvPr>
              <p:cNvSpPr/>
              <p:nvPr/>
            </p:nvSpPr>
            <p:spPr bwMode="auto">
              <a:xfrm>
                <a:off x="15504330" y="-2059227"/>
                <a:ext cx="49213" cy="69850"/>
              </a:xfrm>
              <a:custGeom>
                <a:avLst/>
                <a:gdLst>
                  <a:gd name="T0" fmla="*/ 9 w 14"/>
                  <a:gd name="T1" fmla="*/ 0 h 20"/>
                  <a:gd name="T2" fmla="*/ 10 w 14"/>
                  <a:gd name="T3" fmla="*/ 1 h 20"/>
                  <a:gd name="T4" fmla="*/ 12 w 14"/>
                  <a:gd name="T5" fmla="*/ 4 h 20"/>
                  <a:gd name="T6" fmla="*/ 14 w 14"/>
                  <a:gd name="T7" fmla="*/ 8 h 20"/>
                  <a:gd name="T8" fmla="*/ 13 w 14"/>
                  <a:gd name="T9" fmla="*/ 11 h 20"/>
                  <a:gd name="T10" fmla="*/ 13 w 14"/>
                  <a:gd name="T11" fmla="*/ 14 h 20"/>
                  <a:gd name="T12" fmla="*/ 11 w 14"/>
                  <a:gd name="T13" fmla="*/ 16 h 20"/>
                  <a:gd name="T14" fmla="*/ 9 w 14"/>
                  <a:gd name="T15" fmla="*/ 18 h 20"/>
                  <a:gd name="T16" fmla="*/ 5 w 14"/>
                  <a:gd name="T17" fmla="*/ 20 h 20"/>
                  <a:gd name="T18" fmla="*/ 2 w 14"/>
                  <a:gd name="T19" fmla="*/ 20 h 20"/>
                  <a:gd name="T20" fmla="*/ 1 w 14"/>
                  <a:gd name="T21" fmla="*/ 20 h 20"/>
                  <a:gd name="T22" fmla="*/ 1 w 14"/>
                  <a:gd name="T23" fmla="*/ 20 h 20"/>
                  <a:gd name="T24" fmla="*/ 0 w 14"/>
                  <a:gd name="T25" fmla="*/ 19 h 20"/>
                  <a:gd name="T26" fmla="*/ 1 w 14"/>
                  <a:gd name="T27" fmla="*/ 18 h 20"/>
                  <a:gd name="T28" fmla="*/ 4 w 14"/>
                  <a:gd name="T29" fmla="*/ 17 h 20"/>
                  <a:gd name="T30" fmla="*/ 7 w 14"/>
                  <a:gd name="T31" fmla="*/ 15 h 20"/>
                  <a:gd name="T32" fmla="*/ 8 w 14"/>
                  <a:gd name="T33" fmla="*/ 14 h 20"/>
                  <a:gd name="T34" fmla="*/ 9 w 14"/>
                  <a:gd name="T35" fmla="*/ 12 h 20"/>
                  <a:gd name="T36" fmla="*/ 10 w 14"/>
                  <a:gd name="T37" fmla="*/ 10 h 20"/>
                  <a:gd name="T38" fmla="*/ 10 w 14"/>
                  <a:gd name="T39" fmla="*/ 8 h 20"/>
                  <a:gd name="T40" fmla="*/ 9 w 14"/>
                  <a:gd name="T41" fmla="*/ 5 h 20"/>
                  <a:gd name="T42" fmla="*/ 8 w 14"/>
                  <a:gd name="T43" fmla="*/ 3 h 20"/>
                  <a:gd name="T44" fmla="*/ 8 w 14"/>
                  <a:gd name="T45" fmla="*/ 2 h 20"/>
                  <a:gd name="T46" fmla="*/ 8 w 14"/>
                  <a:gd name="T47" fmla="*/ 0 h 20"/>
                  <a:gd name="T48" fmla="*/ 9 w 14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0">
                    <a:moveTo>
                      <a:pt x="9" y="0"/>
                    </a:moveTo>
                    <a:cubicBezTo>
                      <a:pt x="9" y="0"/>
                      <a:pt x="10" y="1"/>
                      <a:pt x="10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3" y="5"/>
                      <a:pt x="13" y="6"/>
                      <a:pt x="14" y="8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3" y="12"/>
                      <a:pt x="13" y="13"/>
                      <a:pt x="13" y="14"/>
                    </a:cubicBezTo>
                    <a:cubicBezTo>
                      <a:pt x="12" y="14"/>
                      <a:pt x="12" y="15"/>
                      <a:pt x="11" y="16"/>
                    </a:cubicBezTo>
                    <a:cubicBezTo>
                      <a:pt x="11" y="17"/>
                      <a:pt x="10" y="17"/>
                      <a:pt x="9" y="18"/>
                    </a:cubicBezTo>
                    <a:cubicBezTo>
                      <a:pt x="8" y="19"/>
                      <a:pt x="7" y="20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4" y="17"/>
                    </a:cubicBezTo>
                    <a:cubicBezTo>
                      <a:pt x="5" y="17"/>
                      <a:pt x="6" y="16"/>
                      <a:pt x="7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98" name="ï$1iďè">
                <a:extLst>
                  <a:ext uri="{FF2B5EF4-FFF2-40B4-BE49-F238E27FC236}">
                    <a16:creationId xmlns:a16="http://schemas.microsoft.com/office/drawing/2014/main" id="{15751C6D-CFD6-4903-9D0F-8CF3015CB7E6}"/>
                  </a:ext>
                </a:extLst>
              </p:cNvPr>
              <p:cNvSpPr/>
              <p:nvPr/>
            </p:nvSpPr>
            <p:spPr bwMode="auto">
              <a:xfrm>
                <a:off x="16326655" y="-2291002"/>
                <a:ext cx="41275" cy="14288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0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3 h 4"/>
                  <a:gd name="T14" fmla="*/ 10 w 12"/>
                  <a:gd name="T15" fmla="*/ 3 h 4"/>
                  <a:gd name="T16" fmla="*/ 6 w 12"/>
                  <a:gd name="T17" fmla="*/ 3 h 4"/>
                  <a:gd name="T18" fmla="*/ 3 w 12"/>
                  <a:gd name="T19" fmla="*/ 3 h 4"/>
                  <a:gd name="T20" fmla="*/ 1 w 12"/>
                  <a:gd name="T21" fmla="*/ 2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99" name="ïŝļiďé">
                <a:extLst>
                  <a:ext uri="{FF2B5EF4-FFF2-40B4-BE49-F238E27FC236}">
                    <a16:creationId xmlns:a16="http://schemas.microsoft.com/office/drawing/2014/main" id="{C6F67993-373D-4BB7-8BCB-01EFDD84335C}"/>
                  </a:ext>
                </a:extLst>
              </p:cNvPr>
              <p:cNvSpPr/>
              <p:nvPr/>
            </p:nvSpPr>
            <p:spPr bwMode="auto">
              <a:xfrm>
                <a:off x="16329830" y="-2273539"/>
                <a:ext cx="41275" cy="12700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1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4 h 4"/>
                  <a:gd name="T14" fmla="*/ 10 w 12"/>
                  <a:gd name="T15" fmla="*/ 4 h 4"/>
                  <a:gd name="T16" fmla="*/ 6 w 12"/>
                  <a:gd name="T17" fmla="*/ 4 h 4"/>
                  <a:gd name="T18" fmla="*/ 3 w 12"/>
                  <a:gd name="T19" fmla="*/ 3 h 4"/>
                  <a:gd name="T20" fmla="*/ 1 w 12"/>
                  <a:gd name="T21" fmla="*/ 3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200" name="išḻíḋe">
                <a:extLst>
                  <a:ext uri="{FF2B5EF4-FFF2-40B4-BE49-F238E27FC236}">
                    <a16:creationId xmlns:a16="http://schemas.microsoft.com/office/drawing/2014/main" id="{58104AD3-8AEE-4C3A-AEC2-A4CD868DF324}"/>
                  </a:ext>
                </a:extLst>
              </p:cNvPr>
              <p:cNvSpPr/>
              <p:nvPr/>
            </p:nvSpPr>
            <p:spPr bwMode="auto">
              <a:xfrm>
                <a:off x="14915368" y="-2302114"/>
                <a:ext cx="152400" cy="190500"/>
              </a:xfrm>
              <a:custGeom>
                <a:avLst/>
                <a:gdLst>
                  <a:gd name="T0" fmla="*/ 2 w 44"/>
                  <a:gd name="T1" fmla="*/ 1 h 55"/>
                  <a:gd name="T2" fmla="*/ 9 w 44"/>
                  <a:gd name="T3" fmla="*/ 9 h 55"/>
                  <a:gd name="T4" fmla="*/ 23 w 44"/>
                  <a:gd name="T5" fmla="*/ 26 h 55"/>
                  <a:gd name="T6" fmla="*/ 37 w 44"/>
                  <a:gd name="T7" fmla="*/ 45 h 55"/>
                  <a:gd name="T8" fmla="*/ 43 w 44"/>
                  <a:gd name="T9" fmla="*/ 53 h 55"/>
                  <a:gd name="T10" fmla="*/ 43 w 44"/>
                  <a:gd name="T11" fmla="*/ 55 h 55"/>
                  <a:gd name="T12" fmla="*/ 41 w 44"/>
                  <a:gd name="T13" fmla="*/ 54 h 55"/>
                  <a:gd name="T14" fmla="*/ 35 w 44"/>
                  <a:gd name="T15" fmla="*/ 47 h 55"/>
                  <a:gd name="T16" fmla="*/ 20 w 44"/>
                  <a:gd name="T17" fmla="*/ 29 h 55"/>
                  <a:gd name="T18" fmla="*/ 7 w 44"/>
                  <a:gd name="T19" fmla="*/ 11 h 55"/>
                  <a:gd name="T20" fmla="*/ 0 w 44"/>
                  <a:gd name="T21" fmla="*/ 2 h 55"/>
                  <a:gd name="T22" fmla="*/ 1 w 44"/>
                  <a:gd name="T23" fmla="*/ 1 h 55"/>
                  <a:gd name="T24" fmla="*/ 2 w 44"/>
                  <a:gd name="T2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2" y="1"/>
                    </a:moveTo>
                    <a:cubicBezTo>
                      <a:pt x="2" y="1"/>
                      <a:pt x="5" y="4"/>
                      <a:pt x="9" y="9"/>
                    </a:cubicBezTo>
                    <a:cubicBezTo>
                      <a:pt x="13" y="14"/>
                      <a:pt x="18" y="20"/>
                      <a:pt x="23" y="26"/>
                    </a:cubicBezTo>
                    <a:cubicBezTo>
                      <a:pt x="28" y="33"/>
                      <a:pt x="33" y="40"/>
                      <a:pt x="37" y="45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44" y="54"/>
                      <a:pt x="44" y="54"/>
                      <a:pt x="43" y="55"/>
                    </a:cubicBezTo>
                    <a:cubicBezTo>
                      <a:pt x="42" y="55"/>
                      <a:pt x="42" y="55"/>
                      <a:pt x="41" y="54"/>
                    </a:cubicBezTo>
                    <a:cubicBezTo>
                      <a:pt x="41" y="54"/>
                      <a:pt x="39" y="51"/>
                      <a:pt x="35" y="47"/>
                    </a:cubicBezTo>
                    <a:cubicBezTo>
                      <a:pt x="31" y="42"/>
                      <a:pt x="26" y="35"/>
                      <a:pt x="20" y="29"/>
                    </a:cubicBezTo>
                    <a:cubicBezTo>
                      <a:pt x="15" y="22"/>
                      <a:pt x="10" y="16"/>
                      <a:pt x="7" y="11"/>
                    </a:cubicBezTo>
                    <a:cubicBezTo>
                      <a:pt x="3" y="6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201" name="i$ḷîḑê">
                <a:extLst>
                  <a:ext uri="{FF2B5EF4-FFF2-40B4-BE49-F238E27FC236}">
                    <a16:creationId xmlns:a16="http://schemas.microsoft.com/office/drawing/2014/main" id="{70DAB922-069F-4AA2-B5D2-AA87365E183A}"/>
                  </a:ext>
                </a:extLst>
              </p:cNvPr>
              <p:cNvSpPr/>
              <p:nvPr/>
            </p:nvSpPr>
            <p:spPr bwMode="auto">
              <a:xfrm>
                <a:off x="15059830" y="-2100502"/>
                <a:ext cx="22225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4 h 5"/>
                  <a:gd name="T4" fmla="*/ 3 w 6"/>
                  <a:gd name="T5" fmla="*/ 4 h 5"/>
                  <a:gd name="T6" fmla="*/ 2 w 6"/>
                  <a:gd name="T7" fmla="*/ 1 h 5"/>
                  <a:gd name="T8" fmla="*/ 3 w 6"/>
                  <a:gd name="T9" fmla="*/ 0 h 5"/>
                  <a:gd name="T10" fmla="*/ 5 w 6"/>
                  <a:gd name="T11" fmla="*/ 0 h 5"/>
                  <a:gd name="T12" fmla="*/ 6 w 6"/>
                  <a:gd name="T13" fmla="*/ 2 h 5"/>
                  <a:gd name="T14" fmla="*/ 6 w 6"/>
                  <a:gd name="T15" fmla="*/ 2 h 5"/>
                  <a:gd name="T16" fmla="*/ 5 w 6"/>
                  <a:gd name="T17" fmla="*/ 4 h 5"/>
                  <a:gd name="T18" fmla="*/ 3 w 6"/>
                  <a:gd name="T19" fmla="*/ 5 h 5"/>
                  <a:gd name="T20" fmla="*/ 3 w 6"/>
                  <a:gd name="T21" fmla="*/ 5 h 5"/>
                  <a:gd name="T22" fmla="*/ 0 w 6"/>
                  <a:gd name="T23" fmla="*/ 4 h 5"/>
                  <a:gd name="T24" fmla="*/ 1 w 6"/>
                  <a:gd name="T25" fmla="*/ 1 h 5"/>
                  <a:gd name="T26" fmla="*/ 1 w 6"/>
                  <a:gd name="T27" fmla="*/ 1 h 5"/>
                  <a:gd name="T28" fmla="*/ 3 w 6"/>
                  <a:gd name="T29" fmla="*/ 1 h 5"/>
                  <a:gd name="T30" fmla="*/ 5 w 6"/>
                  <a:gd name="T31" fmla="*/ 0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202" name="iṥļîdè">
                <a:extLst>
                  <a:ext uri="{FF2B5EF4-FFF2-40B4-BE49-F238E27FC236}">
                    <a16:creationId xmlns:a16="http://schemas.microsoft.com/office/drawing/2014/main" id="{D126E26C-0055-4E5D-A033-A54ECFBF3DEC}"/>
                  </a:ext>
                </a:extLst>
              </p:cNvPr>
              <p:cNvSpPr/>
              <p:nvPr/>
            </p:nvSpPr>
            <p:spPr bwMode="auto">
              <a:xfrm>
                <a:off x="15074118" y="-2079864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5 w 6"/>
                  <a:gd name="T3" fmla="*/ 3 h 4"/>
                  <a:gd name="T4" fmla="*/ 3 w 6"/>
                  <a:gd name="T5" fmla="*/ 4 h 4"/>
                  <a:gd name="T6" fmla="*/ 2 w 6"/>
                  <a:gd name="T7" fmla="*/ 4 h 4"/>
                  <a:gd name="T8" fmla="*/ 1 w 6"/>
                  <a:gd name="T9" fmla="*/ 3 h 4"/>
                  <a:gd name="T10" fmla="*/ 0 w 6"/>
                  <a:gd name="T11" fmla="*/ 1 h 4"/>
                  <a:gd name="T12" fmla="*/ 0 w 6"/>
                  <a:gd name="T13" fmla="*/ 1 h 4"/>
                  <a:gd name="T14" fmla="*/ 1 w 6"/>
                  <a:gd name="T15" fmla="*/ 1 h 4"/>
                  <a:gd name="T16" fmla="*/ 3 w 6"/>
                  <a:gd name="T17" fmla="*/ 0 h 4"/>
                  <a:gd name="T18" fmla="*/ 5 w 6"/>
                  <a:gd name="T19" fmla="*/ 0 h 4"/>
                  <a:gd name="T20" fmla="*/ 5 w 6"/>
                  <a:gd name="T21" fmla="*/ 0 h 4"/>
                  <a:gd name="T22" fmla="*/ 6 w 6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203" name="ïSlïḓé">
                <a:extLst>
                  <a:ext uri="{FF2B5EF4-FFF2-40B4-BE49-F238E27FC236}">
                    <a16:creationId xmlns:a16="http://schemas.microsoft.com/office/drawing/2014/main" id="{0BE15AEB-9BA7-493B-9911-3FF9281E3A2A}"/>
                  </a:ext>
                </a:extLst>
              </p:cNvPr>
              <p:cNvSpPr/>
              <p:nvPr/>
            </p:nvSpPr>
            <p:spPr bwMode="auto">
              <a:xfrm>
                <a:off x="15085230" y="-2065577"/>
                <a:ext cx="23813" cy="20638"/>
              </a:xfrm>
              <a:custGeom>
                <a:avLst/>
                <a:gdLst>
                  <a:gd name="T0" fmla="*/ 7 w 7"/>
                  <a:gd name="T1" fmla="*/ 1 h 6"/>
                  <a:gd name="T2" fmla="*/ 7 w 7"/>
                  <a:gd name="T3" fmla="*/ 2 h 6"/>
                  <a:gd name="T4" fmla="*/ 6 w 7"/>
                  <a:gd name="T5" fmla="*/ 3 h 6"/>
                  <a:gd name="T6" fmla="*/ 5 w 7"/>
                  <a:gd name="T7" fmla="*/ 5 h 6"/>
                  <a:gd name="T8" fmla="*/ 2 w 7"/>
                  <a:gd name="T9" fmla="*/ 6 h 6"/>
                  <a:gd name="T10" fmla="*/ 1 w 7"/>
                  <a:gd name="T11" fmla="*/ 5 h 6"/>
                  <a:gd name="T12" fmla="*/ 0 w 7"/>
                  <a:gd name="T13" fmla="*/ 4 h 6"/>
                  <a:gd name="T14" fmla="*/ 0 w 7"/>
                  <a:gd name="T15" fmla="*/ 3 h 6"/>
                  <a:gd name="T16" fmla="*/ 0 w 7"/>
                  <a:gd name="T17" fmla="*/ 3 h 6"/>
                  <a:gd name="T18" fmla="*/ 1 w 7"/>
                  <a:gd name="T19" fmla="*/ 3 h 6"/>
                  <a:gd name="T20" fmla="*/ 3 w 7"/>
                  <a:gd name="T21" fmla="*/ 2 h 6"/>
                  <a:gd name="T22" fmla="*/ 4 w 7"/>
                  <a:gd name="T23" fmla="*/ 1 h 6"/>
                  <a:gd name="T24" fmla="*/ 5 w 7"/>
                  <a:gd name="T25" fmla="*/ 0 h 6"/>
                  <a:gd name="T26" fmla="*/ 7 w 7"/>
                  <a:gd name="T27" fmla="*/ 1 h 6"/>
                  <a:gd name="T28" fmla="*/ 7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204" name="íṡḷíďè">
                <a:extLst>
                  <a:ext uri="{FF2B5EF4-FFF2-40B4-BE49-F238E27FC236}">
                    <a16:creationId xmlns:a16="http://schemas.microsoft.com/office/drawing/2014/main" id="{D840E987-2DCC-48E5-A456-D340F45B7B88}"/>
                  </a:ext>
                </a:extLst>
              </p:cNvPr>
              <p:cNvSpPr/>
              <p:nvPr/>
            </p:nvSpPr>
            <p:spPr bwMode="auto">
              <a:xfrm>
                <a:off x="15077293" y="-1862377"/>
                <a:ext cx="46038" cy="169863"/>
              </a:xfrm>
              <a:custGeom>
                <a:avLst/>
                <a:gdLst>
                  <a:gd name="T0" fmla="*/ 13 w 13"/>
                  <a:gd name="T1" fmla="*/ 1 h 49"/>
                  <a:gd name="T2" fmla="*/ 12 w 13"/>
                  <a:gd name="T3" fmla="*/ 9 h 49"/>
                  <a:gd name="T4" fmla="*/ 8 w 13"/>
                  <a:gd name="T5" fmla="*/ 25 h 49"/>
                  <a:gd name="T6" fmla="*/ 4 w 13"/>
                  <a:gd name="T7" fmla="*/ 41 h 49"/>
                  <a:gd name="T8" fmla="*/ 2 w 13"/>
                  <a:gd name="T9" fmla="*/ 48 h 49"/>
                  <a:gd name="T10" fmla="*/ 1 w 13"/>
                  <a:gd name="T11" fmla="*/ 49 h 49"/>
                  <a:gd name="T12" fmla="*/ 0 w 13"/>
                  <a:gd name="T13" fmla="*/ 48 h 49"/>
                  <a:gd name="T14" fmla="*/ 1 w 13"/>
                  <a:gd name="T15" fmla="*/ 40 h 49"/>
                  <a:gd name="T16" fmla="*/ 5 w 13"/>
                  <a:gd name="T17" fmla="*/ 24 h 49"/>
                  <a:gd name="T18" fmla="*/ 9 w 13"/>
                  <a:gd name="T19" fmla="*/ 8 h 49"/>
                  <a:gd name="T20" fmla="*/ 11 w 13"/>
                  <a:gd name="T21" fmla="*/ 1 h 49"/>
                  <a:gd name="T22" fmla="*/ 12 w 13"/>
                  <a:gd name="T23" fmla="*/ 0 h 49"/>
                  <a:gd name="T24" fmla="*/ 13 w 13"/>
                  <a:gd name="T2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49">
                    <a:moveTo>
                      <a:pt x="13" y="1"/>
                    </a:moveTo>
                    <a:cubicBezTo>
                      <a:pt x="13" y="1"/>
                      <a:pt x="12" y="4"/>
                      <a:pt x="12" y="9"/>
                    </a:cubicBezTo>
                    <a:cubicBezTo>
                      <a:pt x="11" y="13"/>
                      <a:pt x="9" y="19"/>
                      <a:pt x="8" y="25"/>
                    </a:cubicBezTo>
                    <a:cubicBezTo>
                      <a:pt x="7" y="31"/>
                      <a:pt x="5" y="37"/>
                      <a:pt x="4" y="41"/>
                    </a:cubicBezTo>
                    <a:cubicBezTo>
                      <a:pt x="3" y="45"/>
                      <a:pt x="2" y="48"/>
                      <a:pt x="2" y="48"/>
                    </a:cubicBezTo>
                    <a:cubicBezTo>
                      <a:pt x="2" y="49"/>
                      <a:pt x="1" y="49"/>
                      <a:pt x="1" y="49"/>
                    </a:cubicBezTo>
                    <a:cubicBezTo>
                      <a:pt x="0" y="49"/>
                      <a:pt x="0" y="48"/>
                      <a:pt x="0" y="48"/>
                    </a:cubicBezTo>
                    <a:cubicBezTo>
                      <a:pt x="0" y="48"/>
                      <a:pt x="0" y="45"/>
                      <a:pt x="1" y="40"/>
                    </a:cubicBezTo>
                    <a:cubicBezTo>
                      <a:pt x="2" y="36"/>
                      <a:pt x="3" y="30"/>
                      <a:pt x="5" y="24"/>
                    </a:cubicBezTo>
                    <a:cubicBezTo>
                      <a:pt x="6" y="18"/>
                      <a:pt x="7" y="12"/>
                      <a:pt x="9" y="8"/>
                    </a:cubicBezTo>
                    <a:cubicBezTo>
                      <a:pt x="10" y="4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205" name="ïŝļide">
                <a:extLst>
                  <a:ext uri="{FF2B5EF4-FFF2-40B4-BE49-F238E27FC236}">
                    <a16:creationId xmlns:a16="http://schemas.microsoft.com/office/drawing/2014/main" id="{EDB7F9CE-E466-47C4-9591-CBD66DFA7984}"/>
                  </a:ext>
                </a:extLst>
              </p:cNvPr>
              <p:cNvSpPr/>
              <p:nvPr/>
            </p:nvSpPr>
            <p:spPr bwMode="auto">
              <a:xfrm>
                <a:off x="15053480" y="-1671877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0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2 h 4"/>
                  <a:gd name="T20" fmla="*/ 6 w 7"/>
                  <a:gd name="T21" fmla="*/ 2 h 4"/>
                  <a:gd name="T22" fmla="*/ 6 w 7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206" name="ísliḓê">
                <a:extLst>
                  <a:ext uri="{FF2B5EF4-FFF2-40B4-BE49-F238E27FC236}">
                    <a16:creationId xmlns:a16="http://schemas.microsoft.com/office/drawing/2014/main" id="{7F512E97-5C61-4824-9801-1979B2A4550B}"/>
                  </a:ext>
                </a:extLst>
              </p:cNvPr>
              <p:cNvSpPr/>
              <p:nvPr/>
            </p:nvSpPr>
            <p:spPr bwMode="auto">
              <a:xfrm>
                <a:off x="15047130" y="-1651239"/>
                <a:ext cx="23813" cy="17463"/>
              </a:xfrm>
              <a:custGeom>
                <a:avLst/>
                <a:gdLst>
                  <a:gd name="T0" fmla="*/ 6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0 w 7"/>
                  <a:gd name="T11" fmla="*/ 1 h 5"/>
                  <a:gd name="T12" fmla="*/ 1 w 7"/>
                  <a:gd name="T13" fmla="*/ 1 h 5"/>
                  <a:gd name="T14" fmla="*/ 2 w 7"/>
                  <a:gd name="T15" fmla="*/ 1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6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4"/>
                      <a:pt x="6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207" name="ïṡļidè">
                <a:extLst>
                  <a:ext uri="{FF2B5EF4-FFF2-40B4-BE49-F238E27FC236}">
                    <a16:creationId xmlns:a16="http://schemas.microsoft.com/office/drawing/2014/main" id="{0EEFD47E-B0BF-4E10-A5AF-E75BFE3BD25A}"/>
                  </a:ext>
                </a:extLst>
              </p:cNvPr>
              <p:cNvSpPr/>
              <p:nvPr/>
            </p:nvSpPr>
            <p:spPr bwMode="auto">
              <a:xfrm>
                <a:off x="15036018" y="-1622664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1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3 w 7"/>
                  <a:gd name="T15" fmla="*/ 0 h 4"/>
                  <a:gd name="T16" fmla="*/ 5 w 7"/>
                  <a:gd name="T17" fmla="*/ 0 h 4"/>
                  <a:gd name="T18" fmla="*/ 6 w 7"/>
                  <a:gd name="T19" fmla="*/ 1 h 4"/>
                  <a:gd name="T20" fmla="*/ 7 w 7"/>
                  <a:gd name="T21" fmla="*/ 2 h 4"/>
                  <a:gd name="T22" fmla="*/ 7 w 7"/>
                  <a:gd name="T23" fmla="*/ 4 h 4"/>
                  <a:gd name="T24" fmla="*/ 6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208" name="ïśļiḋê">
                <a:extLst>
                  <a:ext uri="{FF2B5EF4-FFF2-40B4-BE49-F238E27FC236}">
                    <a16:creationId xmlns:a16="http://schemas.microsoft.com/office/drawing/2014/main" id="{D42C5778-90F8-4A7E-9B8B-3FA724D56F99}"/>
                  </a:ext>
                </a:extLst>
              </p:cNvPr>
              <p:cNvSpPr/>
              <p:nvPr/>
            </p:nvSpPr>
            <p:spPr bwMode="auto">
              <a:xfrm>
                <a:off x="16183780" y="-2076689"/>
                <a:ext cx="49213" cy="23813"/>
              </a:xfrm>
              <a:custGeom>
                <a:avLst/>
                <a:gdLst>
                  <a:gd name="T0" fmla="*/ 2 w 14"/>
                  <a:gd name="T1" fmla="*/ 0 h 7"/>
                  <a:gd name="T2" fmla="*/ 4 w 14"/>
                  <a:gd name="T3" fmla="*/ 0 h 7"/>
                  <a:gd name="T4" fmla="*/ 8 w 14"/>
                  <a:gd name="T5" fmla="*/ 2 h 7"/>
                  <a:gd name="T6" fmla="*/ 12 w 14"/>
                  <a:gd name="T7" fmla="*/ 3 h 7"/>
                  <a:gd name="T8" fmla="*/ 14 w 14"/>
                  <a:gd name="T9" fmla="*/ 5 h 7"/>
                  <a:gd name="T10" fmla="*/ 14 w 14"/>
                  <a:gd name="T11" fmla="*/ 6 h 7"/>
                  <a:gd name="T12" fmla="*/ 13 w 14"/>
                  <a:gd name="T13" fmla="*/ 7 h 7"/>
                  <a:gd name="T14" fmla="*/ 11 w 14"/>
                  <a:gd name="T15" fmla="*/ 6 h 7"/>
                  <a:gd name="T16" fmla="*/ 7 w 14"/>
                  <a:gd name="T17" fmla="*/ 5 h 7"/>
                  <a:gd name="T18" fmla="*/ 3 w 14"/>
                  <a:gd name="T19" fmla="*/ 3 h 7"/>
                  <a:gd name="T20" fmla="*/ 1 w 14"/>
                  <a:gd name="T21" fmla="*/ 2 h 7"/>
                  <a:gd name="T22" fmla="*/ 1 w 14"/>
                  <a:gd name="T23" fmla="*/ 0 h 7"/>
                  <a:gd name="T24" fmla="*/ 2 w 1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2" y="0"/>
                    </a:moveTo>
                    <a:cubicBezTo>
                      <a:pt x="2" y="0"/>
                      <a:pt x="2" y="0"/>
                      <a:pt x="4" y="0"/>
                    </a:cubicBezTo>
                    <a:cubicBezTo>
                      <a:pt x="5" y="1"/>
                      <a:pt x="6" y="1"/>
                      <a:pt x="8" y="2"/>
                    </a:cubicBezTo>
                    <a:cubicBezTo>
                      <a:pt x="9" y="2"/>
                      <a:pt x="11" y="3"/>
                      <a:pt x="12" y="3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0" y="6"/>
                      <a:pt x="8" y="6"/>
                      <a:pt x="7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209" name="îṡ1iďê">
                <a:extLst>
                  <a:ext uri="{FF2B5EF4-FFF2-40B4-BE49-F238E27FC236}">
                    <a16:creationId xmlns:a16="http://schemas.microsoft.com/office/drawing/2014/main" id="{376FC72A-CCAB-48F3-8064-C86E530E51B0}"/>
                  </a:ext>
                </a:extLst>
              </p:cNvPr>
              <p:cNvSpPr/>
              <p:nvPr/>
            </p:nvSpPr>
            <p:spPr bwMode="auto">
              <a:xfrm>
                <a:off x="16183780" y="-2052877"/>
                <a:ext cx="55563" cy="25400"/>
              </a:xfrm>
              <a:custGeom>
                <a:avLst/>
                <a:gdLst>
                  <a:gd name="T0" fmla="*/ 1 w 16"/>
                  <a:gd name="T1" fmla="*/ 0 h 7"/>
                  <a:gd name="T2" fmla="*/ 3 w 16"/>
                  <a:gd name="T3" fmla="*/ 1 h 7"/>
                  <a:gd name="T4" fmla="*/ 9 w 16"/>
                  <a:gd name="T5" fmla="*/ 2 h 7"/>
                  <a:gd name="T6" fmla="*/ 13 w 16"/>
                  <a:gd name="T7" fmla="*/ 4 h 7"/>
                  <a:gd name="T8" fmla="*/ 16 w 16"/>
                  <a:gd name="T9" fmla="*/ 5 h 7"/>
                  <a:gd name="T10" fmla="*/ 16 w 16"/>
                  <a:gd name="T11" fmla="*/ 7 h 7"/>
                  <a:gd name="T12" fmla="*/ 15 w 16"/>
                  <a:gd name="T13" fmla="*/ 7 h 7"/>
                  <a:gd name="T14" fmla="*/ 12 w 16"/>
                  <a:gd name="T15" fmla="*/ 7 h 7"/>
                  <a:gd name="T16" fmla="*/ 7 w 16"/>
                  <a:gd name="T17" fmla="*/ 6 h 7"/>
                  <a:gd name="T18" fmla="*/ 2 w 16"/>
                  <a:gd name="T19" fmla="*/ 4 h 7"/>
                  <a:gd name="T20" fmla="*/ 0 w 16"/>
                  <a:gd name="T21" fmla="*/ 2 h 7"/>
                  <a:gd name="T22" fmla="*/ 0 w 16"/>
                  <a:gd name="T23" fmla="*/ 1 h 7"/>
                  <a:gd name="T24" fmla="*/ 1 w 1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7">
                    <a:moveTo>
                      <a:pt x="1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7" y="1"/>
                      <a:pt x="9" y="2"/>
                    </a:cubicBezTo>
                    <a:cubicBezTo>
                      <a:pt x="10" y="3"/>
                      <a:pt x="12" y="3"/>
                      <a:pt x="13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2" y="7"/>
                    </a:cubicBezTo>
                    <a:cubicBezTo>
                      <a:pt x="11" y="7"/>
                      <a:pt x="9" y="6"/>
                      <a:pt x="7" y="6"/>
                    </a:cubicBezTo>
                    <a:cubicBezTo>
                      <a:pt x="6" y="5"/>
                      <a:pt x="4" y="4"/>
                      <a:pt x="2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</p:grpSp>
        <p:grpSp>
          <p:nvGrpSpPr>
            <p:cNvPr id="152" name="组合 10">
              <a:extLst>
                <a:ext uri="{FF2B5EF4-FFF2-40B4-BE49-F238E27FC236}">
                  <a16:creationId xmlns:a16="http://schemas.microsoft.com/office/drawing/2014/main" id="{199F29D6-DDA9-4C39-9721-1909FFF74316}"/>
                </a:ext>
              </a:extLst>
            </p:cNvPr>
            <p:cNvGrpSpPr/>
            <p:nvPr/>
          </p:nvGrpSpPr>
          <p:grpSpPr>
            <a:xfrm>
              <a:off x="8481675" y="573602"/>
              <a:ext cx="1838095" cy="937458"/>
              <a:chOff x="-6809652" y="205849"/>
              <a:chExt cx="6235242" cy="3180072"/>
            </a:xfrm>
          </p:grpSpPr>
          <p:sp>
            <p:nvSpPr>
              <p:cNvPr id="153" name="îşḻíďé">
                <a:extLst>
                  <a:ext uri="{FF2B5EF4-FFF2-40B4-BE49-F238E27FC236}">
                    <a16:creationId xmlns:a16="http://schemas.microsoft.com/office/drawing/2014/main" id="{1345377E-D306-45D9-920B-D5B42562C914}"/>
                  </a:ext>
                </a:extLst>
              </p:cNvPr>
              <p:cNvSpPr/>
              <p:nvPr/>
            </p:nvSpPr>
            <p:spPr bwMode="auto">
              <a:xfrm>
                <a:off x="-6559858" y="210651"/>
                <a:ext cx="5985448" cy="3175270"/>
              </a:xfrm>
              <a:custGeom>
                <a:avLst/>
                <a:gdLst>
                  <a:gd name="T0" fmla="*/ 862 w 1627"/>
                  <a:gd name="T1" fmla="*/ 820 h 864"/>
                  <a:gd name="T2" fmla="*/ 893 w 1627"/>
                  <a:gd name="T3" fmla="*/ 819 h 864"/>
                  <a:gd name="T4" fmla="*/ 950 w 1627"/>
                  <a:gd name="T5" fmla="*/ 860 h 864"/>
                  <a:gd name="T6" fmla="*/ 892 w 1627"/>
                  <a:gd name="T7" fmla="*/ 864 h 864"/>
                  <a:gd name="T8" fmla="*/ 776 w 1627"/>
                  <a:gd name="T9" fmla="*/ 862 h 864"/>
                  <a:gd name="T10" fmla="*/ 696 w 1627"/>
                  <a:gd name="T11" fmla="*/ 811 h 864"/>
                  <a:gd name="T12" fmla="*/ 776 w 1627"/>
                  <a:gd name="T13" fmla="*/ 862 h 864"/>
                  <a:gd name="T14" fmla="*/ 1026 w 1627"/>
                  <a:gd name="T15" fmla="*/ 802 h 864"/>
                  <a:gd name="T16" fmla="*/ 1120 w 1627"/>
                  <a:gd name="T17" fmla="*/ 822 h 864"/>
                  <a:gd name="T18" fmla="*/ 605 w 1627"/>
                  <a:gd name="T19" fmla="*/ 840 h 864"/>
                  <a:gd name="T20" fmla="*/ 534 w 1627"/>
                  <a:gd name="T21" fmla="*/ 776 h 864"/>
                  <a:gd name="T22" fmla="*/ 605 w 1627"/>
                  <a:gd name="T23" fmla="*/ 840 h 864"/>
                  <a:gd name="T24" fmla="*/ 1183 w 1627"/>
                  <a:gd name="T25" fmla="*/ 750 h 864"/>
                  <a:gd name="T26" fmla="*/ 1278 w 1627"/>
                  <a:gd name="T27" fmla="*/ 751 h 864"/>
                  <a:gd name="T28" fmla="*/ 403 w 1627"/>
                  <a:gd name="T29" fmla="*/ 774 h 864"/>
                  <a:gd name="T30" fmla="*/ 381 w 1627"/>
                  <a:gd name="T31" fmla="*/ 714 h 864"/>
                  <a:gd name="T32" fmla="*/ 403 w 1627"/>
                  <a:gd name="T33" fmla="*/ 774 h 864"/>
                  <a:gd name="T34" fmla="*/ 216 w 1627"/>
                  <a:gd name="T35" fmla="*/ 656 h 864"/>
                  <a:gd name="T36" fmla="*/ 310 w 1627"/>
                  <a:gd name="T37" fmla="*/ 672 h 864"/>
                  <a:gd name="T38" fmla="*/ 1351 w 1627"/>
                  <a:gd name="T39" fmla="*/ 704 h 864"/>
                  <a:gd name="T40" fmla="*/ 1390 w 1627"/>
                  <a:gd name="T41" fmla="*/ 617 h 864"/>
                  <a:gd name="T42" fmla="*/ 1351 w 1627"/>
                  <a:gd name="T43" fmla="*/ 704 h 864"/>
                  <a:gd name="T44" fmla="*/ 98 w 1627"/>
                  <a:gd name="T45" fmla="*/ 527 h 864"/>
                  <a:gd name="T46" fmla="*/ 185 w 1627"/>
                  <a:gd name="T47" fmla="*/ 566 h 864"/>
                  <a:gd name="T48" fmla="*/ 1481 w 1627"/>
                  <a:gd name="T49" fmla="*/ 588 h 864"/>
                  <a:gd name="T50" fmla="*/ 1501 w 1627"/>
                  <a:gd name="T51" fmla="*/ 495 h 864"/>
                  <a:gd name="T52" fmla="*/ 1481 w 1627"/>
                  <a:gd name="T53" fmla="*/ 588 h 864"/>
                  <a:gd name="T54" fmla="*/ 19 w 1627"/>
                  <a:gd name="T55" fmla="*/ 370 h 864"/>
                  <a:gd name="T56" fmla="*/ 92 w 1627"/>
                  <a:gd name="T57" fmla="*/ 432 h 864"/>
                  <a:gd name="T58" fmla="*/ 1585 w 1627"/>
                  <a:gd name="T59" fmla="*/ 449 h 864"/>
                  <a:gd name="T60" fmla="*/ 1587 w 1627"/>
                  <a:gd name="T61" fmla="*/ 354 h 864"/>
                  <a:gd name="T62" fmla="*/ 1585 w 1627"/>
                  <a:gd name="T63" fmla="*/ 449 h 864"/>
                  <a:gd name="T64" fmla="*/ 0 w 1627"/>
                  <a:gd name="T65" fmla="*/ 247 h 864"/>
                  <a:gd name="T66" fmla="*/ 48 w 1627"/>
                  <a:gd name="T67" fmla="*/ 200 h 864"/>
                  <a:gd name="T68" fmla="*/ 46 w 1627"/>
                  <a:gd name="T69" fmla="*/ 279 h 864"/>
                  <a:gd name="T70" fmla="*/ 475 w 1627"/>
                  <a:gd name="T71" fmla="*/ 266 h 864"/>
                  <a:gd name="T72" fmla="*/ 491 w 1627"/>
                  <a:gd name="T73" fmla="*/ 173 h 864"/>
                  <a:gd name="T74" fmla="*/ 475 w 1627"/>
                  <a:gd name="T75" fmla="*/ 266 h 864"/>
                  <a:gd name="T76" fmla="*/ 340 w 1627"/>
                  <a:gd name="T77" fmla="*/ 86 h 864"/>
                  <a:gd name="T78" fmla="*/ 434 w 1627"/>
                  <a:gd name="T79" fmla="*/ 102 h 864"/>
                  <a:gd name="T80" fmla="*/ 74 w 1627"/>
                  <a:gd name="T81" fmla="*/ 128 h 864"/>
                  <a:gd name="T82" fmla="*/ 99 w 1627"/>
                  <a:gd name="T83" fmla="*/ 37 h 864"/>
                  <a:gd name="T84" fmla="*/ 74 w 1627"/>
                  <a:gd name="T85" fmla="*/ 128 h 864"/>
                  <a:gd name="T86" fmla="*/ 193 w 1627"/>
                  <a:gd name="T87" fmla="*/ 47 h 864"/>
                  <a:gd name="T88" fmla="*/ 280 w 1627"/>
                  <a:gd name="T89" fmla="*/ 12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7" h="864">
                    <a:moveTo>
                      <a:pt x="862" y="864"/>
                    </a:moveTo>
                    <a:cubicBezTo>
                      <a:pt x="862" y="820"/>
                      <a:pt x="862" y="820"/>
                      <a:pt x="862" y="820"/>
                    </a:cubicBezTo>
                    <a:cubicBezTo>
                      <a:pt x="872" y="820"/>
                      <a:pt x="881" y="820"/>
                      <a:pt x="891" y="819"/>
                    </a:cubicBezTo>
                    <a:cubicBezTo>
                      <a:pt x="893" y="819"/>
                      <a:pt x="893" y="819"/>
                      <a:pt x="893" y="819"/>
                    </a:cubicBezTo>
                    <a:cubicBezTo>
                      <a:pt x="909" y="819"/>
                      <a:pt x="926" y="818"/>
                      <a:pt x="945" y="816"/>
                    </a:cubicBezTo>
                    <a:cubicBezTo>
                      <a:pt x="950" y="860"/>
                      <a:pt x="950" y="860"/>
                      <a:pt x="950" y="860"/>
                    </a:cubicBezTo>
                    <a:cubicBezTo>
                      <a:pt x="930" y="862"/>
                      <a:pt x="911" y="863"/>
                      <a:pt x="894" y="864"/>
                    </a:cubicBezTo>
                    <a:cubicBezTo>
                      <a:pt x="892" y="864"/>
                      <a:pt x="892" y="864"/>
                      <a:pt x="892" y="864"/>
                    </a:cubicBezTo>
                    <a:cubicBezTo>
                      <a:pt x="882" y="864"/>
                      <a:pt x="872" y="864"/>
                      <a:pt x="862" y="864"/>
                    </a:cubicBezTo>
                    <a:close/>
                    <a:moveTo>
                      <a:pt x="776" y="862"/>
                    </a:moveTo>
                    <a:cubicBezTo>
                      <a:pt x="747" y="861"/>
                      <a:pt x="718" y="858"/>
                      <a:pt x="690" y="854"/>
                    </a:cubicBezTo>
                    <a:cubicBezTo>
                      <a:pt x="696" y="811"/>
                      <a:pt x="696" y="811"/>
                      <a:pt x="696" y="811"/>
                    </a:cubicBezTo>
                    <a:cubicBezTo>
                      <a:pt x="723" y="814"/>
                      <a:pt x="751" y="817"/>
                      <a:pt x="779" y="818"/>
                    </a:cubicBezTo>
                    <a:lnTo>
                      <a:pt x="776" y="862"/>
                    </a:lnTo>
                    <a:close/>
                    <a:moveTo>
                      <a:pt x="1036" y="845"/>
                    </a:moveTo>
                    <a:cubicBezTo>
                      <a:pt x="1026" y="802"/>
                      <a:pt x="1026" y="802"/>
                      <a:pt x="1026" y="802"/>
                    </a:cubicBezTo>
                    <a:cubicBezTo>
                      <a:pt x="1053" y="796"/>
                      <a:pt x="1080" y="789"/>
                      <a:pt x="1106" y="780"/>
                    </a:cubicBezTo>
                    <a:cubicBezTo>
                      <a:pt x="1120" y="822"/>
                      <a:pt x="1120" y="822"/>
                      <a:pt x="1120" y="822"/>
                    </a:cubicBezTo>
                    <a:cubicBezTo>
                      <a:pt x="1092" y="831"/>
                      <a:pt x="1064" y="839"/>
                      <a:pt x="1036" y="845"/>
                    </a:cubicBezTo>
                    <a:close/>
                    <a:moveTo>
                      <a:pt x="605" y="840"/>
                    </a:moveTo>
                    <a:cubicBezTo>
                      <a:pt x="576" y="834"/>
                      <a:pt x="548" y="827"/>
                      <a:pt x="521" y="819"/>
                    </a:cubicBezTo>
                    <a:cubicBezTo>
                      <a:pt x="534" y="776"/>
                      <a:pt x="534" y="776"/>
                      <a:pt x="534" y="776"/>
                    </a:cubicBezTo>
                    <a:cubicBezTo>
                      <a:pt x="560" y="784"/>
                      <a:pt x="587" y="791"/>
                      <a:pt x="614" y="797"/>
                    </a:cubicBezTo>
                    <a:lnTo>
                      <a:pt x="605" y="840"/>
                    </a:lnTo>
                    <a:close/>
                    <a:moveTo>
                      <a:pt x="1201" y="791"/>
                    </a:moveTo>
                    <a:cubicBezTo>
                      <a:pt x="1183" y="750"/>
                      <a:pt x="1183" y="750"/>
                      <a:pt x="1183" y="750"/>
                    </a:cubicBezTo>
                    <a:cubicBezTo>
                      <a:pt x="1208" y="739"/>
                      <a:pt x="1233" y="727"/>
                      <a:pt x="1256" y="713"/>
                    </a:cubicBezTo>
                    <a:cubicBezTo>
                      <a:pt x="1278" y="751"/>
                      <a:pt x="1278" y="751"/>
                      <a:pt x="1278" y="751"/>
                    </a:cubicBezTo>
                    <a:cubicBezTo>
                      <a:pt x="1253" y="766"/>
                      <a:pt x="1227" y="779"/>
                      <a:pt x="1201" y="791"/>
                    </a:cubicBezTo>
                    <a:close/>
                    <a:moveTo>
                      <a:pt x="403" y="774"/>
                    </a:moveTo>
                    <a:cubicBezTo>
                      <a:pt x="376" y="763"/>
                      <a:pt x="386" y="767"/>
                      <a:pt x="360" y="753"/>
                    </a:cubicBezTo>
                    <a:cubicBezTo>
                      <a:pt x="381" y="714"/>
                      <a:pt x="381" y="714"/>
                      <a:pt x="381" y="714"/>
                    </a:cubicBezTo>
                    <a:cubicBezTo>
                      <a:pt x="405" y="727"/>
                      <a:pt x="394" y="723"/>
                      <a:pt x="420" y="733"/>
                    </a:cubicBezTo>
                    <a:lnTo>
                      <a:pt x="403" y="774"/>
                    </a:lnTo>
                    <a:close/>
                    <a:moveTo>
                      <a:pt x="286" y="709"/>
                    </a:moveTo>
                    <a:cubicBezTo>
                      <a:pt x="261" y="692"/>
                      <a:pt x="238" y="675"/>
                      <a:pt x="216" y="656"/>
                    </a:cubicBezTo>
                    <a:cubicBezTo>
                      <a:pt x="245" y="622"/>
                      <a:pt x="245" y="622"/>
                      <a:pt x="245" y="622"/>
                    </a:cubicBezTo>
                    <a:cubicBezTo>
                      <a:pt x="265" y="640"/>
                      <a:pt x="287" y="657"/>
                      <a:pt x="310" y="672"/>
                    </a:cubicBezTo>
                    <a:lnTo>
                      <a:pt x="286" y="709"/>
                    </a:lnTo>
                    <a:close/>
                    <a:moveTo>
                      <a:pt x="1351" y="704"/>
                    </a:moveTo>
                    <a:cubicBezTo>
                      <a:pt x="1325" y="668"/>
                      <a:pt x="1325" y="668"/>
                      <a:pt x="1325" y="668"/>
                    </a:cubicBezTo>
                    <a:cubicBezTo>
                      <a:pt x="1348" y="652"/>
                      <a:pt x="1369" y="635"/>
                      <a:pt x="1390" y="617"/>
                    </a:cubicBezTo>
                    <a:cubicBezTo>
                      <a:pt x="1419" y="649"/>
                      <a:pt x="1419" y="649"/>
                      <a:pt x="1419" y="649"/>
                    </a:cubicBezTo>
                    <a:cubicBezTo>
                      <a:pt x="1398" y="669"/>
                      <a:pt x="1375" y="687"/>
                      <a:pt x="1351" y="704"/>
                    </a:cubicBezTo>
                    <a:close/>
                    <a:moveTo>
                      <a:pt x="153" y="596"/>
                    </a:moveTo>
                    <a:cubicBezTo>
                      <a:pt x="133" y="574"/>
                      <a:pt x="114" y="551"/>
                      <a:pt x="98" y="527"/>
                    </a:cubicBezTo>
                    <a:cubicBezTo>
                      <a:pt x="134" y="502"/>
                      <a:pt x="134" y="502"/>
                      <a:pt x="134" y="502"/>
                    </a:cubicBezTo>
                    <a:cubicBezTo>
                      <a:pt x="149" y="524"/>
                      <a:pt x="167" y="545"/>
                      <a:pt x="185" y="566"/>
                    </a:cubicBezTo>
                    <a:lnTo>
                      <a:pt x="153" y="596"/>
                    </a:lnTo>
                    <a:close/>
                    <a:moveTo>
                      <a:pt x="1481" y="588"/>
                    </a:moveTo>
                    <a:cubicBezTo>
                      <a:pt x="1448" y="558"/>
                      <a:pt x="1448" y="558"/>
                      <a:pt x="1448" y="558"/>
                    </a:cubicBezTo>
                    <a:cubicBezTo>
                      <a:pt x="1466" y="538"/>
                      <a:pt x="1484" y="517"/>
                      <a:pt x="1501" y="495"/>
                    </a:cubicBezTo>
                    <a:cubicBezTo>
                      <a:pt x="1536" y="521"/>
                      <a:pt x="1536" y="521"/>
                      <a:pt x="1536" y="521"/>
                    </a:cubicBezTo>
                    <a:cubicBezTo>
                      <a:pt x="1519" y="544"/>
                      <a:pt x="1500" y="567"/>
                      <a:pt x="1481" y="588"/>
                    </a:cubicBezTo>
                    <a:close/>
                    <a:moveTo>
                      <a:pt x="52" y="452"/>
                    </a:moveTo>
                    <a:cubicBezTo>
                      <a:pt x="39" y="425"/>
                      <a:pt x="28" y="397"/>
                      <a:pt x="19" y="370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69" y="382"/>
                      <a:pt x="80" y="407"/>
                      <a:pt x="92" y="432"/>
                    </a:cubicBezTo>
                    <a:lnTo>
                      <a:pt x="52" y="452"/>
                    </a:lnTo>
                    <a:close/>
                    <a:moveTo>
                      <a:pt x="1585" y="449"/>
                    </a:moveTo>
                    <a:cubicBezTo>
                      <a:pt x="1547" y="426"/>
                      <a:pt x="1547" y="426"/>
                      <a:pt x="1547" y="426"/>
                    </a:cubicBezTo>
                    <a:cubicBezTo>
                      <a:pt x="1561" y="403"/>
                      <a:pt x="1574" y="379"/>
                      <a:pt x="1587" y="354"/>
                    </a:cubicBezTo>
                    <a:cubicBezTo>
                      <a:pt x="1627" y="373"/>
                      <a:pt x="1627" y="373"/>
                      <a:pt x="1627" y="373"/>
                    </a:cubicBezTo>
                    <a:cubicBezTo>
                      <a:pt x="1613" y="400"/>
                      <a:pt x="1599" y="425"/>
                      <a:pt x="1585" y="449"/>
                    </a:cubicBezTo>
                    <a:close/>
                    <a:moveTo>
                      <a:pt x="1" y="283"/>
                    </a:moveTo>
                    <a:cubicBezTo>
                      <a:pt x="0" y="271"/>
                      <a:pt x="0" y="259"/>
                      <a:pt x="0" y="247"/>
                    </a:cubicBezTo>
                    <a:cubicBezTo>
                      <a:pt x="0" y="229"/>
                      <a:pt x="1" y="210"/>
                      <a:pt x="4" y="192"/>
                    </a:cubicBezTo>
                    <a:cubicBezTo>
                      <a:pt x="48" y="200"/>
                      <a:pt x="48" y="200"/>
                      <a:pt x="48" y="200"/>
                    </a:cubicBezTo>
                    <a:cubicBezTo>
                      <a:pt x="45" y="215"/>
                      <a:pt x="44" y="231"/>
                      <a:pt x="44" y="247"/>
                    </a:cubicBezTo>
                    <a:cubicBezTo>
                      <a:pt x="44" y="258"/>
                      <a:pt x="45" y="268"/>
                      <a:pt x="46" y="279"/>
                    </a:cubicBezTo>
                    <a:lnTo>
                      <a:pt x="1" y="283"/>
                    </a:lnTo>
                    <a:close/>
                    <a:moveTo>
                      <a:pt x="475" y="266"/>
                    </a:moveTo>
                    <a:cubicBezTo>
                      <a:pt x="474" y="243"/>
                      <a:pt x="466" y="219"/>
                      <a:pt x="452" y="195"/>
                    </a:cubicBezTo>
                    <a:cubicBezTo>
                      <a:pt x="491" y="173"/>
                      <a:pt x="491" y="173"/>
                      <a:pt x="491" y="173"/>
                    </a:cubicBezTo>
                    <a:cubicBezTo>
                      <a:pt x="508" y="203"/>
                      <a:pt x="518" y="233"/>
                      <a:pt x="519" y="263"/>
                    </a:cubicBezTo>
                    <a:lnTo>
                      <a:pt x="475" y="266"/>
                    </a:lnTo>
                    <a:close/>
                    <a:moveTo>
                      <a:pt x="404" y="134"/>
                    </a:moveTo>
                    <a:cubicBezTo>
                      <a:pt x="385" y="116"/>
                      <a:pt x="363" y="100"/>
                      <a:pt x="340" y="86"/>
                    </a:cubicBezTo>
                    <a:cubicBezTo>
                      <a:pt x="363" y="48"/>
                      <a:pt x="363" y="48"/>
                      <a:pt x="363" y="48"/>
                    </a:cubicBezTo>
                    <a:cubicBezTo>
                      <a:pt x="389" y="63"/>
                      <a:pt x="413" y="81"/>
                      <a:pt x="434" y="102"/>
                    </a:cubicBezTo>
                    <a:lnTo>
                      <a:pt x="404" y="134"/>
                    </a:lnTo>
                    <a:close/>
                    <a:moveTo>
                      <a:pt x="74" y="128"/>
                    </a:moveTo>
                    <a:cubicBezTo>
                      <a:pt x="36" y="106"/>
                      <a:pt x="36" y="106"/>
                      <a:pt x="36" y="106"/>
                    </a:cubicBezTo>
                    <a:cubicBezTo>
                      <a:pt x="52" y="78"/>
                      <a:pt x="73" y="55"/>
                      <a:pt x="99" y="37"/>
                    </a:cubicBezTo>
                    <a:cubicBezTo>
                      <a:pt x="124" y="73"/>
                      <a:pt x="124" y="73"/>
                      <a:pt x="124" y="73"/>
                    </a:cubicBezTo>
                    <a:cubicBezTo>
                      <a:pt x="104" y="88"/>
                      <a:pt x="87" y="106"/>
                      <a:pt x="74" y="128"/>
                    </a:cubicBezTo>
                    <a:close/>
                    <a:moveTo>
                      <a:pt x="268" y="55"/>
                    </a:moveTo>
                    <a:cubicBezTo>
                      <a:pt x="241" y="47"/>
                      <a:pt x="216" y="45"/>
                      <a:pt x="193" y="47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216" y="0"/>
                      <a:pt x="248" y="3"/>
                      <a:pt x="280" y="12"/>
                    </a:cubicBezTo>
                    <a:lnTo>
                      <a:pt x="268" y="55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54" name="î$liďê">
                <a:extLst>
                  <a:ext uri="{FF2B5EF4-FFF2-40B4-BE49-F238E27FC236}">
                    <a16:creationId xmlns:a16="http://schemas.microsoft.com/office/drawing/2014/main" id="{374A5CD0-1001-4AE9-9517-EE56445B66E7}"/>
                  </a:ext>
                </a:extLst>
              </p:cNvPr>
              <p:cNvSpPr/>
              <p:nvPr/>
            </p:nvSpPr>
            <p:spPr bwMode="auto">
              <a:xfrm>
                <a:off x="-5075507" y="1430800"/>
                <a:ext cx="331459" cy="273814"/>
              </a:xfrm>
              <a:custGeom>
                <a:avLst/>
                <a:gdLst>
                  <a:gd name="T0" fmla="*/ 45 w 91"/>
                  <a:gd name="T1" fmla="*/ 74 h 74"/>
                  <a:gd name="T2" fmla="*/ 0 w 91"/>
                  <a:gd name="T3" fmla="*/ 25 h 74"/>
                  <a:gd name="T4" fmla="*/ 37 w 91"/>
                  <a:gd name="T5" fmla="*/ 0 h 74"/>
                  <a:gd name="T6" fmla="*/ 46 w 91"/>
                  <a:gd name="T7" fmla="*/ 12 h 74"/>
                  <a:gd name="T8" fmla="*/ 54 w 91"/>
                  <a:gd name="T9" fmla="*/ 0 h 74"/>
                  <a:gd name="T10" fmla="*/ 91 w 91"/>
                  <a:gd name="T11" fmla="*/ 25 h 74"/>
                  <a:gd name="T12" fmla="*/ 45 w 91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74">
                    <a:moveTo>
                      <a:pt x="45" y="74"/>
                    </a:moveTo>
                    <a:cubicBezTo>
                      <a:pt x="28" y="58"/>
                      <a:pt x="15" y="46"/>
                      <a:pt x="0" y="25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4"/>
                      <a:pt x="42" y="8"/>
                      <a:pt x="46" y="12"/>
                    </a:cubicBezTo>
                    <a:cubicBezTo>
                      <a:pt x="49" y="8"/>
                      <a:pt x="52" y="4"/>
                      <a:pt x="54" y="0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77" y="46"/>
                      <a:pt x="62" y="58"/>
                      <a:pt x="45" y="74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55" name="ïs1iḍé">
                <a:extLst>
                  <a:ext uri="{FF2B5EF4-FFF2-40B4-BE49-F238E27FC236}">
                    <a16:creationId xmlns:a16="http://schemas.microsoft.com/office/drawing/2014/main" id="{9F1D4FCD-DD75-4AE2-A79D-B6E40F535A68}"/>
                  </a:ext>
                </a:extLst>
              </p:cNvPr>
              <p:cNvSpPr/>
              <p:nvPr/>
            </p:nvSpPr>
            <p:spPr bwMode="auto">
              <a:xfrm>
                <a:off x="-6334084" y="205849"/>
                <a:ext cx="3016743" cy="3180072"/>
              </a:xfrm>
              <a:custGeom>
                <a:avLst/>
                <a:gdLst>
                  <a:gd name="T0" fmla="*/ 1 w 820"/>
                  <a:gd name="T1" fmla="*/ 865 h 865"/>
                  <a:gd name="T2" fmla="*/ 0 w 820"/>
                  <a:gd name="T3" fmla="*/ 821 h 865"/>
                  <a:gd name="T4" fmla="*/ 85 w 820"/>
                  <a:gd name="T5" fmla="*/ 815 h 865"/>
                  <a:gd name="T6" fmla="*/ 89 w 820"/>
                  <a:gd name="T7" fmla="*/ 859 h 865"/>
                  <a:gd name="T8" fmla="*/ 1 w 820"/>
                  <a:gd name="T9" fmla="*/ 865 h 865"/>
                  <a:gd name="T10" fmla="*/ 177 w 820"/>
                  <a:gd name="T11" fmla="*/ 848 h 865"/>
                  <a:gd name="T12" fmla="*/ 169 w 820"/>
                  <a:gd name="T13" fmla="*/ 804 h 865"/>
                  <a:gd name="T14" fmla="*/ 251 w 820"/>
                  <a:gd name="T15" fmla="*/ 786 h 865"/>
                  <a:gd name="T16" fmla="*/ 263 w 820"/>
                  <a:gd name="T17" fmla="*/ 829 h 865"/>
                  <a:gd name="T18" fmla="*/ 177 w 820"/>
                  <a:gd name="T19" fmla="*/ 848 h 865"/>
                  <a:gd name="T20" fmla="*/ 378 w 820"/>
                  <a:gd name="T21" fmla="*/ 790 h 865"/>
                  <a:gd name="T22" fmla="*/ 363 w 820"/>
                  <a:gd name="T23" fmla="*/ 749 h 865"/>
                  <a:gd name="T24" fmla="*/ 410 w 820"/>
                  <a:gd name="T25" fmla="*/ 728 h 865"/>
                  <a:gd name="T26" fmla="*/ 429 w 820"/>
                  <a:gd name="T27" fmla="*/ 768 h 865"/>
                  <a:gd name="T28" fmla="*/ 378 w 820"/>
                  <a:gd name="T29" fmla="*/ 790 h 865"/>
                  <a:gd name="T30" fmla="*/ 507 w 820"/>
                  <a:gd name="T31" fmla="*/ 726 h 865"/>
                  <a:gd name="T32" fmla="*/ 483 w 820"/>
                  <a:gd name="T33" fmla="*/ 688 h 865"/>
                  <a:gd name="T34" fmla="*/ 552 w 820"/>
                  <a:gd name="T35" fmla="*/ 640 h 865"/>
                  <a:gd name="T36" fmla="*/ 579 w 820"/>
                  <a:gd name="T37" fmla="*/ 675 h 865"/>
                  <a:gd name="T38" fmla="*/ 507 w 820"/>
                  <a:gd name="T39" fmla="*/ 726 h 865"/>
                  <a:gd name="T40" fmla="*/ 646 w 820"/>
                  <a:gd name="T41" fmla="*/ 616 h 865"/>
                  <a:gd name="T42" fmla="*/ 615 w 820"/>
                  <a:gd name="T43" fmla="*/ 584 h 865"/>
                  <a:gd name="T44" fmla="*/ 670 w 820"/>
                  <a:gd name="T45" fmla="*/ 522 h 865"/>
                  <a:gd name="T46" fmla="*/ 705 w 820"/>
                  <a:gd name="T47" fmla="*/ 549 h 865"/>
                  <a:gd name="T48" fmla="*/ 646 w 820"/>
                  <a:gd name="T49" fmla="*/ 616 h 865"/>
                  <a:gd name="T50" fmla="*/ 755 w 820"/>
                  <a:gd name="T51" fmla="*/ 474 h 865"/>
                  <a:gd name="T52" fmla="*/ 716 w 820"/>
                  <a:gd name="T53" fmla="*/ 452 h 865"/>
                  <a:gd name="T54" fmla="*/ 751 w 820"/>
                  <a:gd name="T55" fmla="*/ 377 h 865"/>
                  <a:gd name="T56" fmla="*/ 792 w 820"/>
                  <a:gd name="T57" fmla="*/ 392 h 865"/>
                  <a:gd name="T58" fmla="*/ 755 w 820"/>
                  <a:gd name="T59" fmla="*/ 474 h 865"/>
                  <a:gd name="T60" fmla="*/ 815 w 820"/>
                  <a:gd name="T61" fmla="*/ 305 h 865"/>
                  <a:gd name="T62" fmla="*/ 771 w 820"/>
                  <a:gd name="T63" fmla="*/ 298 h 865"/>
                  <a:gd name="T64" fmla="*/ 775 w 820"/>
                  <a:gd name="T65" fmla="*/ 247 h 865"/>
                  <a:gd name="T66" fmla="*/ 774 w 820"/>
                  <a:gd name="T67" fmla="*/ 217 h 865"/>
                  <a:gd name="T68" fmla="*/ 818 w 820"/>
                  <a:gd name="T69" fmla="*/ 213 h 865"/>
                  <a:gd name="T70" fmla="*/ 820 w 820"/>
                  <a:gd name="T71" fmla="*/ 247 h 865"/>
                  <a:gd name="T72" fmla="*/ 815 w 820"/>
                  <a:gd name="T73" fmla="*/ 305 h 865"/>
                  <a:gd name="T74" fmla="*/ 357 w 820"/>
                  <a:gd name="T75" fmla="*/ 265 h 865"/>
                  <a:gd name="T76" fmla="*/ 312 w 820"/>
                  <a:gd name="T77" fmla="*/ 265 h 865"/>
                  <a:gd name="T78" fmla="*/ 312 w 820"/>
                  <a:gd name="T79" fmla="*/ 264 h 865"/>
                  <a:gd name="T80" fmla="*/ 337 w 820"/>
                  <a:gd name="T81" fmla="*/ 172 h 865"/>
                  <a:gd name="T82" fmla="*/ 376 w 820"/>
                  <a:gd name="T83" fmla="*/ 193 h 865"/>
                  <a:gd name="T84" fmla="*/ 357 w 820"/>
                  <a:gd name="T85" fmla="*/ 264 h 865"/>
                  <a:gd name="T86" fmla="*/ 357 w 820"/>
                  <a:gd name="T87" fmla="*/ 265 h 865"/>
                  <a:gd name="T88" fmla="*/ 753 w 820"/>
                  <a:gd name="T89" fmla="*/ 142 h 865"/>
                  <a:gd name="T90" fmla="*/ 706 w 820"/>
                  <a:gd name="T91" fmla="*/ 82 h 865"/>
                  <a:gd name="T92" fmla="*/ 734 w 820"/>
                  <a:gd name="T93" fmla="*/ 48 h 865"/>
                  <a:gd name="T94" fmla="*/ 793 w 820"/>
                  <a:gd name="T95" fmla="*/ 123 h 865"/>
                  <a:gd name="T96" fmla="*/ 753 w 820"/>
                  <a:gd name="T97" fmla="*/ 142 h 865"/>
                  <a:gd name="T98" fmla="*/ 424 w 820"/>
                  <a:gd name="T99" fmla="*/ 130 h 865"/>
                  <a:gd name="T100" fmla="*/ 393 w 820"/>
                  <a:gd name="T101" fmla="*/ 98 h 865"/>
                  <a:gd name="T102" fmla="*/ 466 w 820"/>
                  <a:gd name="T103" fmla="*/ 43 h 865"/>
                  <a:gd name="T104" fmla="*/ 488 w 820"/>
                  <a:gd name="T105" fmla="*/ 81 h 865"/>
                  <a:gd name="T106" fmla="*/ 424 w 820"/>
                  <a:gd name="T107" fmla="*/ 130 h 865"/>
                  <a:gd name="T108" fmla="*/ 562 w 820"/>
                  <a:gd name="T109" fmla="*/ 52 h 865"/>
                  <a:gd name="T110" fmla="*/ 552 w 820"/>
                  <a:gd name="T111" fmla="*/ 9 h 865"/>
                  <a:gd name="T112" fmla="*/ 647 w 820"/>
                  <a:gd name="T113" fmla="*/ 6 h 865"/>
                  <a:gd name="T114" fmla="*/ 639 w 820"/>
                  <a:gd name="T115" fmla="*/ 50 h 865"/>
                  <a:gd name="T116" fmla="*/ 562 w 820"/>
                  <a:gd name="T117" fmla="*/ 5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0" h="865">
                    <a:moveTo>
                      <a:pt x="1" y="865"/>
                    </a:moveTo>
                    <a:cubicBezTo>
                      <a:pt x="0" y="821"/>
                      <a:pt x="0" y="821"/>
                      <a:pt x="0" y="821"/>
                    </a:cubicBezTo>
                    <a:cubicBezTo>
                      <a:pt x="29" y="820"/>
                      <a:pt x="57" y="818"/>
                      <a:pt x="85" y="815"/>
                    </a:cubicBezTo>
                    <a:cubicBezTo>
                      <a:pt x="89" y="859"/>
                      <a:pt x="89" y="859"/>
                      <a:pt x="89" y="859"/>
                    </a:cubicBezTo>
                    <a:cubicBezTo>
                      <a:pt x="61" y="862"/>
                      <a:pt x="31" y="864"/>
                      <a:pt x="1" y="865"/>
                    </a:cubicBezTo>
                    <a:close/>
                    <a:moveTo>
                      <a:pt x="177" y="848"/>
                    </a:moveTo>
                    <a:cubicBezTo>
                      <a:pt x="169" y="804"/>
                      <a:pt x="169" y="804"/>
                      <a:pt x="169" y="804"/>
                    </a:cubicBezTo>
                    <a:cubicBezTo>
                      <a:pt x="197" y="799"/>
                      <a:pt x="225" y="793"/>
                      <a:pt x="251" y="786"/>
                    </a:cubicBezTo>
                    <a:cubicBezTo>
                      <a:pt x="263" y="829"/>
                      <a:pt x="263" y="829"/>
                      <a:pt x="263" y="829"/>
                    </a:cubicBezTo>
                    <a:cubicBezTo>
                      <a:pt x="235" y="836"/>
                      <a:pt x="206" y="842"/>
                      <a:pt x="177" y="848"/>
                    </a:cubicBezTo>
                    <a:close/>
                    <a:moveTo>
                      <a:pt x="378" y="790"/>
                    </a:moveTo>
                    <a:cubicBezTo>
                      <a:pt x="363" y="749"/>
                      <a:pt x="363" y="749"/>
                      <a:pt x="363" y="749"/>
                    </a:cubicBezTo>
                    <a:cubicBezTo>
                      <a:pt x="390" y="739"/>
                      <a:pt x="385" y="740"/>
                      <a:pt x="410" y="728"/>
                    </a:cubicBezTo>
                    <a:cubicBezTo>
                      <a:pt x="429" y="768"/>
                      <a:pt x="429" y="768"/>
                      <a:pt x="429" y="768"/>
                    </a:cubicBezTo>
                    <a:cubicBezTo>
                      <a:pt x="402" y="781"/>
                      <a:pt x="406" y="780"/>
                      <a:pt x="378" y="790"/>
                    </a:cubicBezTo>
                    <a:close/>
                    <a:moveTo>
                      <a:pt x="507" y="726"/>
                    </a:moveTo>
                    <a:cubicBezTo>
                      <a:pt x="483" y="688"/>
                      <a:pt x="483" y="688"/>
                      <a:pt x="483" y="688"/>
                    </a:cubicBezTo>
                    <a:cubicBezTo>
                      <a:pt x="507" y="673"/>
                      <a:pt x="530" y="657"/>
                      <a:pt x="552" y="640"/>
                    </a:cubicBezTo>
                    <a:cubicBezTo>
                      <a:pt x="579" y="675"/>
                      <a:pt x="579" y="675"/>
                      <a:pt x="579" y="675"/>
                    </a:cubicBezTo>
                    <a:cubicBezTo>
                      <a:pt x="556" y="693"/>
                      <a:pt x="532" y="710"/>
                      <a:pt x="507" y="726"/>
                    </a:cubicBezTo>
                    <a:close/>
                    <a:moveTo>
                      <a:pt x="646" y="616"/>
                    </a:moveTo>
                    <a:cubicBezTo>
                      <a:pt x="615" y="584"/>
                      <a:pt x="615" y="584"/>
                      <a:pt x="615" y="584"/>
                    </a:cubicBezTo>
                    <a:cubicBezTo>
                      <a:pt x="635" y="565"/>
                      <a:pt x="653" y="543"/>
                      <a:pt x="670" y="522"/>
                    </a:cubicBezTo>
                    <a:cubicBezTo>
                      <a:pt x="705" y="549"/>
                      <a:pt x="705" y="549"/>
                      <a:pt x="705" y="549"/>
                    </a:cubicBezTo>
                    <a:cubicBezTo>
                      <a:pt x="687" y="572"/>
                      <a:pt x="667" y="594"/>
                      <a:pt x="646" y="616"/>
                    </a:cubicBezTo>
                    <a:close/>
                    <a:moveTo>
                      <a:pt x="755" y="474"/>
                    </a:moveTo>
                    <a:cubicBezTo>
                      <a:pt x="716" y="452"/>
                      <a:pt x="716" y="452"/>
                      <a:pt x="716" y="452"/>
                    </a:cubicBezTo>
                    <a:cubicBezTo>
                      <a:pt x="730" y="428"/>
                      <a:pt x="742" y="402"/>
                      <a:pt x="751" y="377"/>
                    </a:cubicBezTo>
                    <a:cubicBezTo>
                      <a:pt x="792" y="392"/>
                      <a:pt x="792" y="392"/>
                      <a:pt x="792" y="392"/>
                    </a:cubicBezTo>
                    <a:cubicBezTo>
                      <a:pt x="782" y="420"/>
                      <a:pt x="770" y="447"/>
                      <a:pt x="755" y="474"/>
                    </a:cubicBezTo>
                    <a:close/>
                    <a:moveTo>
                      <a:pt x="815" y="305"/>
                    </a:moveTo>
                    <a:cubicBezTo>
                      <a:pt x="771" y="298"/>
                      <a:pt x="771" y="298"/>
                      <a:pt x="771" y="298"/>
                    </a:cubicBezTo>
                    <a:cubicBezTo>
                      <a:pt x="774" y="281"/>
                      <a:pt x="775" y="263"/>
                      <a:pt x="775" y="247"/>
                    </a:cubicBezTo>
                    <a:cubicBezTo>
                      <a:pt x="775" y="237"/>
                      <a:pt x="775" y="227"/>
                      <a:pt x="774" y="217"/>
                    </a:cubicBezTo>
                    <a:cubicBezTo>
                      <a:pt x="818" y="213"/>
                      <a:pt x="818" y="213"/>
                      <a:pt x="818" y="213"/>
                    </a:cubicBezTo>
                    <a:cubicBezTo>
                      <a:pt x="819" y="224"/>
                      <a:pt x="820" y="235"/>
                      <a:pt x="820" y="247"/>
                    </a:cubicBezTo>
                    <a:cubicBezTo>
                      <a:pt x="820" y="266"/>
                      <a:pt x="818" y="285"/>
                      <a:pt x="815" y="305"/>
                    </a:cubicBezTo>
                    <a:close/>
                    <a:moveTo>
                      <a:pt x="357" y="265"/>
                    </a:moveTo>
                    <a:cubicBezTo>
                      <a:pt x="312" y="265"/>
                      <a:pt x="312" y="265"/>
                      <a:pt x="312" y="265"/>
                    </a:cubicBezTo>
                    <a:cubicBezTo>
                      <a:pt x="312" y="264"/>
                      <a:pt x="312" y="264"/>
                      <a:pt x="312" y="264"/>
                    </a:cubicBezTo>
                    <a:cubicBezTo>
                      <a:pt x="312" y="234"/>
                      <a:pt x="321" y="203"/>
                      <a:pt x="337" y="172"/>
                    </a:cubicBezTo>
                    <a:cubicBezTo>
                      <a:pt x="376" y="193"/>
                      <a:pt x="376" y="193"/>
                      <a:pt x="376" y="193"/>
                    </a:cubicBezTo>
                    <a:cubicBezTo>
                      <a:pt x="363" y="217"/>
                      <a:pt x="357" y="241"/>
                      <a:pt x="357" y="264"/>
                    </a:cubicBezTo>
                    <a:lnTo>
                      <a:pt x="357" y="265"/>
                    </a:lnTo>
                    <a:close/>
                    <a:moveTo>
                      <a:pt x="753" y="142"/>
                    </a:moveTo>
                    <a:cubicBezTo>
                      <a:pt x="742" y="118"/>
                      <a:pt x="726" y="98"/>
                      <a:pt x="706" y="82"/>
                    </a:cubicBezTo>
                    <a:cubicBezTo>
                      <a:pt x="734" y="48"/>
                      <a:pt x="734" y="48"/>
                      <a:pt x="734" y="48"/>
                    </a:cubicBezTo>
                    <a:cubicBezTo>
                      <a:pt x="759" y="68"/>
                      <a:pt x="779" y="93"/>
                      <a:pt x="793" y="123"/>
                    </a:cubicBezTo>
                    <a:lnTo>
                      <a:pt x="753" y="142"/>
                    </a:lnTo>
                    <a:close/>
                    <a:moveTo>
                      <a:pt x="424" y="130"/>
                    </a:moveTo>
                    <a:cubicBezTo>
                      <a:pt x="393" y="98"/>
                      <a:pt x="393" y="98"/>
                      <a:pt x="393" y="98"/>
                    </a:cubicBezTo>
                    <a:cubicBezTo>
                      <a:pt x="415" y="77"/>
                      <a:pt x="439" y="58"/>
                      <a:pt x="466" y="43"/>
                    </a:cubicBezTo>
                    <a:cubicBezTo>
                      <a:pt x="488" y="81"/>
                      <a:pt x="488" y="81"/>
                      <a:pt x="488" y="81"/>
                    </a:cubicBezTo>
                    <a:cubicBezTo>
                      <a:pt x="464" y="95"/>
                      <a:pt x="443" y="111"/>
                      <a:pt x="424" y="130"/>
                    </a:cubicBezTo>
                    <a:close/>
                    <a:moveTo>
                      <a:pt x="562" y="52"/>
                    </a:moveTo>
                    <a:cubicBezTo>
                      <a:pt x="552" y="9"/>
                      <a:pt x="552" y="9"/>
                      <a:pt x="552" y="9"/>
                    </a:cubicBezTo>
                    <a:cubicBezTo>
                      <a:pt x="586" y="1"/>
                      <a:pt x="618" y="0"/>
                      <a:pt x="647" y="6"/>
                    </a:cubicBezTo>
                    <a:cubicBezTo>
                      <a:pt x="639" y="50"/>
                      <a:pt x="639" y="50"/>
                      <a:pt x="639" y="50"/>
                    </a:cubicBezTo>
                    <a:cubicBezTo>
                      <a:pt x="616" y="45"/>
                      <a:pt x="589" y="46"/>
                      <a:pt x="562" y="52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156" name="íṡ1ïďè">
                <a:extLst>
                  <a:ext uri="{FF2B5EF4-FFF2-40B4-BE49-F238E27FC236}">
                    <a16:creationId xmlns:a16="http://schemas.microsoft.com/office/drawing/2014/main" id="{10BACE1B-32EE-4E33-9164-115A5C7CAEB5}"/>
                  </a:ext>
                </a:extLst>
              </p:cNvPr>
              <p:cNvSpPr/>
              <p:nvPr/>
            </p:nvSpPr>
            <p:spPr bwMode="auto">
              <a:xfrm>
                <a:off x="-6809652" y="3212987"/>
                <a:ext cx="163327" cy="168132"/>
              </a:xfrm>
              <a:custGeom>
                <a:avLst/>
                <a:gdLst>
                  <a:gd name="T0" fmla="*/ 42 w 44"/>
                  <a:gd name="T1" fmla="*/ 46 h 46"/>
                  <a:gd name="T2" fmla="*/ 0 w 44"/>
                  <a:gd name="T3" fmla="*/ 44 h 46"/>
                  <a:gd name="T4" fmla="*/ 3 w 44"/>
                  <a:gd name="T5" fmla="*/ 0 h 46"/>
                  <a:gd name="T6" fmla="*/ 44 w 44"/>
                  <a:gd name="T7" fmla="*/ 2 h 46"/>
                  <a:gd name="T8" fmla="*/ 42 w 44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42" y="46"/>
                    </a:moveTo>
                    <a:cubicBezTo>
                      <a:pt x="28" y="46"/>
                      <a:pt x="14" y="45"/>
                      <a:pt x="0" y="4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6" y="1"/>
                      <a:pt x="30" y="2"/>
                      <a:pt x="44" y="2"/>
                    </a:cubicBez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646" y="1822886"/>
            <a:ext cx="6669602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95" grpId="0" animBg="1"/>
      <p:bldP spid="9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E9E68"/>
      </a:accent1>
      <a:accent2>
        <a:srgbClr val="5B9BD4"/>
      </a:accent2>
      <a:accent3>
        <a:srgbClr val="75B52F"/>
      </a:accent3>
      <a:accent4>
        <a:srgbClr val="FFD800"/>
      </a:accent4>
      <a:accent5>
        <a:srgbClr val="FF7B9E"/>
      </a:accent5>
      <a:accent6>
        <a:srgbClr val="8E7B6F"/>
      </a:accent6>
      <a:hlink>
        <a:srgbClr val="4472C4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212</Words>
  <Application>Microsoft Office PowerPoint</Application>
  <PresentationFormat>Màn hình rộng</PresentationFormat>
  <Paragraphs>46</Paragraphs>
  <Slides>5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5</vt:i4>
      </vt:variant>
    </vt:vector>
  </HeadingPairs>
  <TitlesOfParts>
    <vt:vector size="18" baseType="lpstr">
      <vt:lpstr>等线</vt:lpstr>
      <vt:lpstr>Aptos</vt:lpstr>
      <vt:lpstr>Aptos Display</vt:lpstr>
      <vt:lpstr>Arial</vt:lpstr>
      <vt:lpstr>Arial Rounded MT Bold</vt:lpstr>
      <vt:lpstr>Arial-Rounded</vt:lpstr>
      <vt:lpstr>Calibri</vt:lpstr>
      <vt:lpstr>Garamond</vt:lpstr>
      <vt:lpstr>Times New Roman</vt:lpstr>
      <vt:lpstr>Office 主题​​</vt:lpstr>
      <vt:lpstr>Office 主题</vt:lpstr>
      <vt:lpstr>1_Office 主题​​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Tài Ngô Tấn</dc:creator>
  <dc:description>www.051661.com</dc:description>
  <cp:lastModifiedBy>Windows 10</cp:lastModifiedBy>
  <cp:revision>15</cp:revision>
  <dcterms:created xsi:type="dcterms:W3CDTF">2017-08-26T10:15:00Z</dcterms:created>
  <dcterms:modified xsi:type="dcterms:W3CDTF">2026-03-25T05:12:57Z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