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42" r:id="rId4"/>
  </p:sldMasterIdLst>
  <p:notesMasterIdLst>
    <p:notesMasterId r:id="rId10"/>
  </p:notesMasterIdLst>
  <p:handoutMasterIdLst>
    <p:handoutMasterId r:id="rId11"/>
  </p:handoutMasterIdLst>
  <p:sldIdLst>
    <p:sldId id="7639" r:id="rId5"/>
    <p:sldId id="2007577118" r:id="rId6"/>
    <p:sldId id="2007577116" r:id="rId7"/>
    <p:sldId id="2007577117" r:id="rId8"/>
    <p:sldId id="200757712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  <a:srgbClr val="FF3399"/>
    <a:srgbClr val="FF66FF"/>
    <a:srgbClr val="E3ABFF"/>
    <a:srgbClr val="DB93FF"/>
    <a:srgbClr val="CC66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68" autoAdjust="0"/>
    <p:restoredTop sz="94660"/>
  </p:normalViewPr>
  <p:slideViewPr>
    <p:cSldViewPr snapToGrid="0">
      <p:cViewPr varScale="1">
        <p:scale>
          <a:sx n="70" d="100"/>
          <a:sy n="70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3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43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sX0" fmla="*/ 0 w 11738344"/>
              <a:gd name="csY0" fmla="*/ 0 h 6507126"/>
              <a:gd name="csX1" fmla="*/ 586917 w 11738344"/>
              <a:gd name="csY1" fmla="*/ 0 h 6507126"/>
              <a:gd name="csX2" fmla="*/ 939068 w 11738344"/>
              <a:gd name="csY2" fmla="*/ 0 h 6507126"/>
              <a:gd name="csX3" fmla="*/ 1525985 w 11738344"/>
              <a:gd name="csY3" fmla="*/ 0 h 6507126"/>
              <a:gd name="csX4" fmla="*/ 1760752 w 11738344"/>
              <a:gd name="csY4" fmla="*/ 0 h 6507126"/>
              <a:gd name="csX5" fmla="*/ 2347669 w 11738344"/>
              <a:gd name="csY5" fmla="*/ 0 h 6507126"/>
              <a:gd name="csX6" fmla="*/ 3051969 w 11738344"/>
              <a:gd name="csY6" fmla="*/ 0 h 6507126"/>
              <a:gd name="csX7" fmla="*/ 3521503 w 11738344"/>
              <a:gd name="csY7" fmla="*/ 0 h 6507126"/>
              <a:gd name="csX8" fmla="*/ 3756270 w 11738344"/>
              <a:gd name="csY8" fmla="*/ 0 h 6507126"/>
              <a:gd name="csX9" fmla="*/ 4577954 w 11738344"/>
              <a:gd name="csY9" fmla="*/ 0 h 6507126"/>
              <a:gd name="csX10" fmla="*/ 5164871 w 11738344"/>
              <a:gd name="csY10" fmla="*/ 0 h 6507126"/>
              <a:gd name="csX11" fmla="*/ 5751789 w 11738344"/>
              <a:gd name="csY11" fmla="*/ 0 h 6507126"/>
              <a:gd name="csX12" fmla="*/ 6221322 w 11738344"/>
              <a:gd name="csY12" fmla="*/ 0 h 6507126"/>
              <a:gd name="csX13" fmla="*/ 7043006 w 11738344"/>
              <a:gd name="csY13" fmla="*/ 0 h 6507126"/>
              <a:gd name="csX14" fmla="*/ 7277773 w 11738344"/>
              <a:gd name="csY14" fmla="*/ 0 h 6507126"/>
              <a:gd name="csX15" fmla="*/ 7629924 w 11738344"/>
              <a:gd name="csY15" fmla="*/ 0 h 6507126"/>
              <a:gd name="csX16" fmla="*/ 8216841 w 11738344"/>
              <a:gd name="csY16" fmla="*/ 0 h 6507126"/>
              <a:gd name="csX17" fmla="*/ 9038525 w 11738344"/>
              <a:gd name="csY17" fmla="*/ 0 h 6507126"/>
              <a:gd name="csX18" fmla="*/ 9273292 w 11738344"/>
              <a:gd name="csY18" fmla="*/ 0 h 6507126"/>
              <a:gd name="csX19" fmla="*/ 9742826 w 11738344"/>
              <a:gd name="csY19" fmla="*/ 0 h 6507126"/>
              <a:gd name="csX20" fmla="*/ 10564510 w 11738344"/>
              <a:gd name="csY20" fmla="*/ 0 h 6507126"/>
              <a:gd name="csX21" fmla="*/ 11151427 w 11738344"/>
              <a:gd name="csY21" fmla="*/ 0 h 6507126"/>
              <a:gd name="csX22" fmla="*/ 11738344 w 11738344"/>
              <a:gd name="csY22" fmla="*/ 0 h 6507126"/>
              <a:gd name="csX23" fmla="*/ 11738344 w 11738344"/>
              <a:gd name="csY23" fmla="*/ 721699 h 6507126"/>
              <a:gd name="csX24" fmla="*/ 11738344 w 11738344"/>
              <a:gd name="csY24" fmla="*/ 1183114 h 6507126"/>
              <a:gd name="csX25" fmla="*/ 11738344 w 11738344"/>
              <a:gd name="csY25" fmla="*/ 1644528 h 6507126"/>
              <a:gd name="csX26" fmla="*/ 11738344 w 11738344"/>
              <a:gd name="csY26" fmla="*/ 2236085 h 6507126"/>
              <a:gd name="csX27" fmla="*/ 11738344 w 11738344"/>
              <a:gd name="csY27" fmla="*/ 2827642 h 6507126"/>
              <a:gd name="csX28" fmla="*/ 11738344 w 11738344"/>
              <a:gd name="csY28" fmla="*/ 3223985 h 6507126"/>
              <a:gd name="csX29" fmla="*/ 11738344 w 11738344"/>
              <a:gd name="csY29" fmla="*/ 3815542 h 6507126"/>
              <a:gd name="csX30" fmla="*/ 11738344 w 11738344"/>
              <a:gd name="csY30" fmla="*/ 4537241 h 6507126"/>
              <a:gd name="csX31" fmla="*/ 11738344 w 11738344"/>
              <a:gd name="csY31" fmla="*/ 4998656 h 6507126"/>
              <a:gd name="csX32" fmla="*/ 11738344 w 11738344"/>
              <a:gd name="csY32" fmla="*/ 5394999 h 6507126"/>
              <a:gd name="csX33" fmla="*/ 11738344 w 11738344"/>
              <a:gd name="csY33" fmla="*/ 5986556 h 6507126"/>
              <a:gd name="csX34" fmla="*/ 11738344 w 11738344"/>
              <a:gd name="csY34" fmla="*/ 6507126 h 6507126"/>
              <a:gd name="csX35" fmla="*/ 11034043 w 11738344"/>
              <a:gd name="csY35" fmla="*/ 6507126 h 6507126"/>
              <a:gd name="csX36" fmla="*/ 10799276 w 11738344"/>
              <a:gd name="csY36" fmla="*/ 6507126 h 6507126"/>
              <a:gd name="csX37" fmla="*/ 10094976 w 11738344"/>
              <a:gd name="csY37" fmla="*/ 6507126 h 6507126"/>
              <a:gd name="csX38" fmla="*/ 9860209 w 11738344"/>
              <a:gd name="csY38" fmla="*/ 6507126 h 6507126"/>
              <a:gd name="csX39" fmla="*/ 9155908 w 11738344"/>
              <a:gd name="csY39" fmla="*/ 6507126 h 6507126"/>
              <a:gd name="csX40" fmla="*/ 8803758 w 11738344"/>
              <a:gd name="csY40" fmla="*/ 6507126 h 6507126"/>
              <a:gd name="csX41" fmla="*/ 8334224 w 11738344"/>
              <a:gd name="csY41" fmla="*/ 6507126 h 6507126"/>
              <a:gd name="csX42" fmla="*/ 8099457 w 11738344"/>
              <a:gd name="csY42" fmla="*/ 6507126 h 6507126"/>
              <a:gd name="csX43" fmla="*/ 7629924 w 11738344"/>
              <a:gd name="csY43" fmla="*/ 6507126 h 6507126"/>
              <a:gd name="csX44" fmla="*/ 6808240 w 11738344"/>
              <a:gd name="csY44" fmla="*/ 6507126 h 6507126"/>
              <a:gd name="csX45" fmla="*/ 6573473 w 11738344"/>
              <a:gd name="csY45" fmla="*/ 6507126 h 6507126"/>
              <a:gd name="csX46" fmla="*/ 5869172 w 11738344"/>
              <a:gd name="csY46" fmla="*/ 6507126 h 6507126"/>
              <a:gd name="csX47" fmla="*/ 5282255 w 11738344"/>
              <a:gd name="csY47" fmla="*/ 6507126 h 6507126"/>
              <a:gd name="csX48" fmla="*/ 4930104 w 11738344"/>
              <a:gd name="csY48" fmla="*/ 6507126 h 6507126"/>
              <a:gd name="csX49" fmla="*/ 4577954 w 11738344"/>
              <a:gd name="csY49" fmla="*/ 6507126 h 6507126"/>
              <a:gd name="csX50" fmla="*/ 4108420 w 11738344"/>
              <a:gd name="csY50" fmla="*/ 6507126 h 6507126"/>
              <a:gd name="csX51" fmla="*/ 3521503 w 11738344"/>
              <a:gd name="csY51" fmla="*/ 6507126 h 6507126"/>
              <a:gd name="csX52" fmla="*/ 2699819 w 11738344"/>
              <a:gd name="csY52" fmla="*/ 6507126 h 6507126"/>
              <a:gd name="csX53" fmla="*/ 1995518 w 11738344"/>
              <a:gd name="csY53" fmla="*/ 6507126 h 6507126"/>
              <a:gd name="csX54" fmla="*/ 1760752 w 11738344"/>
              <a:gd name="csY54" fmla="*/ 6507126 h 6507126"/>
              <a:gd name="csX55" fmla="*/ 939068 w 11738344"/>
              <a:gd name="csY55" fmla="*/ 6507126 h 6507126"/>
              <a:gd name="csX56" fmla="*/ 0 w 11738344"/>
              <a:gd name="csY56" fmla="*/ 6507126 h 6507126"/>
              <a:gd name="csX57" fmla="*/ 0 w 11738344"/>
              <a:gd name="csY57" fmla="*/ 5785427 h 6507126"/>
              <a:gd name="csX58" fmla="*/ 0 w 11738344"/>
              <a:gd name="csY58" fmla="*/ 5128798 h 6507126"/>
              <a:gd name="csX59" fmla="*/ 0 w 11738344"/>
              <a:gd name="csY59" fmla="*/ 4537241 h 6507126"/>
              <a:gd name="csX60" fmla="*/ 0 w 11738344"/>
              <a:gd name="csY60" fmla="*/ 3880613 h 6507126"/>
              <a:gd name="csX61" fmla="*/ 0 w 11738344"/>
              <a:gd name="csY61" fmla="*/ 3158914 h 6507126"/>
              <a:gd name="csX62" fmla="*/ 0 w 11738344"/>
              <a:gd name="csY62" fmla="*/ 2437214 h 6507126"/>
              <a:gd name="csX63" fmla="*/ 0 w 11738344"/>
              <a:gd name="csY63" fmla="*/ 1715515 h 6507126"/>
              <a:gd name="csX64" fmla="*/ 0 w 11738344"/>
              <a:gd name="csY64" fmla="*/ 1319172 h 6507126"/>
              <a:gd name="csX65" fmla="*/ 0 w 11738344"/>
              <a:gd name="csY65" fmla="*/ 662544 h 6507126"/>
              <a:gd name="csX66" fmla="*/ 0 w 11738344"/>
              <a:gd name="csY66" fmla="*/ 0 h 65071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0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3633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7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492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0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6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8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8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6885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1993311" y="1632510"/>
            <a:ext cx="7200913" cy="383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1179326" y="17816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0" y="-168947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1" y="373122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1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39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74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1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77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784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423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10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74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664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0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68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13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33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151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23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2026/3/28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8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6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304800"/>
            <a:ext cx="9166413" cy="47705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8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5: Bài học từ cuộc sống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6: Ôn tập (Tiết 1,2)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2860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23110" y="5101590"/>
            <a:ext cx="662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000" b="1" i="1" dirty="0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Thị Thanh </a:t>
            </a:r>
            <a:r>
              <a:rPr lang="en-US" sz="2000" b="1" i="1" dirty="0" err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000" b="1" i="1" dirty="0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1A6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Tiểu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học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6C7D7A-06ED-4063-871F-89B1F9131651}"/>
              </a:ext>
            </a:extLst>
          </p:cNvPr>
          <p:cNvGrpSpPr/>
          <p:nvPr/>
        </p:nvGrpSpPr>
        <p:grpSpPr>
          <a:xfrm>
            <a:off x="3267075" y="2107581"/>
            <a:ext cx="7629525" cy="1323439"/>
            <a:chOff x="3267075" y="2107581"/>
            <a:chExt cx="7629525" cy="13234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5A391EF-3BC2-4F29-BD76-8E3F275E1574}"/>
                </a:ext>
              </a:extLst>
            </p:cNvPr>
            <p:cNvSpPr txBox="1"/>
            <p:nvPr/>
          </p:nvSpPr>
          <p:spPr>
            <a:xfrm>
              <a:off x="4003288" y="2107581"/>
              <a:ext cx="68933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chứa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vần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ươt</a:t>
              </a:r>
              <a:r>
                <a:rPr lang="en-US" sz="4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uôn</a:t>
              </a:r>
              <a:r>
                <a:rPr lang="en-US" sz="4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uông</a:t>
              </a:r>
              <a:r>
                <a:rPr lang="en-US" sz="4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oai</a:t>
              </a:r>
              <a:r>
                <a:rPr lang="en-US" sz="4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94DDA19-205B-4C48-AFC8-EE4A8D9E1602}"/>
                </a:ext>
              </a:extLst>
            </p:cNvPr>
            <p:cNvSpPr/>
            <p:nvPr/>
          </p:nvSpPr>
          <p:spPr>
            <a:xfrm>
              <a:off x="3267075" y="2211293"/>
              <a:ext cx="814272" cy="589057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5" name="Cloud 4">
            <a:extLst>
              <a:ext uri="{FF2B5EF4-FFF2-40B4-BE49-F238E27FC236}">
                <a16:creationId xmlns:a16="http://schemas.microsoft.com/office/drawing/2014/main" id="{4DA23451-1458-4631-9D46-F2C15FB94BD0}"/>
              </a:ext>
            </a:extLst>
          </p:cNvPr>
          <p:cNvSpPr/>
          <p:nvPr/>
        </p:nvSpPr>
        <p:spPr>
          <a:xfrm>
            <a:off x="6876587" y="3429000"/>
            <a:ext cx="1572322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40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C46A079-6BB7-439A-ABFA-BA0E4A4F032F}"/>
              </a:ext>
            </a:extLst>
          </p:cNvPr>
          <p:cNvSpPr/>
          <p:nvPr/>
        </p:nvSpPr>
        <p:spPr>
          <a:xfrm>
            <a:off x="4428896" y="3429000"/>
            <a:ext cx="1800919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40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89B480F0-3A45-452D-9242-B5B034EF7119}"/>
              </a:ext>
            </a:extLst>
          </p:cNvPr>
          <p:cNvSpPr/>
          <p:nvPr/>
        </p:nvSpPr>
        <p:spPr>
          <a:xfrm>
            <a:off x="7129349" y="4910781"/>
            <a:ext cx="1572322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endParaRPr lang="en-US" sz="40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CBBC5EC5-2514-4E36-BF9C-A1FB6481A63D}"/>
              </a:ext>
            </a:extLst>
          </p:cNvPr>
          <p:cNvSpPr/>
          <p:nvPr/>
        </p:nvSpPr>
        <p:spPr>
          <a:xfrm>
            <a:off x="4081347" y="4910781"/>
            <a:ext cx="2230243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uông</a:t>
            </a:r>
            <a:endParaRPr lang="en-US" sz="40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F82C77D-A9CF-44AE-90F8-E57BE4430717}"/>
              </a:ext>
            </a:extLst>
          </p:cNvPr>
          <p:cNvSpPr txBox="1"/>
          <p:nvPr/>
        </p:nvSpPr>
        <p:spPr>
          <a:xfrm>
            <a:off x="1962614" y="448498"/>
            <a:ext cx="9657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349444-40E9-4D16-9F7D-F531BBD4C245}"/>
              </a:ext>
            </a:extLst>
          </p:cNvPr>
          <p:cNvSpPr/>
          <p:nvPr/>
        </p:nvSpPr>
        <p:spPr>
          <a:xfrm>
            <a:off x="1652819" y="512957"/>
            <a:ext cx="421308" cy="412595"/>
          </a:xfrm>
          <a:prstGeom prst="ellipse">
            <a:avLst/>
          </a:prstGeom>
          <a:solidFill>
            <a:srgbClr val="FF99FF"/>
          </a:solidFill>
          <a:ln>
            <a:solidFill>
              <a:srgbClr val="FF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251604F-3732-4D9B-874E-5F2445C18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440600"/>
              </p:ext>
            </p:extLst>
          </p:nvPr>
        </p:nvGraphicFramePr>
        <p:xfrm>
          <a:off x="1059366" y="1702200"/>
          <a:ext cx="10065834" cy="516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957">
                  <a:extLst>
                    <a:ext uri="{9D8B030D-6E8A-4147-A177-3AD203B41FA5}">
                      <a16:colId xmlns:a16="http://schemas.microsoft.com/office/drawing/2014/main" val="2095868412"/>
                    </a:ext>
                  </a:extLst>
                </a:gridCol>
                <a:gridCol w="2599639">
                  <a:extLst>
                    <a:ext uri="{9D8B030D-6E8A-4147-A177-3AD203B41FA5}">
                      <a16:colId xmlns:a16="http://schemas.microsoft.com/office/drawing/2014/main" val="3195823159"/>
                    </a:ext>
                  </a:extLst>
                </a:gridCol>
                <a:gridCol w="5543238">
                  <a:extLst>
                    <a:ext uri="{9D8B030D-6E8A-4147-A177-3AD203B41FA5}">
                      <a16:colId xmlns:a16="http://schemas.microsoft.com/office/drawing/2014/main" val="1957842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Truyện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Nhân</a:t>
                      </a: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3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vật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Chi </a:t>
                      </a:r>
                      <a:r>
                        <a:rPr lang="en-US" sz="3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tiết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693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300" dirty="0" err="1"/>
                        <a:t>Kiến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và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chim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bồ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câu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kiến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1. </a:t>
                      </a:r>
                      <a:r>
                        <a:rPr lang="en-US" sz="2300" dirty="0" err="1"/>
                        <a:t>Lúc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nào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cũng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thấy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buồn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bực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809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bồ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câu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2. </a:t>
                      </a:r>
                      <a:r>
                        <a:rPr lang="en-US" sz="2300" dirty="0" err="1"/>
                        <a:t>Bật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cười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vui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vẻ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vì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được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nghe</a:t>
                      </a:r>
                      <a:r>
                        <a:rPr lang="en-US" sz="2300" dirty="0"/>
                        <a:t>: “</a:t>
                      </a:r>
                      <a:r>
                        <a:rPr lang="en-US" sz="2300" dirty="0" err="1"/>
                        <a:t>Tôi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yêu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bạn</a:t>
                      </a:r>
                      <a:r>
                        <a:rPr lang="en-US" sz="2300" dirty="0"/>
                        <a:t>”</a:t>
                      </a: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40035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300" dirty="0" err="1"/>
                        <a:t>Câu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hỏi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của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sói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sói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3. </a:t>
                      </a:r>
                      <a:r>
                        <a:rPr lang="en-US" sz="2300" dirty="0" err="1"/>
                        <a:t>Nói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với</a:t>
                      </a:r>
                      <a:r>
                        <a:rPr lang="en-US" sz="2300" dirty="0"/>
                        <a:t> con: “Con </a:t>
                      </a:r>
                      <a:r>
                        <a:rPr lang="en-US" sz="2300" dirty="0" err="1"/>
                        <a:t>hãy</a:t>
                      </a:r>
                      <a:r>
                        <a:rPr lang="en-US" sz="2300" dirty="0"/>
                        <a:t> quay </a:t>
                      </a:r>
                      <a:r>
                        <a:rPr lang="en-US" sz="2300" dirty="0" err="1"/>
                        <a:t>lại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và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nói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với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núi</a:t>
                      </a:r>
                      <a:r>
                        <a:rPr lang="en-US" sz="2300" dirty="0"/>
                        <a:t>: “</a:t>
                      </a:r>
                      <a:r>
                        <a:rPr lang="en-US" sz="2300" dirty="0" err="1"/>
                        <a:t>Tôi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yêu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bạn</a:t>
                      </a:r>
                      <a:r>
                        <a:rPr lang="en-US" sz="2300" dirty="0"/>
                        <a:t>”</a:t>
                      </a: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0030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sóc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4. Hay </a:t>
                      </a:r>
                      <a:r>
                        <a:rPr lang="en-US" sz="2300" dirty="0" err="1"/>
                        <a:t>nói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dối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57576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300" dirty="0" err="1"/>
                        <a:t>Tiếng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vọng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của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núi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gấu</a:t>
                      </a:r>
                      <a:r>
                        <a:rPr lang="en-US" sz="2300" dirty="0"/>
                        <a:t> con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5. </a:t>
                      </a:r>
                      <a:r>
                        <a:rPr lang="en-US" sz="2300" dirty="0" err="1"/>
                        <a:t>Nghĩ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rằng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chú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bé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lại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nói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dối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như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mọi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lần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434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gấu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mẹ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6. </a:t>
                      </a:r>
                      <a:r>
                        <a:rPr lang="en-US" sz="2300" dirty="0" err="1"/>
                        <a:t>Không</a:t>
                      </a:r>
                      <a:r>
                        <a:rPr lang="en-US" sz="2300" dirty="0"/>
                        <a:t> may </a:t>
                      </a:r>
                      <a:r>
                        <a:rPr lang="en-US" sz="2300" dirty="0" err="1"/>
                        <a:t>bị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rơi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xuống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nước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82742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300" dirty="0" err="1"/>
                        <a:t>Chú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bé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chăn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cừu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chú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bé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chăn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cừu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7. </a:t>
                      </a:r>
                      <a:r>
                        <a:rPr lang="en-US" sz="2300" dirty="0" err="1"/>
                        <a:t>Nhặt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một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chiếc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lá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thả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xuống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nước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8144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các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bác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nông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dân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8. </a:t>
                      </a:r>
                      <a:r>
                        <a:rPr lang="en-US" sz="2300" dirty="0" err="1"/>
                        <a:t>Nhảy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nhót</a:t>
                      </a:r>
                      <a:r>
                        <a:rPr lang="en-US" sz="2300" dirty="0"/>
                        <a:t>, </a:t>
                      </a:r>
                      <a:r>
                        <a:rPr lang="en-US" sz="2300" dirty="0" err="1"/>
                        <a:t>vui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đùa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suốt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ngày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098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8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78036-B470-4B62-8020-974EF36F8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21" y="1731052"/>
            <a:ext cx="1743075" cy="1419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505DF-4B3D-40DD-8B2C-462D92D3B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068" y="1631039"/>
            <a:ext cx="1866900" cy="1619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30D484-9376-4DF1-B85C-1C00CC2AB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372" y="1419225"/>
            <a:ext cx="2324100" cy="200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0AF960-4C2D-41F7-8BB8-19EC5DDC5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664" y="3227987"/>
            <a:ext cx="1743075" cy="3050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6E676E-78AD-407B-ACDF-73C4646B6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068" y="3495877"/>
            <a:ext cx="1809750" cy="2514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C079F7-0D8D-4DC0-9256-75434B239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9147" y="3362527"/>
            <a:ext cx="2600325" cy="2781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9ED50C-D45A-4D04-83CA-FF5EB5F2AB20}"/>
              </a:ext>
            </a:extLst>
          </p:cNvPr>
          <p:cNvSpPr txBox="1"/>
          <p:nvPr/>
        </p:nvSpPr>
        <p:spPr>
          <a:xfrm>
            <a:off x="2658694" y="470450"/>
            <a:ext cx="7409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719020A-2297-457F-A4B5-A5AE63AF8998}"/>
              </a:ext>
            </a:extLst>
          </p:cNvPr>
          <p:cNvSpPr/>
          <p:nvPr/>
        </p:nvSpPr>
        <p:spPr>
          <a:xfrm>
            <a:off x="2495550" y="534908"/>
            <a:ext cx="584452" cy="412595"/>
          </a:xfrm>
          <a:prstGeom prst="ellipse">
            <a:avLst/>
          </a:prstGeom>
          <a:solidFill>
            <a:srgbClr val="FF99FF"/>
          </a:solidFill>
          <a:ln>
            <a:solidFill>
              <a:srgbClr val="FF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44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3213455-8C25-48A2-8FDB-792D6A485F7E}"/>
              </a:ext>
            </a:extLst>
          </p:cNvPr>
          <p:cNvSpPr/>
          <p:nvPr/>
        </p:nvSpPr>
        <p:spPr>
          <a:xfrm>
            <a:off x="4758279" y="785779"/>
            <a:ext cx="583105" cy="517050"/>
          </a:xfrm>
          <a:prstGeom prst="ellipse">
            <a:avLst/>
          </a:prstGeom>
          <a:solidFill>
            <a:srgbClr val="FF99FF"/>
          </a:solidFill>
          <a:ln w="12700" cap="flat" cmpd="sng" algn="ctr">
            <a:solidFill>
              <a:srgbClr val="FF99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49DC6C-5FB3-49C5-B861-DABB37B83D4E}"/>
              </a:ext>
            </a:extLst>
          </p:cNvPr>
          <p:cNvSpPr txBox="1"/>
          <p:nvPr/>
        </p:nvSpPr>
        <p:spPr>
          <a:xfrm>
            <a:off x="5206304" y="736535"/>
            <a:ext cx="2671490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mở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rộng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0721E2-DBE9-499A-B56B-65F2C7E62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737" y="3429000"/>
            <a:ext cx="5724525" cy="2724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4659F-43DD-4D71-A1E6-13D2F4E7E276}"/>
              </a:ext>
            </a:extLst>
          </p:cNvPr>
          <p:cNvSpPr txBox="1"/>
          <p:nvPr/>
        </p:nvSpPr>
        <p:spPr>
          <a:xfrm>
            <a:off x="2542478" y="1683356"/>
            <a:ext cx="7794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đức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9BC55-4213-4791-A39B-2BE768958789}"/>
              </a:ext>
            </a:extLst>
          </p:cNvPr>
          <p:cNvSpPr txBox="1"/>
          <p:nvPr/>
        </p:nvSpPr>
        <p:spPr>
          <a:xfrm>
            <a:off x="2542478" y="2309251"/>
            <a:ext cx="7794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5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284</Words>
  <Application>Microsoft Office PowerPoint</Application>
  <PresentationFormat>Widescreen</PresentationFormat>
  <Paragraphs>47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等线</vt:lpstr>
      <vt:lpstr>Aptos</vt:lpstr>
      <vt:lpstr>Aptos Display</vt:lpstr>
      <vt:lpstr>Arial</vt:lpstr>
      <vt:lpstr>Arial-Rounded</vt:lpstr>
      <vt:lpstr>Calibri</vt:lpstr>
      <vt:lpstr>Garamond</vt:lpstr>
      <vt:lpstr>Times New Roman</vt:lpstr>
      <vt:lpstr>自定义设计方案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51</cp:revision>
  <dcterms:created xsi:type="dcterms:W3CDTF">2021-07-24T01:07:49Z</dcterms:created>
  <dcterms:modified xsi:type="dcterms:W3CDTF">2026-03-28T04:56:56Z</dcterms:modified>
</cp:coreProperties>
</file>