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78" r:id="rId3"/>
  </p:sldMasterIdLst>
  <p:notesMasterIdLst>
    <p:notesMasterId r:id="rId8"/>
  </p:notesMasterIdLst>
  <p:sldIdLst>
    <p:sldId id="7638" r:id="rId4"/>
    <p:sldId id="352" r:id="rId5"/>
    <p:sldId id="536" r:id="rId6"/>
    <p:sldId id="53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5F6FF"/>
    <a:srgbClr val="FDF3ED"/>
    <a:srgbClr val="546A7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E79F-8FFA-4035-BCC1-97FDC506DC9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C9894-CA3D-4ED8-9F7D-57A290CE5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0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58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98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2026/3/28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4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98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12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2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3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56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4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0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304800"/>
            <a:ext cx="9166413" cy="48936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 DỰ GIỜ THĂM 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860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057400" y="5105400"/>
            <a:ext cx="662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Thanh </a:t>
            </a:r>
            <a:r>
              <a:rPr lang="en-US" sz="2000" b="1" i="1" dirty="0" err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1A6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Tiểu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Đạo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:a16="http://schemas.microsoft.com/office/drawing/2014/main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:a16="http://schemas.microsoft.com/office/drawing/2014/main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:a16="http://schemas.microsoft.com/office/drawing/2014/main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:a16="http://schemas.microsoft.com/office/drawing/2014/main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:a16="http://schemas.microsoft.com/office/drawing/2014/main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:a16="http://schemas.microsoft.com/office/drawing/2014/main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:a16="http://schemas.microsoft.com/office/drawing/2014/main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:a16="http://schemas.microsoft.com/office/drawing/2014/main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:a16="http://schemas.microsoft.com/office/drawing/2014/main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:a16="http://schemas.microsoft.com/office/drawing/2014/main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:a16="http://schemas.microsoft.com/office/drawing/2014/main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:a16="http://schemas.microsoft.com/office/drawing/2014/main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:a16="http://schemas.microsoft.com/office/drawing/2014/main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:a16="http://schemas.microsoft.com/office/drawing/2014/main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:a16="http://schemas.microsoft.com/office/drawing/2014/main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:a16="http://schemas.microsoft.com/office/drawing/2014/main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:a16="http://schemas.microsoft.com/office/drawing/2014/main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:a16="http://schemas.microsoft.com/office/drawing/2014/main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:a16="http://schemas.microsoft.com/office/drawing/2014/main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:a16="http://schemas.microsoft.com/office/drawing/2014/main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:a16="http://schemas.microsoft.com/office/drawing/2014/main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:a16="http://schemas.microsoft.com/office/drawing/2014/main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:a16="http://schemas.microsoft.com/office/drawing/2014/main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:a16="http://schemas.microsoft.com/office/drawing/2014/main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00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:a16="http://schemas.microsoft.com/office/drawing/2014/main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40393" y="77985"/>
            <a:ext cx="5473580" cy="1272927"/>
            <a:chOff x="3240393" y="77985"/>
            <a:chExt cx="5473580" cy="1272927"/>
          </a:xfrm>
        </p:grpSpPr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20345FE9-14F2-4381-B667-3A6D51437B3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40393" y="77985"/>
              <a:ext cx="5473580" cy="1272927"/>
            </a:xfrm>
            <a:custGeom>
              <a:avLst/>
              <a:gdLst>
                <a:gd name="T0" fmla="*/ 342 w 2787"/>
                <a:gd name="T1" fmla="*/ 280 h 1349"/>
                <a:gd name="T2" fmla="*/ 170 w 2787"/>
                <a:gd name="T3" fmla="*/ 344 h 1349"/>
                <a:gd name="T4" fmla="*/ 143 w 2787"/>
                <a:gd name="T5" fmla="*/ 698 h 1349"/>
                <a:gd name="T6" fmla="*/ 214 w 2787"/>
                <a:gd name="T7" fmla="*/ 912 h 1349"/>
                <a:gd name="T8" fmla="*/ 230 w 2787"/>
                <a:gd name="T9" fmla="*/ 1199 h 1349"/>
                <a:gd name="T10" fmla="*/ 506 w 2787"/>
                <a:gd name="T11" fmla="*/ 1115 h 1349"/>
                <a:gd name="T12" fmla="*/ 727 w 2787"/>
                <a:gd name="T13" fmla="*/ 1124 h 1349"/>
                <a:gd name="T14" fmla="*/ 944 w 2787"/>
                <a:gd name="T15" fmla="*/ 1141 h 1349"/>
                <a:gd name="T16" fmla="*/ 1129 w 2787"/>
                <a:gd name="T17" fmla="*/ 1226 h 1349"/>
                <a:gd name="T18" fmla="*/ 1335 w 2787"/>
                <a:gd name="T19" fmla="*/ 1185 h 1349"/>
                <a:gd name="T20" fmla="*/ 1521 w 2787"/>
                <a:gd name="T21" fmla="*/ 1247 h 1349"/>
                <a:gd name="T22" fmla="*/ 1690 w 2787"/>
                <a:gd name="T23" fmla="*/ 1203 h 1349"/>
                <a:gd name="T24" fmla="*/ 1912 w 2787"/>
                <a:gd name="T25" fmla="*/ 1176 h 1349"/>
                <a:gd name="T26" fmla="*/ 2077 w 2787"/>
                <a:gd name="T27" fmla="*/ 1212 h 1349"/>
                <a:gd name="T28" fmla="*/ 2177 w 2787"/>
                <a:gd name="T29" fmla="*/ 1253 h 1349"/>
                <a:gd name="T30" fmla="*/ 2397 w 2787"/>
                <a:gd name="T31" fmla="*/ 1269 h 1349"/>
                <a:gd name="T32" fmla="*/ 2570 w 2787"/>
                <a:gd name="T33" fmla="*/ 1313 h 1349"/>
                <a:gd name="T34" fmla="*/ 2721 w 2787"/>
                <a:gd name="T35" fmla="*/ 1127 h 1349"/>
                <a:gd name="T36" fmla="*/ 2731 w 2787"/>
                <a:gd name="T37" fmla="*/ 940 h 1349"/>
                <a:gd name="T38" fmla="*/ 2713 w 2787"/>
                <a:gd name="T39" fmla="*/ 775 h 1349"/>
                <a:gd name="T40" fmla="*/ 2754 w 2787"/>
                <a:gd name="T41" fmla="*/ 619 h 1349"/>
                <a:gd name="T42" fmla="*/ 2679 w 2787"/>
                <a:gd name="T43" fmla="*/ 606 h 1349"/>
                <a:gd name="T44" fmla="*/ 2628 w 2787"/>
                <a:gd name="T45" fmla="*/ 456 h 1349"/>
                <a:gd name="T46" fmla="*/ 2656 w 2787"/>
                <a:gd name="T47" fmla="*/ 409 h 1349"/>
                <a:gd name="T48" fmla="*/ 2663 w 2787"/>
                <a:gd name="T49" fmla="*/ 320 h 1349"/>
                <a:gd name="T50" fmla="*/ 2553 w 2787"/>
                <a:gd name="T51" fmla="*/ 287 h 1349"/>
                <a:gd name="T52" fmla="*/ 2432 w 2787"/>
                <a:gd name="T53" fmla="*/ 203 h 1349"/>
                <a:gd name="T54" fmla="*/ 2270 w 2787"/>
                <a:gd name="T55" fmla="*/ 177 h 1349"/>
                <a:gd name="T56" fmla="*/ 2019 w 2787"/>
                <a:gd name="T57" fmla="*/ 176 h 1349"/>
                <a:gd name="T58" fmla="*/ 1872 w 2787"/>
                <a:gd name="T59" fmla="*/ 84 h 1349"/>
                <a:gd name="T60" fmla="*/ 1773 w 2787"/>
                <a:gd name="T61" fmla="*/ 58 h 1349"/>
                <a:gd name="T62" fmla="*/ 1403 w 2787"/>
                <a:gd name="T63" fmla="*/ 190 h 1349"/>
                <a:gd name="T64" fmla="*/ 1482 w 2787"/>
                <a:gd name="T65" fmla="*/ 56 h 1349"/>
                <a:gd name="T66" fmla="*/ 922 w 2787"/>
                <a:gd name="T67" fmla="*/ 148 h 1349"/>
                <a:gd name="T68" fmla="*/ 311 w 2787"/>
                <a:gd name="T69" fmla="*/ 791 h 1349"/>
                <a:gd name="T70" fmla="*/ 784 w 2787"/>
                <a:gd name="T71" fmla="*/ 160 h 1349"/>
                <a:gd name="T72" fmla="*/ 404 w 2787"/>
                <a:gd name="T73" fmla="*/ 437 h 1349"/>
                <a:gd name="T74" fmla="*/ 758 w 2787"/>
                <a:gd name="T75" fmla="*/ 62 h 1349"/>
                <a:gd name="T76" fmla="*/ 1093 w 2787"/>
                <a:gd name="T77" fmla="*/ 148 h 1349"/>
                <a:gd name="T78" fmla="*/ 1230 w 2787"/>
                <a:gd name="T79" fmla="*/ 120 h 1349"/>
                <a:gd name="T80" fmla="*/ 494 w 2787"/>
                <a:gd name="T81" fmla="*/ 771 h 1349"/>
                <a:gd name="T82" fmla="*/ 665 w 2787"/>
                <a:gd name="T83" fmla="*/ 689 h 1349"/>
                <a:gd name="T84" fmla="*/ 633 w 2787"/>
                <a:gd name="T85" fmla="*/ 1098 h 1349"/>
                <a:gd name="T86" fmla="*/ 1051 w 2787"/>
                <a:gd name="T87" fmla="*/ 834 h 1349"/>
                <a:gd name="T88" fmla="*/ 1129 w 2787"/>
                <a:gd name="T89" fmla="*/ 605 h 1349"/>
                <a:gd name="T90" fmla="*/ 1207 w 2787"/>
                <a:gd name="T91" fmla="*/ 805 h 1349"/>
                <a:gd name="T92" fmla="*/ 1880 w 2787"/>
                <a:gd name="T93" fmla="*/ 220 h 1349"/>
                <a:gd name="T94" fmla="*/ 1469 w 2787"/>
                <a:gd name="T95" fmla="*/ 729 h 1349"/>
                <a:gd name="T96" fmla="*/ 1829 w 2787"/>
                <a:gd name="T97" fmla="*/ 257 h 1349"/>
                <a:gd name="T98" fmla="*/ 1600 w 2787"/>
                <a:gd name="T99" fmla="*/ 706 h 1349"/>
                <a:gd name="T100" fmla="*/ 2342 w 2787"/>
                <a:gd name="T101" fmla="*/ 327 h 1349"/>
                <a:gd name="T102" fmla="*/ 2264 w 2787"/>
                <a:gd name="T103" fmla="*/ 375 h 1349"/>
                <a:gd name="T104" fmla="*/ 1893 w 2787"/>
                <a:gd name="T105" fmla="*/ 989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7" h="1349">
                  <a:moveTo>
                    <a:pt x="573" y="70"/>
                  </a:moveTo>
                  <a:cubicBezTo>
                    <a:pt x="569" y="74"/>
                    <a:pt x="565" y="78"/>
                    <a:pt x="561" y="82"/>
                  </a:cubicBezTo>
                  <a:cubicBezTo>
                    <a:pt x="556" y="85"/>
                    <a:pt x="552" y="88"/>
                    <a:pt x="548" y="92"/>
                  </a:cubicBezTo>
                  <a:cubicBezTo>
                    <a:pt x="537" y="102"/>
                    <a:pt x="527" y="112"/>
                    <a:pt x="517" y="123"/>
                  </a:cubicBezTo>
                  <a:cubicBezTo>
                    <a:pt x="494" y="144"/>
                    <a:pt x="472" y="163"/>
                    <a:pt x="450" y="183"/>
                  </a:cubicBezTo>
                  <a:cubicBezTo>
                    <a:pt x="415" y="213"/>
                    <a:pt x="379" y="245"/>
                    <a:pt x="342" y="280"/>
                  </a:cubicBezTo>
                  <a:cubicBezTo>
                    <a:pt x="387" y="230"/>
                    <a:pt x="436" y="183"/>
                    <a:pt x="486" y="135"/>
                  </a:cubicBezTo>
                  <a:cubicBezTo>
                    <a:pt x="495" y="127"/>
                    <a:pt x="500" y="115"/>
                    <a:pt x="500" y="103"/>
                  </a:cubicBezTo>
                  <a:cubicBezTo>
                    <a:pt x="500" y="92"/>
                    <a:pt x="496" y="81"/>
                    <a:pt x="488" y="72"/>
                  </a:cubicBezTo>
                  <a:cubicBezTo>
                    <a:pt x="471" y="54"/>
                    <a:pt x="442" y="53"/>
                    <a:pt x="424" y="70"/>
                  </a:cubicBezTo>
                  <a:cubicBezTo>
                    <a:pt x="345" y="144"/>
                    <a:pt x="270" y="218"/>
                    <a:pt x="206" y="304"/>
                  </a:cubicBezTo>
                  <a:cubicBezTo>
                    <a:pt x="200" y="312"/>
                    <a:pt x="185" y="328"/>
                    <a:pt x="170" y="344"/>
                  </a:cubicBezTo>
                  <a:cubicBezTo>
                    <a:pt x="98" y="420"/>
                    <a:pt x="0" y="524"/>
                    <a:pt x="52" y="605"/>
                  </a:cubicBezTo>
                  <a:cubicBezTo>
                    <a:pt x="60" y="617"/>
                    <a:pt x="74" y="625"/>
                    <a:pt x="89" y="626"/>
                  </a:cubicBezTo>
                  <a:cubicBezTo>
                    <a:pt x="136" y="627"/>
                    <a:pt x="166" y="586"/>
                    <a:pt x="186" y="558"/>
                  </a:cubicBezTo>
                  <a:cubicBezTo>
                    <a:pt x="190" y="552"/>
                    <a:pt x="194" y="547"/>
                    <a:pt x="197" y="544"/>
                  </a:cubicBezTo>
                  <a:cubicBezTo>
                    <a:pt x="216" y="522"/>
                    <a:pt x="237" y="501"/>
                    <a:pt x="259" y="479"/>
                  </a:cubicBezTo>
                  <a:cubicBezTo>
                    <a:pt x="211" y="547"/>
                    <a:pt x="167" y="621"/>
                    <a:pt x="143" y="698"/>
                  </a:cubicBezTo>
                  <a:cubicBezTo>
                    <a:pt x="142" y="703"/>
                    <a:pt x="138" y="712"/>
                    <a:pt x="134" y="720"/>
                  </a:cubicBezTo>
                  <a:cubicBezTo>
                    <a:pt x="122" y="746"/>
                    <a:pt x="105" y="785"/>
                    <a:pt x="105" y="822"/>
                  </a:cubicBezTo>
                  <a:cubicBezTo>
                    <a:pt x="105" y="847"/>
                    <a:pt x="113" y="872"/>
                    <a:pt x="136" y="890"/>
                  </a:cubicBezTo>
                  <a:cubicBezTo>
                    <a:pt x="151" y="901"/>
                    <a:pt x="168" y="905"/>
                    <a:pt x="187" y="901"/>
                  </a:cubicBezTo>
                  <a:cubicBezTo>
                    <a:pt x="191" y="900"/>
                    <a:pt x="196" y="899"/>
                    <a:pt x="200" y="897"/>
                  </a:cubicBezTo>
                  <a:cubicBezTo>
                    <a:pt x="204" y="903"/>
                    <a:pt x="208" y="908"/>
                    <a:pt x="214" y="912"/>
                  </a:cubicBezTo>
                  <a:cubicBezTo>
                    <a:pt x="229" y="924"/>
                    <a:pt x="247" y="929"/>
                    <a:pt x="267" y="926"/>
                  </a:cubicBezTo>
                  <a:cubicBezTo>
                    <a:pt x="273" y="925"/>
                    <a:pt x="280" y="924"/>
                    <a:pt x="287" y="921"/>
                  </a:cubicBezTo>
                  <a:cubicBezTo>
                    <a:pt x="274" y="955"/>
                    <a:pt x="262" y="989"/>
                    <a:pt x="251" y="1024"/>
                  </a:cubicBezTo>
                  <a:cubicBezTo>
                    <a:pt x="251" y="1024"/>
                    <a:pt x="244" y="1044"/>
                    <a:pt x="244" y="1044"/>
                  </a:cubicBezTo>
                  <a:cubicBezTo>
                    <a:pt x="233" y="1075"/>
                    <a:pt x="219" y="1115"/>
                    <a:pt x="219" y="1151"/>
                  </a:cubicBezTo>
                  <a:cubicBezTo>
                    <a:pt x="219" y="1168"/>
                    <a:pt x="222" y="1184"/>
                    <a:pt x="230" y="1199"/>
                  </a:cubicBezTo>
                  <a:cubicBezTo>
                    <a:pt x="236" y="1209"/>
                    <a:pt x="246" y="1216"/>
                    <a:pt x="258" y="1219"/>
                  </a:cubicBezTo>
                  <a:cubicBezTo>
                    <a:pt x="270" y="1222"/>
                    <a:pt x="282" y="1220"/>
                    <a:pt x="293" y="1214"/>
                  </a:cubicBezTo>
                  <a:cubicBezTo>
                    <a:pt x="310" y="1203"/>
                    <a:pt x="326" y="1188"/>
                    <a:pt x="340" y="1172"/>
                  </a:cubicBezTo>
                  <a:cubicBezTo>
                    <a:pt x="340" y="1180"/>
                    <a:pt x="342" y="1188"/>
                    <a:pt x="345" y="1196"/>
                  </a:cubicBezTo>
                  <a:cubicBezTo>
                    <a:pt x="353" y="1216"/>
                    <a:pt x="374" y="1228"/>
                    <a:pt x="396" y="1223"/>
                  </a:cubicBezTo>
                  <a:cubicBezTo>
                    <a:pt x="447" y="1213"/>
                    <a:pt x="481" y="1156"/>
                    <a:pt x="506" y="1115"/>
                  </a:cubicBezTo>
                  <a:cubicBezTo>
                    <a:pt x="506" y="1115"/>
                    <a:pt x="508" y="1112"/>
                    <a:pt x="508" y="1111"/>
                  </a:cubicBezTo>
                  <a:cubicBezTo>
                    <a:pt x="514" y="1118"/>
                    <a:pt x="521" y="1124"/>
                    <a:pt x="529" y="1127"/>
                  </a:cubicBezTo>
                  <a:cubicBezTo>
                    <a:pt x="526" y="1142"/>
                    <a:pt x="524" y="1156"/>
                    <a:pt x="524" y="1169"/>
                  </a:cubicBezTo>
                  <a:cubicBezTo>
                    <a:pt x="524" y="1195"/>
                    <a:pt x="531" y="1216"/>
                    <a:pt x="549" y="1231"/>
                  </a:cubicBezTo>
                  <a:cubicBezTo>
                    <a:pt x="560" y="1241"/>
                    <a:pt x="575" y="1244"/>
                    <a:pt x="590" y="1241"/>
                  </a:cubicBezTo>
                  <a:cubicBezTo>
                    <a:pt x="649" y="1225"/>
                    <a:pt x="694" y="1167"/>
                    <a:pt x="727" y="1124"/>
                  </a:cubicBezTo>
                  <a:cubicBezTo>
                    <a:pt x="740" y="1107"/>
                    <a:pt x="740" y="1107"/>
                    <a:pt x="740" y="1107"/>
                  </a:cubicBezTo>
                  <a:cubicBezTo>
                    <a:pt x="763" y="1079"/>
                    <a:pt x="784" y="1050"/>
                    <a:pt x="806" y="1021"/>
                  </a:cubicBezTo>
                  <a:cubicBezTo>
                    <a:pt x="790" y="1064"/>
                    <a:pt x="778" y="1106"/>
                    <a:pt x="778" y="1142"/>
                  </a:cubicBezTo>
                  <a:cubicBezTo>
                    <a:pt x="778" y="1166"/>
                    <a:pt x="783" y="1187"/>
                    <a:pt x="796" y="1204"/>
                  </a:cubicBezTo>
                  <a:cubicBezTo>
                    <a:pt x="807" y="1217"/>
                    <a:pt x="824" y="1223"/>
                    <a:pt x="840" y="1220"/>
                  </a:cubicBezTo>
                  <a:cubicBezTo>
                    <a:pt x="883" y="1212"/>
                    <a:pt x="917" y="1176"/>
                    <a:pt x="944" y="1141"/>
                  </a:cubicBezTo>
                  <a:cubicBezTo>
                    <a:pt x="944" y="1156"/>
                    <a:pt x="947" y="1169"/>
                    <a:pt x="952" y="1181"/>
                  </a:cubicBezTo>
                  <a:cubicBezTo>
                    <a:pt x="959" y="1199"/>
                    <a:pt x="977" y="1210"/>
                    <a:pt x="997" y="1208"/>
                  </a:cubicBezTo>
                  <a:cubicBezTo>
                    <a:pt x="1015" y="1207"/>
                    <a:pt x="1032" y="1200"/>
                    <a:pt x="1046" y="1190"/>
                  </a:cubicBezTo>
                  <a:cubicBezTo>
                    <a:pt x="1051" y="1191"/>
                    <a:pt x="1056" y="1191"/>
                    <a:pt x="1062" y="1191"/>
                  </a:cubicBezTo>
                  <a:cubicBezTo>
                    <a:pt x="1075" y="1190"/>
                    <a:pt x="1088" y="1186"/>
                    <a:pt x="1100" y="1180"/>
                  </a:cubicBezTo>
                  <a:cubicBezTo>
                    <a:pt x="1103" y="1199"/>
                    <a:pt x="1112" y="1215"/>
                    <a:pt x="1129" y="1226"/>
                  </a:cubicBezTo>
                  <a:cubicBezTo>
                    <a:pt x="1146" y="1237"/>
                    <a:pt x="1163" y="1238"/>
                    <a:pt x="1180" y="1233"/>
                  </a:cubicBezTo>
                  <a:cubicBezTo>
                    <a:pt x="1182" y="1239"/>
                    <a:pt x="1185" y="1244"/>
                    <a:pt x="1190" y="1248"/>
                  </a:cubicBezTo>
                  <a:cubicBezTo>
                    <a:pt x="1200" y="1258"/>
                    <a:pt x="1214" y="1262"/>
                    <a:pt x="1228" y="1260"/>
                  </a:cubicBezTo>
                  <a:cubicBezTo>
                    <a:pt x="1275" y="1253"/>
                    <a:pt x="1308" y="1210"/>
                    <a:pt x="1331" y="1179"/>
                  </a:cubicBezTo>
                  <a:cubicBezTo>
                    <a:pt x="1331" y="1179"/>
                    <a:pt x="1332" y="1179"/>
                    <a:pt x="1332" y="1179"/>
                  </a:cubicBezTo>
                  <a:cubicBezTo>
                    <a:pt x="1333" y="1181"/>
                    <a:pt x="1334" y="1183"/>
                    <a:pt x="1335" y="1185"/>
                  </a:cubicBezTo>
                  <a:cubicBezTo>
                    <a:pt x="1339" y="1190"/>
                    <a:pt x="1343" y="1194"/>
                    <a:pt x="1349" y="1198"/>
                  </a:cubicBezTo>
                  <a:cubicBezTo>
                    <a:pt x="1343" y="1218"/>
                    <a:pt x="1339" y="1238"/>
                    <a:pt x="1339" y="1258"/>
                  </a:cubicBezTo>
                  <a:cubicBezTo>
                    <a:pt x="1339" y="1259"/>
                    <a:pt x="1339" y="1260"/>
                    <a:pt x="1339" y="1262"/>
                  </a:cubicBezTo>
                  <a:cubicBezTo>
                    <a:pt x="1340" y="1284"/>
                    <a:pt x="1357" y="1303"/>
                    <a:pt x="1379" y="1305"/>
                  </a:cubicBezTo>
                  <a:cubicBezTo>
                    <a:pt x="1426" y="1311"/>
                    <a:pt x="1465" y="1273"/>
                    <a:pt x="1506" y="1222"/>
                  </a:cubicBezTo>
                  <a:cubicBezTo>
                    <a:pt x="1508" y="1232"/>
                    <a:pt x="1513" y="1240"/>
                    <a:pt x="1521" y="1247"/>
                  </a:cubicBezTo>
                  <a:cubicBezTo>
                    <a:pt x="1532" y="1256"/>
                    <a:pt x="1547" y="1259"/>
                    <a:pt x="1561" y="1256"/>
                  </a:cubicBezTo>
                  <a:cubicBezTo>
                    <a:pt x="1597" y="1246"/>
                    <a:pt x="1622" y="1213"/>
                    <a:pt x="1639" y="1189"/>
                  </a:cubicBezTo>
                  <a:cubicBezTo>
                    <a:pt x="1648" y="1177"/>
                    <a:pt x="1648" y="1177"/>
                    <a:pt x="1648" y="1177"/>
                  </a:cubicBezTo>
                  <a:cubicBezTo>
                    <a:pt x="1673" y="1147"/>
                    <a:pt x="1698" y="1117"/>
                    <a:pt x="1722" y="1088"/>
                  </a:cubicBezTo>
                  <a:cubicBezTo>
                    <a:pt x="1722" y="1089"/>
                    <a:pt x="1721" y="1091"/>
                    <a:pt x="1721" y="1092"/>
                  </a:cubicBezTo>
                  <a:cubicBezTo>
                    <a:pt x="1707" y="1126"/>
                    <a:pt x="1690" y="1166"/>
                    <a:pt x="1690" y="1203"/>
                  </a:cubicBezTo>
                  <a:cubicBezTo>
                    <a:pt x="1690" y="1217"/>
                    <a:pt x="1692" y="1230"/>
                    <a:pt x="1698" y="1243"/>
                  </a:cubicBezTo>
                  <a:cubicBezTo>
                    <a:pt x="1703" y="1255"/>
                    <a:pt x="1713" y="1264"/>
                    <a:pt x="1726" y="1268"/>
                  </a:cubicBezTo>
                  <a:cubicBezTo>
                    <a:pt x="1738" y="1272"/>
                    <a:pt x="1752" y="1270"/>
                    <a:pt x="1763" y="1263"/>
                  </a:cubicBezTo>
                  <a:cubicBezTo>
                    <a:pt x="1784" y="1249"/>
                    <a:pt x="1803" y="1231"/>
                    <a:pt x="1821" y="1211"/>
                  </a:cubicBezTo>
                  <a:cubicBezTo>
                    <a:pt x="1823" y="1212"/>
                    <a:pt x="1826" y="1212"/>
                    <a:pt x="1829" y="1213"/>
                  </a:cubicBezTo>
                  <a:cubicBezTo>
                    <a:pt x="1862" y="1216"/>
                    <a:pt x="1889" y="1196"/>
                    <a:pt x="1912" y="1176"/>
                  </a:cubicBezTo>
                  <a:cubicBezTo>
                    <a:pt x="1913" y="1183"/>
                    <a:pt x="1916" y="1190"/>
                    <a:pt x="1921" y="1196"/>
                  </a:cubicBezTo>
                  <a:cubicBezTo>
                    <a:pt x="1933" y="1210"/>
                    <a:pt x="1952" y="1216"/>
                    <a:pt x="1969" y="1210"/>
                  </a:cubicBezTo>
                  <a:cubicBezTo>
                    <a:pt x="1992" y="1203"/>
                    <a:pt x="2012" y="1188"/>
                    <a:pt x="2029" y="1172"/>
                  </a:cubicBezTo>
                  <a:cubicBezTo>
                    <a:pt x="2038" y="1184"/>
                    <a:pt x="2052" y="1191"/>
                    <a:pt x="2067" y="1190"/>
                  </a:cubicBezTo>
                  <a:cubicBezTo>
                    <a:pt x="2072" y="1190"/>
                    <a:pt x="2078" y="1189"/>
                    <a:pt x="2083" y="1188"/>
                  </a:cubicBezTo>
                  <a:cubicBezTo>
                    <a:pt x="2080" y="1196"/>
                    <a:pt x="2078" y="1204"/>
                    <a:pt x="2077" y="1212"/>
                  </a:cubicBezTo>
                  <a:cubicBezTo>
                    <a:pt x="2077" y="1214"/>
                    <a:pt x="2077" y="1215"/>
                    <a:pt x="2077" y="1216"/>
                  </a:cubicBezTo>
                  <a:cubicBezTo>
                    <a:pt x="2077" y="1231"/>
                    <a:pt x="2084" y="1245"/>
                    <a:pt x="2096" y="1253"/>
                  </a:cubicBezTo>
                  <a:cubicBezTo>
                    <a:pt x="2110" y="1263"/>
                    <a:pt x="2127" y="1264"/>
                    <a:pt x="2142" y="1257"/>
                  </a:cubicBezTo>
                  <a:cubicBezTo>
                    <a:pt x="2157" y="1249"/>
                    <a:pt x="2171" y="1240"/>
                    <a:pt x="2183" y="1229"/>
                  </a:cubicBezTo>
                  <a:cubicBezTo>
                    <a:pt x="2181" y="1233"/>
                    <a:pt x="2180" y="1237"/>
                    <a:pt x="2179" y="1241"/>
                  </a:cubicBezTo>
                  <a:cubicBezTo>
                    <a:pt x="2178" y="1245"/>
                    <a:pt x="2177" y="1249"/>
                    <a:pt x="2177" y="1253"/>
                  </a:cubicBezTo>
                  <a:cubicBezTo>
                    <a:pt x="2177" y="1264"/>
                    <a:pt x="2182" y="1276"/>
                    <a:pt x="2190" y="1284"/>
                  </a:cubicBezTo>
                  <a:cubicBezTo>
                    <a:pt x="2201" y="1296"/>
                    <a:pt x="2218" y="1300"/>
                    <a:pt x="2233" y="1296"/>
                  </a:cubicBezTo>
                  <a:cubicBezTo>
                    <a:pt x="2235" y="1296"/>
                    <a:pt x="2237" y="1295"/>
                    <a:pt x="2239" y="1295"/>
                  </a:cubicBezTo>
                  <a:cubicBezTo>
                    <a:pt x="2239" y="1297"/>
                    <a:pt x="2240" y="1300"/>
                    <a:pt x="2242" y="1303"/>
                  </a:cubicBezTo>
                  <a:cubicBezTo>
                    <a:pt x="2250" y="1317"/>
                    <a:pt x="2264" y="1325"/>
                    <a:pt x="2280" y="1326"/>
                  </a:cubicBezTo>
                  <a:cubicBezTo>
                    <a:pt x="2319" y="1326"/>
                    <a:pt x="2357" y="1304"/>
                    <a:pt x="2397" y="1269"/>
                  </a:cubicBezTo>
                  <a:cubicBezTo>
                    <a:pt x="2397" y="1281"/>
                    <a:pt x="2402" y="1292"/>
                    <a:pt x="2411" y="1301"/>
                  </a:cubicBezTo>
                  <a:cubicBezTo>
                    <a:pt x="2428" y="1316"/>
                    <a:pt x="2454" y="1316"/>
                    <a:pt x="2471" y="1301"/>
                  </a:cubicBezTo>
                  <a:cubicBezTo>
                    <a:pt x="2472" y="1301"/>
                    <a:pt x="2473" y="1300"/>
                    <a:pt x="2473" y="1300"/>
                  </a:cubicBezTo>
                  <a:cubicBezTo>
                    <a:pt x="2473" y="1311"/>
                    <a:pt x="2477" y="1322"/>
                    <a:pt x="2485" y="1330"/>
                  </a:cubicBezTo>
                  <a:cubicBezTo>
                    <a:pt x="2502" y="1348"/>
                    <a:pt x="2530" y="1349"/>
                    <a:pt x="2548" y="1333"/>
                  </a:cubicBezTo>
                  <a:cubicBezTo>
                    <a:pt x="2570" y="1313"/>
                    <a:pt x="2570" y="1313"/>
                    <a:pt x="2570" y="1313"/>
                  </a:cubicBezTo>
                  <a:cubicBezTo>
                    <a:pt x="2595" y="1290"/>
                    <a:pt x="2628" y="1260"/>
                    <a:pt x="2660" y="1239"/>
                  </a:cubicBezTo>
                  <a:cubicBezTo>
                    <a:pt x="2675" y="1254"/>
                    <a:pt x="2698" y="1258"/>
                    <a:pt x="2716" y="1247"/>
                  </a:cubicBezTo>
                  <a:cubicBezTo>
                    <a:pt x="2744" y="1230"/>
                    <a:pt x="2762" y="1203"/>
                    <a:pt x="2763" y="1174"/>
                  </a:cubicBezTo>
                  <a:cubicBezTo>
                    <a:pt x="2763" y="1174"/>
                    <a:pt x="2763" y="1173"/>
                    <a:pt x="2763" y="1172"/>
                  </a:cubicBezTo>
                  <a:cubicBezTo>
                    <a:pt x="2763" y="1160"/>
                    <a:pt x="2759" y="1149"/>
                    <a:pt x="2751" y="1140"/>
                  </a:cubicBezTo>
                  <a:cubicBezTo>
                    <a:pt x="2743" y="1132"/>
                    <a:pt x="2732" y="1127"/>
                    <a:pt x="2721" y="1127"/>
                  </a:cubicBezTo>
                  <a:cubicBezTo>
                    <a:pt x="2741" y="1097"/>
                    <a:pt x="2759" y="1065"/>
                    <a:pt x="2766" y="1032"/>
                  </a:cubicBezTo>
                  <a:cubicBezTo>
                    <a:pt x="2766" y="1029"/>
                    <a:pt x="2767" y="1025"/>
                    <a:pt x="2767" y="1022"/>
                  </a:cubicBezTo>
                  <a:cubicBezTo>
                    <a:pt x="2767" y="1011"/>
                    <a:pt x="2763" y="1001"/>
                    <a:pt x="2755" y="992"/>
                  </a:cubicBezTo>
                  <a:cubicBezTo>
                    <a:pt x="2747" y="984"/>
                    <a:pt x="2737" y="979"/>
                    <a:pt x="2725" y="978"/>
                  </a:cubicBezTo>
                  <a:cubicBezTo>
                    <a:pt x="2729" y="967"/>
                    <a:pt x="2731" y="956"/>
                    <a:pt x="2731" y="945"/>
                  </a:cubicBezTo>
                  <a:cubicBezTo>
                    <a:pt x="2731" y="944"/>
                    <a:pt x="2731" y="942"/>
                    <a:pt x="2731" y="940"/>
                  </a:cubicBezTo>
                  <a:cubicBezTo>
                    <a:pt x="2731" y="928"/>
                    <a:pt x="2725" y="917"/>
                    <a:pt x="2716" y="909"/>
                  </a:cubicBezTo>
                  <a:cubicBezTo>
                    <a:pt x="2716" y="909"/>
                    <a:pt x="2716" y="909"/>
                    <a:pt x="2715" y="909"/>
                  </a:cubicBezTo>
                  <a:cubicBezTo>
                    <a:pt x="2737" y="885"/>
                    <a:pt x="2758" y="862"/>
                    <a:pt x="2777" y="837"/>
                  </a:cubicBezTo>
                  <a:cubicBezTo>
                    <a:pt x="2784" y="829"/>
                    <a:pt x="2787" y="819"/>
                    <a:pt x="2787" y="809"/>
                  </a:cubicBezTo>
                  <a:cubicBezTo>
                    <a:pt x="2787" y="797"/>
                    <a:pt x="2783" y="785"/>
                    <a:pt x="2774" y="777"/>
                  </a:cubicBezTo>
                  <a:cubicBezTo>
                    <a:pt x="2757" y="760"/>
                    <a:pt x="2731" y="760"/>
                    <a:pt x="2713" y="775"/>
                  </a:cubicBezTo>
                  <a:cubicBezTo>
                    <a:pt x="2663" y="818"/>
                    <a:pt x="2609" y="858"/>
                    <a:pt x="2556" y="896"/>
                  </a:cubicBezTo>
                  <a:cubicBezTo>
                    <a:pt x="2552" y="899"/>
                    <a:pt x="2548" y="902"/>
                    <a:pt x="2544" y="905"/>
                  </a:cubicBezTo>
                  <a:cubicBezTo>
                    <a:pt x="2595" y="839"/>
                    <a:pt x="2648" y="771"/>
                    <a:pt x="2709" y="715"/>
                  </a:cubicBezTo>
                  <a:cubicBezTo>
                    <a:pt x="2722" y="704"/>
                    <a:pt x="2735" y="693"/>
                    <a:pt x="2748" y="682"/>
                  </a:cubicBezTo>
                  <a:cubicBezTo>
                    <a:pt x="2759" y="673"/>
                    <a:pt x="2764" y="660"/>
                    <a:pt x="2764" y="647"/>
                  </a:cubicBezTo>
                  <a:cubicBezTo>
                    <a:pt x="2764" y="637"/>
                    <a:pt x="2761" y="627"/>
                    <a:pt x="2754" y="619"/>
                  </a:cubicBezTo>
                  <a:cubicBezTo>
                    <a:pt x="2738" y="600"/>
                    <a:pt x="2711" y="597"/>
                    <a:pt x="2691" y="612"/>
                  </a:cubicBezTo>
                  <a:cubicBezTo>
                    <a:pt x="2691" y="612"/>
                    <a:pt x="2690" y="613"/>
                    <a:pt x="2690" y="613"/>
                  </a:cubicBezTo>
                  <a:cubicBezTo>
                    <a:pt x="2690" y="613"/>
                    <a:pt x="2690" y="613"/>
                    <a:pt x="2690" y="613"/>
                  </a:cubicBezTo>
                  <a:cubicBezTo>
                    <a:pt x="2690" y="614"/>
                    <a:pt x="2689" y="614"/>
                    <a:pt x="2689" y="614"/>
                  </a:cubicBezTo>
                  <a:cubicBezTo>
                    <a:pt x="2684" y="618"/>
                    <a:pt x="2678" y="623"/>
                    <a:pt x="2673" y="627"/>
                  </a:cubicBezTo>
                  <a:cubicBezTo>
                    <a:pt x="2677" y="621"/>
                    <a:pt x="2679" y="614"/>
                    <a:pt x="2679" y="606"/>
                  </a:cubicBezTo>
                  <a:cubicBezTo>
                    <a:pt x="2679" y="598"/>
                    <a:pt x="2676" y="589"/>
                    <a:pt x="2671" y="582"/>
                  </a:cubicBezTo>
                  <a:cubicBezTo>
                    <a:pt x="2662" y="568"/>
                    <a:pt x="2647" y="561"/>
                    <a:pt x="2631" y="562"/>
                  </a:cubicBezTo>
                  <a:cubicBezTo>
                    <a:pt x="2645" y="551"/>
                    <a:pt x="2660" y="542"/>
                    <a:pt x="2674" y="533"/>
                  </a:cubicBezTo>
                  <a:cubicBezTo>
                    <a:pt x="2688" y="524"/>
                    <a:pt x="2696" y="509"/>
                    <a:pt x="2696" y="494"/>
                  </a:cubicBezTo>
                  <a:cubicBezTo>
                    <a:pt x="2696" y="486"/>
                    <a:pt x="2694" y="478"/>
                    <a:pt x="2689" y="471"/>
                  </a:cubicBezTo>
                  <a:cubicBezTo>
                    <a:pt x="2676" y="450"/>
                    <a:pt x="2649" y="443"/>
                    <a:pt x="2628" y="456"/>
                  </a:cubicBezTo>
                  <a:cubicBezTo>
                    <a:pt x="2628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7" y="456"/>
                    <a:pt x="2627" y="456"/>
                    <a:pt x="2627" y="456"/>
                  </a:cubicBezTo>
                  <a:cubicBezTo>
                    <a:pt x="2624" y="458"/>
                    <a:pt x="2620" y="460"/>
                    <a:pt x="2617" y="462"/>
                  </a:cubicBezTo>
                  <a:cubicBezTo>
                    <a:pt x="2625" y="456"/>
                    <a:pt x="2632" y="450"/>
                    <a:pt x="2640" y="443"/>
                  </a:cubicBezTo>
                  <a:cubicBezTo>
                    <a:pt x="2650" y="435"/>
                    <a:pt x="2656" y="422"/>
                    <a:pt x="2656" y="409"/>
                  </a:cubicBezTo>
                  <a:cubicBezTo>
                    <a:pt x="2656" y="400"/>
                    <a:pt x="2654" y="392"/>
                    <a:pt x="2649" y="384"/>
                  </a:cubicBezTo>
                  <a:cubicBezTo>
                    <a:pt x="2644" y="376"/>
                    <a:pt x="2636" y="371"/>
                    <a:pt x="2628" y="367"/>
                  </a:cubicBezTo>
                  <a:cubicBezTo>
                    <a:pt x="2633" y="364"/>
                    <a:pt x="2638" y="360"/>
                    <a:pt x="2643" y="357"/>
                  </a:cubicBezTo>
                  <a:cubicBezTo>
                    <a:pt x="2643" y="357"/>
                    <a:pt x="2642" y="357"/>
                    <a:pt x="2642" y="358"/>
                  </a:cubicBezTo>
                  <a:cubicBezTo>
                    <a:pt x="2643" y="357"/>
                    <a:pt x="2644" y="357"/>
                    <a:pt x="2644" y="356"/>
                  </a:cubicBezTo>
                  <a:cubicBezTo>
                    <a:pt x="2657" y="348"/>
                    <a:pt x="2663" y="334"/>
                    <a:pt x="2663" y="320"/>
                  </a:cubicBezTo>
                  <a:cubicBezTo>
                    <a:pt x="2663" y="311"/>
                    <a:pt x="2661" y="302"/>
                    <a:pt x="2656" y="294"/>
                  </a:cubicBezTo>
                  <a:cubicBezTo>
                    <a:pt x="2642" y="274"/>
                    <a:pt x="2614" y="269"/>
                    <a:pt x="2594" y="282"/>
                  </a:cubicBezTo>
                  <a:cubicBezTo>
                    <a:pt x="2593" y="282"/>
                    <a:pt x="2593" y="283"/>
                    <a:pt x="2592" y="283"/>
                  </a:cubicBezTo>
                  <a:cubicBezTo>
                    <a:pt x="2572" y="298"/>
                    <a:pt x="2547" y="309"/>
                    <a:pt x="2521" y="321"/>
                  </a:cubicBezTo>
                  <a:cubicBezTo>
                    <a:pt x="2516" y="323"/>
                    <a:pt x="2512" y="325"/>
                    <a:pt x="2508" y="327"/>
                  </a:cubicBezTo>
                  <a:cubicBezTo>
                    <a:pt x="2524" y="315"/>
                    <a:pt x="2540" y="302"/>
                    <a:pt x="2553" y="287"/>
                  </a:cubicBezTo>
                  <a:cubicBezTo>
                    <a:pt x="2561" y="278"/>
                    <a:pt x="2566" y="267"/>
                    <a:pt x="2566" y="256"/>
                  </a:cubicBezTo>
                  <a:cubicBezTo>
                    <a:pt x="2566" y="249"/>
                    <a:pt x="2564" y="241"/>
                    <a:pt x="2560" y="234"/>
                  </a:cubicBezTo>
                  <a:cubicBezTo>
                    <a:pt x="2550" y="217"/>
                    <a:pt x="2531" y="208"/>
                    <a:pt x="2512" y="212"/>
                  </a:cubicBezTo>
                  <a:cubicBezTo>
                    <a:pt x="2484" y="218"/>
                    <a:pt x="2457" y="232"/>
                    <a:pt x="2431" y="249"/>
                  </a:cubicBezTo>
                  <a:cubicBezTo>
                    <a:pt x="2436" y="242"/>
                    <a:pt x="2438" y="234"/>
                    <a:pt x="2438" y="226"/>
                  </a:cubicBezTo>
                  <a:cubicBezTo>
                    <a:pt x="2438" y="218"/>
                    <a:pt x="2436" y="210"/>
                    <a:pt x="2432" y="203"/>
                  </a:cubicBezTo>
                  <a:cubicBezTo>
                    <a:pt x="2421" y="184"/>
                    <a:pt x="2399" y="176"/>
                    <a:pt x="2378" y="183"/>
                  </a:cubicBezTo>
                  <a:cubicBezTo>
                    <a:pt x="2301" y="211"/>
                    <a:pt x="2231" y="266"/>
                    <a:pt x="2175" y="310"/>
                  </a:cubicBezTo>
                  <a:cubicBezTo>
                    <a:pt x="2086" y="380"/>
                    <a:pt x="2003" y="462"/>
                    <a:pt x="1913" y="568"/>
                  </a:cubicBezTo>
                  <a:cubicBezTo>
                    <a:pt x="1982" y="478"/>
                    <a:pt x="2056" y="390"/>
                    <a:pt x="2141" y="311"/>
                  </a:cubicBezTo>
                  <a:cubicBezTo>
                    <a:pt x="2148" y="305"/>
                    <a:pt x="2159" y="296"/>
                    <a:pt x="2172" y="286"/>
                  </a:cubicBezTo>
                  <a:cubicBezTo>
                    <a:pt x="2213" y="255"/>
                    <a:pt x="2259" y="219"/>
                    <a:pt x="2270" y="177"/>
                  </a:cubicBezTo>
                  <a:cubicBezTo>
                    <a:pt x="2271" y="174"/>
                    <a:pt x="2271" y="170"/>
                    <a:pt x="2271" y="166"/>
                  </a:cubicBezTo>
                  <a:cubicBezTo>
                    <a:pt x="2271" y="154"/>
                    <a:pt x="2266" y="142"/>
                    <a:pt x="2257" y="133"/>
                  </a:cubicBezTo>
                  <a:cubicBezTo>
                    <a:pt x="2246" y="122"/>
                    <a:pt x="2228" y="118"/>
                    <a:pt x="2213" y="123"/>
                  </a:cubicBezTo>
                  <a:cubicBezTo>
                    <a:pt x="2201" y="127"/>
                    <a:pt x="2189" y="132"/>
                    <a:pt x="2177" y="138"/>
                  </a:cubicBezTo>
                  <a:cubicBezTo>
                    <a:pt x="2175" y="136"/>
                    <a:pt x="2173" y="135"/>
                    <a:pt x="2170" y="135"/>
                  </a:cubicBezTo>
                  <a:cubicBezTo>
                    <a:pt x="2126" y="119"/>
                    <a:pt x="2074" y="143"/>
                    <a:pt x="2019" y="176"/>
                  </a:cubicBezTo>
                  <a:cubicBezTo>
                    <a:pt x="2025" y="160"/>
                    <a:pt x="2029" y="145"/>
                    <a:pt x="2029" y="130"/>
                  </a:cubicBezTo>
                  <a:cubicBezTo>
                    <a:pt x="2029" y="126"/>
                    <a:pt x="2028" y="122"/>
                    <a:pt x="2028" y="119"/>
                  </a:cubicBezTo>
                  <a:cubicBezTo>
                    <a:pt x="2025" y="98"/>
                    <a:pt x="2009" y="82"/>
                    <a:pt x="1988" y="80"/>
                  </a:cubicBezTo>
                  <a:cubicBezTo>
                    <a:pt x="1970" y="78"/>
                    <a:pt x="1952" y="81"/>
                    <a:pt x="1934" y="86"/>
                  </a:cubicBezTo>
                  <a:cubicBezTo>
                    <a:pt x="1934" y="86"/>
                    <a:pt x="1934" y="86"/>
                    <a:pt x="1934" y="86"/>
                  </a:cubicBezTo>
                  <a:cubicBezTo>
                    <a:pt x="1918" y="69"/>
                    <a:pt x="1890" y="68"/>
                    <a:pt x="1872" y="84"/>
                  </a:cubicBezTo>
                  <a:cubicBezTo>
                    <a:pt x="1866" y="88"/>
                    <a:pt x="1861" y="94"/>
                    <a:pt x="1856" y="99"/>
                  </a:cubicBezTo>
                  <a:cubicBezTo>
                    <a:pt x="1845" y="108"/>
                    <a:pt x="1833" y="117"/>
                    <a:pt x="1821" y="126"/>
                  </a:cubicBezTo>
                  <a:cubicBezTo>
                    <a:pt x="1823" y="121"/>
                    <a:pt x="1824" y="115"/>
                    <a:pt x="1825" y="109"/>
                  </a:cubicBezTo>
                  <a:cubicBezTo>
                    <a:pt x="1825" y="107"/>
                    <a:pt x="1825" y="105"/>
                    <a:pt x="1825" y="102"/>
                  </a:cubicBezTo>
                  <a:cubicBezTo>
                    <a:pt x="1825" y="90"/>
                    <a:pt x="1821" y="79"/>
                    <a:pt x="1812" y="70"/>
                  </a:cubicBezTo>
                  <a:cubicBezTo>
                    <a:pt x="1802" y="60"/>
                    <a:pt x="1787" y="56"/>
                    <a:pt x="1773" y="58"/>
                  </a:cubicBezTo>
                  <a:cubicBezTo>
                    <a:pt x="1714" y="68"/>
                    <a:pt x="1657" y="106"/>
                    <a:pt x="1611" y="136"/>
                  </a:cubicBezTo>
                  <a:cubicBezTo>
                    <a:pt x="1611" y="136"/>
                    <a:pt x="1610" y="137"/>
                    <a:pt x="1610" y="137"/>
                  </a:cubicBezTo>
                  <a:cubicBezTo>
                    <a:pt x="1610" y="135"/>
                    <a:pt x="1610" y="134"/>
                    <a:pt x="1610" y="132"/>
                  </a:cubicBezTo>
                  <a:cubicBezTo>
                    <a:pt x="1610" y="124"/>
                    <a:pt x="1608" y="116"/>
                    <a:pt x="1603" y="109"/>
                  </a:cubicBezTo>
                  <a:cubicBezTo>
                    <a:pt x="1593" y="91"/>
                    <a:pt x="1571" y="83"/>
                    <a:pt x="1551" y="89"/>
                  </a:cubicBezTo>
                  <a:cubicBezTo>
                    <a:pt x="1495" y="108"/>
                    <a:pt x="1446" y="151"/>
                    <a:pt x="1403" y="190"/>
                  </a:cubicBezTo>
                  <a:cubicBezTo>
                    <a:pt x="1405" y="183"/>
                    <a:pt x="1407" y="176"/>
                    <a:pt x="1408" y="169"/>
                  </a:cubicBezTo>
                  <a:cubicBezTo>
                    <a:pt x="1408" y="167"/>
                    <a:pt x="1408" y="165"/>
                    <a:pt x="1408" y="163"/>
                  </a:cubicBezTo>
                  <a:cubicBezTo>
                    <a:pt x="1408" y="162"/>
                    <a:pt x="1408" y="160"/>
                    <a:pt x="1408" y="159"/>
                  </a:cubicBezTo>
                  <a:cubicBezTo>
                    <a:pt x="1429" y="143"/>
                    <a:pt x="1450" y="127"/>
                    <a:pt x="1470" y="110"/>
                  </a:cubicBezTo>
                  <a:cubicBezTo>
                    <a:pt x="1481" y="101"/>
                    <a:pt x="1486" y="88"/>
                    <a:pt x="1486" y="76"/>
                  </a:cubicBezTo>
                  <a:cubicBezTo>
                    <a:pt x="1486" y="69"/>
                    <a:pt x="1485" y="62"/>
                    <a:pt x="1482" y="56"/>
                  </a:cubicBezTo>
                  <a:cubicBezTo>
                    <a:pt x="1472" y="37"/>
                    <a:pt x="1452" y="27"/>
                    <a:pt x="1431" y="32"/>
                  </a:cubicBezTo>
                  <a:cubicBezTo>
                    <a:pt x="1397" y="39"/>
                    <a:pt x="1365" y="56"/>
                    <a:pt x="1334" y="77"/>
                  </a:cubicBezTo>
                  <a:cubicBezTo>
                    <a:pt x="1321" y="43"/>
                    <a:pt x="1293" y="22"/>
                    <a:pt x="1254" y="17"/>
                  </a:cubicBezTo>
                  <a:cubicBezTo>
                    <a:pt x="1228" y="13"/>
                    <a:pt x="1202" y="17"/>
                    <a:pt x="1180" y="21"/>
                  </a:cubicBezTo>
                  <a:cubicBezTo>
                    <a:pt x="1084" y="39"/>
                    <a:pt x="1001" y="92"/>
                    <a:pt x="927" y="156"/>
                  </a:cubicBezTo>
                  <a:cubicBezTo>
                    <a:pt x="926" y="153"/>
                    <a:pt x="924" y="151"/>
                    <a:pt x="922" y="148"/>
                  </a:cubicBezTo>
                  <a:cubicBezTo>
                    <a:pt x="911" y="134"/>
                    <a:pt x="892" y="128"/>
                    <a:pt x="874" y="133"/>
                  </a:cubicBezTo>
                  <a:cubicBezTo>
                    <a:pt x="800" y="155"/>
                    <a:pt x="699" y="288"/>
                    <a:pt x="540" y="502"/>
                  </a:cubicBezTo>
                  <a:cubicBezTo>
                    <a:pt x="538" y="506"/>
                    <a:pt x="535" y="509"/>
                    <a:pt x="533" y="512"/>
                  </a:cubicBezTo>
                  <a:cubicBezTo>
                    <a:pt x="510" y="542"/>
                    <a:pt x="487" y="573"/>
                    <a:pt x="466" y="603"/>
                  </a:cubicBezTo>
                  <a:cubicBezTo>
                    <a:pt x="430" y="651"/>
                    <a:pt x="394" y="696"/>
                    <a:pt x="363" y="734"/>
                  </a:cubicBezTo>
                  <a:cubicBezTo>
                    <a:pt x="342" y="758"/>
                    <a:pt x="325" y="777"/>
                    <a:pt x="311" y="791"/>
                  </a:cubicBezTo>
                  <a:cubicBezTo>
                    <a:pt x="353" y="736"/>
                    <a:pt x="406" y="656"/>
                    <a:pt x="474" y="545"/>
                  </a:cubicBezTo>
                  <a:cubicBezTo>
                    <a:pt x="490" y="519"/>
                    <a:pt x="505" y="495"/>
                    <a:pt x="509" y="489"/>
                  </a:cubicBezTo>
                  <a:cubicBezTo>
                    <a:pt x="576" y="398"/>
                    <a:pt x="634" y="324"/>
                    <a:pt x="705" y="260"/>
                  </a:cubicBezTo>
                  <a:cubicBezTo>
                    <a:pt x="717" y="249"/>
                    <a:pt x="717" y="249"/>
                    <a:pt x="717" y="249"/>
                  </a:cubicBezTo>
                  <a:cubicBezTo>
                    <a:pt x="739" y="231"/>
                    <a:pt x="763" y="210"/>
                    <a:pt x="778" y="182"/>
                  </a:cubicBezTo>
                  <a:cubicBezTo>
                    <a:pt x="782" y="175"/>
                    <a:pt x="784" y="167"/>
                    <a:pt x="784" y="160"/>
                  </a:cubicBezTo>
                  <a:cubicBezTo>
                    <a:pt x="784" y="148"/>
                    <a:pt x="779" y="136"/>
                    <a:pt x="770" y="127"/>
                  </a:cubicBezTo>
                  <a:cubicBezTo>
                    <a:pt x="755" y="113"/>
                    <a:pt x="732" y="111"/>
                    <a:pt x="715" y="122"/>
                  </a:cubicBezTo>
                  <a:cubicBezTo>
                    <a:pt x="605" y="192"/>
                    <a:pt x="514" y="303"/>
                    <a:pt x="433" y="402"/>
                  </a:cubicBezTo>
                  <a:cubicBezTo>
                    <a:pt x="420" y="418"/>
                    <a:pt x="420" y="418"/>
                    <a:pt x="420" y="418"/>
                  </a:cubicBezTo>
                  <a:cubicBezTo>
                    <a:pt x="376" y="472"/>
                    <a:pt x="332" y="529"/>
                    <a:pt x="293" y="590"/>
                  </a:cubicBezTo>
                  <a:cubicBezTo>
                    <a:pt x="327" y="536"/>
                    <a:pt x="367" y="484"/>
                    <a:pt x="404" y="437"/>
                  </a:cubicBezTo>
                  <a:cubicBezTo>
                    <a:pt x="433" y="400"/>
                    <a:pt x="459" y="360"/>
                    <a:pt x="484" y="321"/>
                  </a:cubicBezTo>
                  <a:cubicBezTo>
                    <a:pt x="515" y="272"/>
                    <a:pt x="545" y="226"/>
                    <a:pt x="580" y="187"/>
                  </a:cubicBezTo>
                  <a:cubicBezTo>
                    <a:pt x="592" y="177"/>
                    <a:pt x="603" y="166"/>
                    <a:pt x="615" y="155"/>
                  </a:cubicBezTo>
                  <a:cubicBezTo>
                    <a:pt x="625" y="150"/>
                    <a:pt x="640" y="146"/>
                    <a:pt x="651" y="143"/>
                  </a:cubicBezTo>
                  <a:cubicBezTo>
                    <a:pt x="687" y="134"/>
                    <a:pt x="732" y="122"/>
                    <a:pt x="753" y="82"/>
                  </a:cubicBezTo>
                  <a:cubicBezTo>
                    <a:pt x="756" y="76"/>
                    <a:pt x="758" y="69"/>
                    <a:pt x="758" y="62"/>
                  </a:cubicBezTo>
                  <a:cubicBezTo>
                    <a:pt x="758" y="56"/>
                    <a:pt x="757" y="50"/>
                    <a:pt x="754" y="44"/>
                  </a:cubicBezTo>
                  <a:cubicBezTo>
                    <a:pt x="749" y="32"/>
                    <a:pt x="739" y="23"/>
                    <a:pt x="726" y="19"/>
                  </a:cubicBezTo>
                  <a:cubicBezTo>
                    <a:pt x="669" y="0"/>
                    <a:pt x="594" y="50"/>
                    <a:pt x="573" y="70"/>
                  </a:cubicBezTo>
                  <a:close/>
                  <a:moveTo>
                    <a:pt x="1117" y="136"/>
                  </a:moveTo>
                  <a:cubicBezTo>
                    <a:pt x="1109" y="140"/>
                    <a:pt x="1102" y="144"/>
                    <a:pt x="1095" y="149"/>
                  </a:cubicBezTo>
                  <a:cubicBezTo>
                    <a:pt x="1094" y="149"/>
                    <a:pt x="1094" y="148"/>
                    <a:pt x="1093" y="148"/>
                  </a:cubicBezTo>
                  <a:cubicBezTo>
                    <a:pt x="1101" y="143"/>
                    <a:pt x="1109" y="139"/>
                    <a:pt x="1117" y="136"/>
                  </a:cubicBezTo>
                  <a:close/>
                  <a:moveTo>
                    <a:pt x="1249" y="107"/>
                  </a:moveTo>
                  <a:cubicBezTo>
                    <a:pt x="1250" y="108"/>
                    <a:pt x="1250" y="108"/>
                    <a:pt x="1250" y="108"/>
                  </a:cubicBezTo>
                  <a:cubicBezTo>
                    <a:pt x="1250" y="108"/>
                    <a:pt x="1250" y="109"/>
                    <a:pt x="1250" y="110"/>
                  </a:cubicBezTo>
                  <a:cubicBezTo>
                    <a:pt x="1250" y="115"/>
                    <a:pt x="1249" y="125"/>
                    <a:pt x="1240" y="146"/>
                  </a:cubicBezTo>
                  <a:cubicBezTo>
                    <a:pt x="1239" y="137"/>
                    <a:pt x="1236" y="128"/>
                    <a:pt x="1230" y="120"/>
                  </a:cubicBezTo>
                  <a:cubicBezTo>
                    <a:pt x="1225" y="114"/>
                    <a:pt x="1218" y="110"/>
                    <a:pt x="1211" y="107"/>
                  </a:cubicBezTo>
                  <a:cubicBezTo>
                    <a:pt x="1237" y="104"/>
                    <a:pt x="1246" y="105"/>
                    <a:pt x="1249" y="107"/>
                  </a:cubicBezTo>
                  <a:close/>
                  <a:moveTo>
                    <a:pt x="590" y="586"/>
                  </a:moveTo>
                  <a:cubicBezTo>
                    <a:pt x="580" y="605"/>
                    <a:pt x="569" y="624"/>
                    <a:pt x="559" y="643"/>
                  </a:cubicBezTo>
                  <a:cubicBezTo>
                    <a:pt x="543" y="673"/>
                    <a:pt x="543" y="673"/>
                    <a:pt x="543" y="673"/>
                  </a:cubicBezTo>
                  <a:cubicBezTo>
                    <a:pt x="527" y="702"/>
                    <a:pt x="509" y="735"/>
                    <a:pt x="494" y="771"/>
                  </a:cubicBezTo>
                  <a:cubicBezTo>
                    <a:pt x="473" y="803"/>
                    <a:pt x="452" y="836"/>
                    <a:pt x="432" y="869"/>
                  </a:cubicBezTo>
                  <a:cubicBezTo>
                    <a:pt x="409" y="905"/>
                    <a:pt x="385" y="942"/>
                    <a:pt x="361" y="979"/>
                  </a:cubicBezTo>
                  <a:cubicBezTo>
                    <a:pt x="395" y="888"/>
                    <a:pt x="440" y="801"/>
                    <a:pt x="496" y="717"/>
                  </a:cubicBezTo>
                  <a:cubicBezTo>
                    <a:pt x="510" y="695"/>
                    <a:pt x="526" y="674"/>
                    <a:pt x="541" y="652"/>
                  </a:cubicBezTo>
                  <a:cubicBezTo>
                    <a:pt x="557" y="631"/>
                    <a:pt x="573" y="609"/>
                    <a:pt x="590" y="586"/>
                  </a:cubicBezTo>
                  <a:close/>
                  <a:moveTo>
                    <a:pt x="665" y="689"/>
                  </a:moveTo>
                  <a:cubicBezTo>
                    <a:pt x="675" y="674"/>
                    <a:pt x="684" y="659"/>
                    <a:pt x="694" y="645"/>
                  </a:cubicBezTo>
                  <a:cubicBezTo>
                    <a:pt x="667" y="690"/>
                    <a:pt x="642" y="734"/>
                    <a:pt x="620" y="775"/>
                  </a:cubicBezTo>
                  <a:cubicBezTo>
                    <a:pt x="615" y="779"/>
                    <a:pt x="611" y="783"/>
                    <a:pt x="606" y="787"/>
                  </a:cubicBezTo>
                  <a:cubicBezTo>
                    <a:pt x="625" y="755"/>
                    <a:pt x="645" y="722"/>
                    <a:pt x="665" y="689"/>
                  </a:cubicBezTo>
                  <a:close/>
                  <a:moveTo>
                    <a:pt x="636" y="1095"/>
                  </a:moveTo>
                  <a:cubicBezTo>
                    <a:pt x="635" y="1096"/>
                    <a:pt x="634" y="1097"/>
                    <a:pt x="633" y="1098"/>
                  </a:cubicBezTo>
                  <a:cubicBezTo>
                    <a:pt x="633" y="1098"/>
                    <a:pt x="633" y="1097"/>
                    <a:pt x="633" y="1097"/>
                  </a:cubicBezTo>
                  <a:cubicBezTo>
                    <a:pt x="634" y="1096"/>
                    <a:pt x="635" y="1095"/>
                    <a:pt x="636" y="1095"/>
                  </a:cubicBezTo>
                  <a:close/>
                  <a:moveTo>
                    <a:pt x="1275" y="453"/>
                  </a:moveTo>
                  <a:cubicBezTo>
                    <a:pt x="1244" y="495"/>
                    <a:pt x="1217" y="535"/>
                    <a:pt x="1196" y="569"/>
                  </a:cubicBezTo>
                  <a:cubicBezTo>
                    <a:pt x="1154" y="636"/>
                    <a:pt x="1115" y="711"/>
                    <a:pt x="1074" y="800"/>
                  </a:cubicBezTo>
                  <a:cubicBezTo>
                    <a:pt x="1066" y="811"/>
                    <a:pt x="1059" y="823"/>
                    <a:pt x="1051" y="834"/>
                  </a:cubicBezTo>
                  <a:cubicBezTo>
                    <a:pt x="1004" y="903"/>
                    <a:pt x="956" y="975"/>
                    <a:pt x="905" y="1042"/>
                  </a:cubicBezTo>
                  <a:cubicBezTo>
                    <a:pt x="891" y="1061"/>
                    <a:pt x="891" y="1061"/>
                    <a:pt x="891" y="1061"/>
                  </a:cubicBezTo>
                  <a:cubicBezTo>
                    <a:pt x="889" y="1064"/>
                    <a:pt x="886" y="1068"/>
                    <a:pt x="882" y="1073"/>
                  </a:cubicBezTo>
                  <a:cubicBezTo>
                    <a:pt x="893" y="1042"/>
                    <a:pt x="906" y="1011"/>
                    <a:pt x="916" y="988"/>
                  </a:cubicBezTo>
                  <a:cubicBezTo>
                    <a:pt x="926" y="964"/>
                    <a:pt x="926" y="964"/>
                    <a:pt x="926" y="964"/>
                  </a:cubicBezTo>
                  <a:cubicBezTo>
                    <a:pt x="974" y="842"/>
                    <a:pt x="1042" y="721"/>
                    <a:pt x="1129" y="605"/>
                  </a:cubicBezTo>
                  <a:cubicBezTo>
                    <a:pt x="1145" y="584"/>
                    <a:pt x="1162" y="563"/>
                    <a:pt x="1179" y="542"/>
                  </a:cubicBezTo>
                  <a:cubicBezTo>
                    <a:pt x="1210" y="511"/>
                    <a:pt x="1242" y="482"/>
                    <a:pt x="1275" y="453"/>
                  </a:cubicBezTo>
                  <a:close/>
                  <a:moveTo>
                    <a:pt x="1253" y="701"/>
                  </a:moveTo>
                  <a:cubicBezTo>
                    <a:pt x="1290" y="652"/>
                    <a:pt x="1332" y="597"/>
                    <a:pt x="1378" y="541"/>
                  </a:cubicBezTo>
                  <a:cubicBezTo>
                    <a:pt x="1360" y="567"/>
                    <a:pt x="1341" y="594"/>
                    <a:pt x="1322" y="623"/>
                  </a:cubicBezTo>
                  <a:cubicBezTo>
                    <a:pt x="1282" y="683"/>
                    <a:pt x="1244" y="745"/>
                    <a:pt x="1207" y="805"/>
                  </a:cubicBezTo>
                  <a:cubicBezTo>
                    <a:pt x="1198" y="820"/>
                    <a:pt x="1188" y="836"/>
                    <a:pt x="1179" y="851"/>
                  </a:cubicBezTo>
                  <a:cubicBezTo>
                    <a:pt x="1190" y="819"/>
                    <a:pt x="1202" y="787"/>
                    <a:pt x="1214" y="755"/>
                  </a:cubicBezTo>
                  <a:cubicBezTo>
                    <a:pt x="1227" y="737"/>
                    <a:pt x="1240" y="719"/>
                    <a:pt x="1253" y="701"/>
                  </a:cubicBezTo>
                  <a:close/>
                  <a:moveTo>
                    <a:pt x="1852" y="240"/>
                  </a:moveTo>
                  <a:cubicBezTo>
                    <a:pt x="1872" y="226"/>
                    <a:pt x="1872" y="226"/>
                    <a:pt x="1872" y="226"/>
                  </a:cubicBezTo>
                  <a:cubicBezTo>
                    <a:pt x="1874" y="224"/>
                    <a:pt x="1877" y="222"/>
                    <a:pt x="1880" y="220"/>
                  </a:cubicBezTo>
                  <a:cubicBezTo>
                    <a:pt x="1866" y="236"/>
                    <a:pt x="1852" y="251"/>
                    <a:pt x="1839" y="264"/>
                  </a:cubicBezTo>
                  <a:cubicBezTo>
                    <a:pt x="1825" y="279"/>
                    <a:pt x="1813" y="292"/>
                    <a:pt x="1805" y="302"/>
                  </a:cubicBezTo>
                  <a:cubicBezTo>
                    <a:pt x="1788" y="323"/>
                    <a:pt x="1771" y="345"/>
                    <a:pt x="1753" y="367"/>
                  </a:cubicBezTo>
                  <a:cubicBezTo>
                    <a:pt x="1683" y="431"/>
                    <a:pt x="1622" y="502"/>
                    <a:pt x="1572" y="578"/>
                  </a:cubicBezTo>
                  <a:cubicBezTo>
                    <a:pt x="1555" y="603"/>
                    <a:pt x="1539" y="629"/>
                    <a:pt x="1525" y="656"/>
                  </a:cubicBezTo>
                  <a:cubicBezTo>
                    <a:pt x="1506" y="680"/>
                    <a:pt x="1487" y="704"/>
                    <a:pt x="1469" y="729"/>
                  </a:cubicBezTo>
                  <a:cubicBezTo>
                    <a:pt x="1449" y="756"/>
                    <a:pt x="1429" y="783"/>
                    <a:pt x="1410" y="811"/>
                  </a:cubicBezTo>
                  <a:cubicBezTo>
                    <a:pt x="1419" y="788"/>
                    <a:pt x="1428" y="766"/>
                    <a:pt x="1438" y="743"/>
                  </a:cubicBezTo>
                  <a:cubicBezTo>
                    <a:pt x="1444" y="735"/>
                    <a:pt x="1450" y="727"/>
                    <a:pt x="1455" y="719"/>
                  </a:cubicBezTo>
                  <a:cubicBezTo>
                    <a:pt x="1549" y="587"/>
                    <a:pt x="1647" y="462"/>
                    <a:pt x="1749" y="349"/>
                  </a:cubicBezTo>
                  <a:cubicBezTo>
                    <a:pt x="1749" y="349"/>
                    <a:pt x="1797" y="294"/>
                    <a:pt x="1797" y="294"/>
                  </a:cubicBezTo>
                  <a:cubicBezTo>
                    <a:pt x="1807" y="281"/>
                    <a:pt x="1818" y="269"/>
                    <a:pt x="1829" y="257"/>
                  </a:cubicBezTo>
                  <a:cubicBezTo>
                    <a:pt x="1837" y="251"/>
                    <a:pt x="1844" y="245"/>
                    <a:pt x="1852" y="240"/>
                  </a:cubicBezTo>
                  <a:close/>
                  <a:moveTo>
                    <a:pt x="1894" y="365"/>
                  </a:moveTo>
                  <a:cubicBezTo>
                    <a:pt x="1808" y="450"/>
                    <a:pt x="1732" y="541"/>
                    <a:pt x="1666" y="637"/>
                  </a:cubicBezTo>
                  <a:cubicBezTo>
                    <a:pt x="1654" y="654"/>
                    <a:pt x="1643" y="672"/>
                    <a:pt x="1632" y="689"/>
                  </a:cubicBezTo>
                  <a:cubicBezTo>
                    <a:pt x="1613" y="709"/>
                    <a:pt x="1595" y="729"/>
                    <a:pt x="1577" y="748"/>
                  </a:cubicBezTo>
                  <a:cubicBezTo>
                    <a:pt x="1584" y="734"/>
                    <a:pt x="1592" y="720"/>
                    <a:pt x="1600" y="706"/>
                  </a:cubicBezTo>
                  <a:cubicBezTo>
                    <a:pt x="1674" y="609"/>
                    <a:pt x="1749" y="515"/>
                    <a:pt x="1818" y="429"/>
                  </a:cubicBezTo>
                  <a:cubicBezTo>
                    <a:pt x="1842" y="407"/>
                    <a:pt x="1868" y="386"/>
                    <a:pt x="1894" y="365"/>
                  </a:cubicBezTo>
                  <a:close/>
                  <a:moveTo>
                    <a:pt x="2264" y="375"/>
                  </a:moveTo>
                  <a:cubicBezTo>
                    <a:pt x="2282" y="361"/>
                    <a:pt x="2301" y="348"/>
                    <a:pt x="2321" y="335"/>
                  </a:cubicBezTo>
                  <a:cubicBezTo>
                    <a:pt x="2335" y="325"/>
                    <a:pt x="2350" y="315"/>
                    <a:pt x="2364" y="305"/>
                  </a:cubicBezTo>
                  <a:cubicBezTo>
                    <a:pt x="2357" y="312"/>
                    <a:pt x="2349" y="320"/>
                    <a:pt x="2342" y="327"/>
                  </a:cubicBezTo>
                  <a:cubicBezTo>
                    <a:pt x="2336" y="331"/>
                    <a:pt x="2329" y="335"/>
                    <a:pt x="2323" y="340"/>
                  </a:cubicBezTo>
                  <a:cubicBezTo>
                    <a:pt x="2134" y="479"/>
                    <a:pt x="1989" y="622"/>
                    <a:pt x="1879" y="775"/>
                  </a:cubicBezTo>
                  <a:cubicBezTo>
                    <a:pt x="1873" y="785"/>
                    <a:pt x="1866" y="795"/>
                    <a:pt x="1859" y="805"/>
                  </a:cubicBezTo>
                  <a:cubicBezTo>
                    <a:pt x="1837" y="827"/>
                    <a:pt x="1816" y="850"/>
                    <a:pt x="1794" y="873"/>
                  </a:cubicBezTo>
                  <a:cubicBezTo>
                    <a:pt x="1822" y="832"/>
                    <a:pt x="1852" y="791"/>
                    <a:pt x="1883" y="751"/>
                  </a:cubicBezTo>
                  <a:cubicBezTo>
                    <a:pt x="1979" y="634"/>
                    <a:pt x="2107" y="491"/>
                    <a:pt x="2264" y="375"/>
                  </a:cubicBezTo>
                  <a:close/>
                  <a:moveTo>
                    <a:pt x="1932" y="859"/>
                  </a:moveTo>
                  <a:cubicBezTo>
                    <a:pt x="2029" y="762"/>
                    <a:pt x="2029" y="762"/>
                    <a:pt x="2029" y="762"/>
                  </a:cubicBezTo>
                  <a:cubicBezTo>
                    <a:pt x="2033" y="757"/>
                    <a:pt x="2038" y="752"/>
                    <a:pt x="2043" y="748"/>
                  </a:cubicBezTo>
                  <a:cubicBezTo>
                    <a:pt x="2009" y="799"/>
                    <a:pt x="1977" y="852"/>
                    <a:pt x="1946" y="903"/>
                  </a:cubicBezTo>
                  <a:cubicBezTo>
                    <a:pt x="1923" y="943"/>
                    <a:pt x="1923" y="943"/>
                    <a:pt x="1923" y="943"/>
                  </a:cubicBezTo>
                  <a:cubicBezTo>
                    <a:pt x="1914" y="958"/>
                    <a:pt x="1903" y="973"/>
                    <a:pt x="1893" y="989"/>
                  </a:cubicBezTo>
                  <a:cubicBezTo>
                    <a:pt x="1871" y="1013"/>
                    <a:pt x="1849" y="1037"/>
                    <a:pt x="1829" y="1060"/>
                  </a:cubicBezTo>
                  <a:cubicBezTo>
                    <a:pt x="1856" y="989"/>
                    <a:pt x="1889" y="923"/>
                    <a:pt x="1929" y="862"/>
                  </a:cubicBezTo>
                  <a:cubicBezTo>
                    <a:pt x="1930" y="861"/>
                    <a:pt x="1931" y="860"/>
                    <a:pt x="1932" y="85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/>
            <a:lstStyle/>
            <a:p>
              <a:endParaRPr lang="zh-CN" altLang="en-US" sz="20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532550" y="213129"/>
              <a:ext cx="503073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Quan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32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75718E9-5D8E-4194-BA8C-A846ABA4D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209" y="1550205"/>
            <a:ext cx="5473581" cy="4126356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1AD825-A19B-4FAE-96CD-3CB38AF131FC}"/>
              </a:ext>
            </a:extLst>
          </p:cNvPr>
          <p:cNvSpPr/>
          <p:nvPr/>
        </p:nvSpPr>
        <p:spPr>
          <a:xfrm>
            <a:off x="2930769" y="5533292"/>
            <a:ext cx="6283569" cy="78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F24F520-9E64-49F1-9602-9B7AC982939D}"/>
              </a:ext>
            </a:extLst>
          </p:cNvPr>
          <p:cNvSpPr/>
          <p:nvPr/>
        </p:nvSpPr>
        <p:spPr>
          <a:xfrm>
            <a:off x="2930769" y="5533292"/>
            <a:ext cx="6283569" cy="7854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19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0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5930-905B-43FF-B0DC-878DD9202BFA}"/>
              </a:ext>
            </a:extLst>
          </p:cNvPr>
          <p:cNvSpPr txBox="1"/>
          <p:nvPr/>
        </p:nvSpPr>
        <p:spPr>
          <a:xfrm>
            <a:off x="482885" y="1710788"/>
            <a:ext cx="522954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vi-VN" sz="3600" b="0" i="0" dirty="0">
                <a:solidFill>
                  <a:srgbClr val="002060"/>
                </a:solidFill>
                <a:effectLst/>
                <a:latin typeface="+mj-lt"/>
              </a:rPr>
              <a:t>Chưa hết buồn ngủ hoặc chưa tỉnh táo hẳn sau khi vừa ngủ dậy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10 ảnh hot trong ngày trên Facebook (7/12) - Ngôi sao">
            <a:extLst>
              <a:ext uri="{FF2B5EF4-FFF2-40B4-BE49-F238E27FC236}">
                <a16:creationId xmlns:a16="http://schemas.microsoft.com/office/drawing/2014/main" id="{FCF1AD86-2744-46FA-B59B-13F16B4D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0" y="374753"/>
            <a:ext cx="3786553" cy="50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5930-905B-43FF-B0DC-878DD9202BFA}"/>
              </a:ext>
            </a:extLst>
          </p:cNvPr>
          <p:cNvSpPr txBox="1"/>
          <p:nvPr/>
        </p:nvSpPr>
        <p:spPr>
          <a:xfrm>
            <a:off x="544530" y="2156265"/>
            <a:ext cx="485967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cãi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xát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hung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hăng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 descr="Cho nghỉ việc vì gây gổ, đánh nhau - Báo Người lao động">
            <a:extLst>
              <a:ext uri="{FF2B5EF4-FFF2-40B4-BE49-F238E27FC236}">
                <a16:creationId xmlns:a16="http://schemas.microsoft.com/office/drawing/2014/main" id="{01202844-E6DD-45EA-ADB7-E09CA2EF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38" y="1594337"/>
            <a:ext cx="4171177" cy="31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  <p:tag name="ISPRING_PRESENTATION_TITLE" val="六年级语文《山中访友》PPT模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125</Words>
  <Application>Microsoft Office PowerPoint</Application>
  <PresentationFormat>Widescreen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等线</vt:lpstr>
      <vt:lpstr>微软雅黑</vt:lpstr>
      <vt:lpstr>Aptos</vt:lpstr>
      <vt:lpstr>Aptos Display</vt:lpstr>
      <vt:lpstr>Arial</vt:lpstr>
      <vt:lpstr>Arial-Rounded</vt:lpstr>
      <vt:lpstr>Calibri</vt:lpstr>
      <vt:lpstr>Garamond</vt:lpstr>
      <vt:lpstr>Times New Roman</vt:lpstr>
      <vt:lpstr>Office 主题​​</vt:lpstr>
      <vt:lpstr>https://www.freeppt7.com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六年级语文《山中访友》PPT模板</dc:title>
  <dc:creator>Administrator</dc:creator>
  <cp:lastModifiedBy>Administrator</cp:lastModifiedBy>
  <cp:revision>158</cp:revision>
  <dcterms:created xsi:type="dcterms:W3CDTF">2019-05-23T14:53:29Z</dcterms:created>
  <dcterms:modified xsi:type="dcterms:W3CDTF">2026-03-28T04:57:17Z</dcterms:modified>
</cp:coreProperties>
</file>