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90" r:id="rId3"/>
  </p:sldMasterIdLst>
  <p:notesMasterIdLst>
    <p:notesMasterId r:id="rId8"/>
  </p:notesMasterIdLst>
  <p:sldIdLst>
    <p:sldId id="7639" r:id="rId4"/>
    <p:sldId id="3406" r:id="rId5"/>
    <p:sldId id="3409" r:id="rId6"/>
    <p:sldId id="341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51">
          <p15:clr>
            <a:srgbClr val="A4A3A4"/>
          </p15:clr>
        </p15:guide>
        <p15:guide id="3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48" y="66"/>
      </p:cViewPr>
      <p:guideLst>
        <p:guide pos="3840"/>
        <p:guide orient="horz" pos="51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9F90-1B91-460C-A2C4-FC467AEDA9EA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3175-8996-4AE9-B2A2-A88F38BC5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22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1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9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5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8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5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4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7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1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4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23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6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2026/3/27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0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Tiếng Việt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Thiên nhiên kì thú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Loài chim của biển cả(Tiết 1,2)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Thanh </a:t>
            </a:r>
            <a:r>
              <a:rPr lang="en-US" sz="2000" b="1" i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1A6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Tiểu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Đạo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226635" y="546410"/>
            <a:ext cx="10247970" cy="53079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223025" y="1836361"/>
            <a:ext cx="2955073" cy="5181938"/>
          </a:xfrm>
          <a:prstGeom prst="rect">
            <a:avLst/>
          </a:prstGeom>
        </p:spPr>
      </p:pic>
      <p:sp>
        <p:nvSpPr>
          <p:cNvPr id="16" name="MỤC TIÊU BÀI HỌC"/>
          <p:cNvSpPr txBox="1"/>
          <p:nvPr/>
        </p:nvSpPr>
        <p:spPr>
          <a:xfrm>
            <a:off x="4368001" y="634990"/>
            <a:ext cx="428861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Loài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chim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cả</a:t>
            </a:r>
            <a:endParaRPr lang="zh-CN" alt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7B86E-C362-404B-9543-C26543FA924F}"/>
              </a:ext>
            </a:extLst>
          </p:cNvPr>
          <p:cNvSpPr txBox="1"/>
          <p:nvPr/>
        </p:nvSpPr>
        <p:spPr>
          <a:xfrm>
            <a:off x="2174486" y="1308974"/>
            <a:ext cx="8675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sải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bay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vượt</a:t>
            </a:r>
            <a:r>
              <a:rPr lang="en-US" sz="2800" dirty="0"/>
              <a:t> qua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mênh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.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bơi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giỏi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bay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dập</a:t>
            </a:r>
            <a:r>
              <a:rPr lang="en-US" sz="2800" dirty="0"/>
              <a:t> </a:t>
            </a:r>
            <a:r>
              <a:rPr lang="en-US" sz="2800" dirty="0" err="1"/>
              <a:t>dềnh</a:t>
            </a:r>
            <a:r>
              <a:rPr lang="en-US" sz="2800" dirty="0"/>
              <a:t>. Khi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bay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trú</a:t>
            </a:r>
            <a:r>
              <a:rPr lang="en-US" sz="2800" dirty="0"/>
              <a:t> </a:t>
            </a:r>
            <a:r>
              <a:rPr lang="en-US" sz="2800" dirty="0" err="1"/>
              <a:t>ẩn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37AC4-2113-4102-A565-419FFEBCF4FE}"/>
              </a:ext>
            </a:extLst>
          </p:cNvPr>
          <p:cNvSpPr txBox="1"/>
          <p:nvPr/>
        </p:nvSpPr>
        <p:spPr>
          <a:xfrm>
            <a:off x="8010293" y="5025806"/>
            <a:ext cx="29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</a:t>
            </a:r>
            <a:r>
              <a:rPr lang="en-US" sz="2800" i="1" dirty="0" err="1"/>
              <a:t>Trung</a:t>
            </a:r>
            <a:r>
              <a:rPr lang="en-US" sz="2800" i="1" dirty="0"/>
              <a:t> </a:t>
            </a:r>
            <a:r>
              <a:rPr lang="en-US" sz="2800" i="1" dirty="0" err="1"/>
              <a:t>Nguyên</a:t>
            </a:r>
            <a:r>
              <a:rPr lang="en-US" sz="2800" i="1" dirty="0"/>
              <a:t>)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D04765F-A505-4A32-8AEA-5FA6F6787B18}"/>
              </a:ext>
            </a:extLst>
          </p:cNvPr>
          <p:cNvSpPr/>
          <p:nvPr/>
        </p:nvSpPr>
        <p:spPr>
          <a:xfrm>
            <a:off x="3629025" y="5426972"/>
            <a:ext cx="4083680" cy="1124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/>
                </a:solidFill>
              </a:rPr>
              <a:t>Đọc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theo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nhóm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4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971799" y="881320"/>
            <a:ext cx="8043808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E4BCC-3704-49C9-9968-7A7695886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49" y="3299497"/>
            <a:ext cx="3817749" cy="28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4067980" y="1289886"/>
            <a:ext cx="5963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4596562" y="2493371"/>
            <a:ext cx="58904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Ngoài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xa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, </a:t>
            </a:r>
            <a:r>
              <a:rPr lang="en-US" sz="4000" dirty="0">
                <a:solidFill>
                  <a:prstClr val="black"/>
                </a:solidFill>
                <a:latin typeface="Arial-Rounded"/>
                <a:ea typeface="Arial-Rounded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bơi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giỏi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nhờ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màng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vịt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074096" y="994946"/>
            <a:ext cx="8043808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2514600" y="172357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2876550" y="3224472"/>
            <a:ext cx="6334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bão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trú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246</Words>
  <Application>Microsoft Office PowerPoint</Application>
  <PresentationFormat>Widescreen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等线</vt:lpstr>
      <vt:lpstr>Aptos</vt:lpstr>
      <vt:lpstr>Aptos Display</vt:lpstr>
      <vt:lpstr>Arial</vt:lpstr>
      <vt:lpstr>Arial-Rounded</vt:lpstr>
      <vt:lpstr>Calibri</vt:lpstr>
      <vt:lpstr>Garamond</vt:lpstr>
      <vt:lpstr>Times New Roman</vt:lpstr>
      <vt:lpstr>字魂59号-创粗黑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Administrator</cp:lastModifiedBy>
  <cp:revision>38</cp:revision>
  <dcterms:created xsi:type="dcterms:W3CDTF">2017-04-18T06:01:00Z</dcterms:created>
  <dcterms:modified xsi:type="dcterms:W3CDTF">2026-03-27T15:15:35Z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