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456" y="57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77844" y="3452648"/>
            <a:ext cx="348300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4 CHỦ ĐỀ 6</a:t>
            </a:r>
            <a:endParaRPr lang="vi-VN" sz="3200" b="1" strike="noStrike" spc="-1" dirty="0">
              <a:solidFill>
                <a:srgbClr val="1713CB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1713CB"/>
                </a:solidFill>
                <a:latin typeface="Times New Roman"/>
              </a:rPr>
              <a:t>LỚP 1A4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4343400" y="5271480"/>
            <a:ext cx="666768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0" strike="noStrike" spc="-1" dirty="0">
                <a:solidFill>
                  <a:srgbClr val="000000"/>
                </a:solidFill>
                <a:latin typeface="Times New Roman"/>
              </a:rPr>
              <a:t>GV: Nguyễn Thị Hằng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spc="-1" dirty="0">
                <a:solidFill>
                  <a:srgbClr val="000000"/>
                </a:solidFill>
                <a:latin typeface="Times New Roman"/>
              </a:rPr>
              <a:t>Đơn vị: Trường Tiểu học Hưng Đạo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6072394" y="388620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143000"/>
            <a:ext cx="10144080" cy="444672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72120" y="1071720"/>
            <a:ext cx="23572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7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4"/>
          <p:cNvSpPr/>
          <p:nvPr/>
        </p:nvSpPr>
        <p:spPr>
          <a:xfrm>
            <a:off x="1285200" y="71280"/>
            <a:ext cx="2478960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Picture 10" descr="D:\GIÁO ÁN 1 2020-2021\HÌNH SOẠN GIÁO ÁN\Nghe nhạc\Nghe nhạc Lí cây bông - Copy.jpg"/>
          <p:cNvPicPr/>
          <p:nvPr/>
        </p:nvPicPr>
        <p:blipFill>
          <a:blip r:embed="rId4">
            <a:lum contrast="30000"/>
          </a:blip>
          <a:srcRect l="705"/>
          <a:stretch/>
        </p:blipFill>
        <p:spPr>
          <a:xfrm>
            <a:off x="343080" y="1000080"/>
            <a:ext cx="10231200" cy="461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  <p:pic>
        <p:nvPicPr>
          <p:cNvPr id="9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6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  <p:pic>
        <p:nvPicPr>
          <p:cNvPr id="2" name="tro chơi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35600" y="167991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62956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4870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721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129120" y="34052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0581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343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272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775332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77248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7654</TotalTime>
  <Words>110</Words>
  <Application>Microsoft Office PowerPoint</Application>
  <PresentationFormat>Custom</PresentationFormat>
  <Paragraphs>28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Hằng Nguyễn</cp:lastModifiedBy>
  <cp:revision>617</cp:revision>
  <dcterms:created xsi:type="dcterms:W3CDTF">2010-04-30T20:19:48Z</dcterms:created>
  <dcterms:modified xsi:type="dcterms:W3CDTF">2026-03-03T15:07:28Z</dcterms:modified>
  <dc:language>en-US</dc:language>
</cp:coreProperties>
</file>