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6" y="11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.gif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6705600" y="4026362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15929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vi-VN" sz="3200" b="1" strike="noStrike" spc="-1" dirty="0">
              <a:solidFill>
                <a:srgbClr val="1713CB"/>
              </a:solidFill>
              <a:latin typeface="Cambria"/>
              <a:ea typeface="Calibri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A0F161-F60B-4D00-26CB-8C92C3E2F3B9}"/>
              </a:ext>
            </a:extLst>
          </p:cNvPr>
          <p:cNvSpPr/>
          <p:nvPr/>
        </p:nvSpPr>
        <p:spPr>
          <a:xfrm>
            <a:off x="4402512" y="5243882"/>
            <a:ext cx="650556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GV:</a:t>
            </a:r>
            <a:r>
              <a:rPr lang="vi-VN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 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C00000"/>
                </a:solidFill>
                <a:latin typeface="Constantia"/>
              </a:rPr>
              <a:t>Đơn vị: Trường TH Hưng Đạo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599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4524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5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1600" y="3536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5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6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96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7164</TotalTime>
  <Words>102</Words>
  <Application>Microsoft Office PowerPoint</Application>
  <PresentationFormat>Custom</PresentationFormat>
  <Paragraphs>27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610</cp:revision>
  <dcterms:created xsi:type="dcterms:W3CDTF">2010-04-30T20:19:48Z</dcterms:created>
  <dcterms:modified xsi:type="dcterms:W3CDTF">2026-03-10T14:38:03Z</dcterms:modified>
  <dc:language>en-US</dc:language>
</cp:coreProperties>
</file>