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2"/>
  </p:notesMasterIdLst>
  <p:sldIdLst>
    <p:sldId id="287" r:id="rId4"/>
    <p:sldId id="280" r:id="rId5"/>
    <p:sldId id="284" r:id="rId6"/>
    <p:sldId id="259" r:id="rId7"/>
    <p:sldId id="260" r:id="rId8"/>
    <p:sldId id="268" r:id="rId9"/>
    <p:sldId id="261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F2F4-EA23-4FA7-A9F9-C3847994D6E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7969-0114-4917-A886-83E8C05C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2026/3/5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1885950" y="2197841"/>
            <a:ext cx="5543550" cy="1114425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3375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3375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2770883" y="1215046"/>
            <a:ext cx="360223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025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025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3010556" y="3429000"/>
            <a:ext cx="345043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endParaRPr lang="en-US" sz="2475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366712" y="220503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2427439" y="4171951"/>
            <a:ext cx="428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21: Các giác quan của cơ thể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C\Desktop\hình\o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191000" cy="2514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50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:\Users\PC\Desktop\hình\N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712845"/>
            <a:ext cx="4154170" cy="2730500"/>
          </a:xfrm>
          <a:prstGeom prst="rect">
            <a:avLst/>
          </a:prstGeom>
          <a:noFill/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8200" y="685800"/>
            <a:ext cx="3385820" cy="31527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8925" y="3592195"/>
            <a:ext cx="3590290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o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486400"/>
          </a:xfrm>
          <a:prstGeom prst="rect">
            <a:avLst/>
          </a:prstGeom>
          <a:noFill/>
        </p:spPr>
      </p:pic>
      <p:pic>
        <p:nvPicPr>
          <p:cNvPr id="3076" name="Picture 4" descr="C:\Users\PC\Desktop\hình\TN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427"/>
            <a:ext cx="838200" cy="7048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" y="36195"/>
            <a:ext cx="6296660" cy="9144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0668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818765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2735" y="57150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1370" y="113792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0" y="2699385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31735" y="545973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>
            <a:off x="2209800" y="1447800"/>
            <a:ext cx="1828800" cy="13716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2209800" y="3199765"/>
            <a:ext cx="2438400" cy="1530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978535" y="4648200"/>
            <a:ext cx="393065" cy="10668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6248400" y="1518920"/>
            <a:ext cx="902970" cy="1574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6629400" y="3080385"/>
            <a:ext cx="685800" cy="1200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3733800"/>
            <a:ext cx="2600960" cy="2036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38200" cy="914400"/>
          </a:xfrm>
          <a:prstGeom prst="rect">
            <a:avLst/>
          </a:prstGeom>
          <a:noFill/>
        </p:spPr>
      </p:pic>
      <p:pic>
        <p:nvPicPr>
          <p:cNvPr id="4099" name="Picture 3" descr="C:\Users\PC\Desktop\hình\o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" y="914400"/>
            <a:ext cx="8225790" cy="3810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0" name="Picture 4" descr="C:\Users\PC\Desktop\hình\tn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8005" y="4800600"/>
            <a:ext cx="6036310" cy="20574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0" y="11430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40320" y="914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3612515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18155" y="769620"/>
            <a:ext cx="1295400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45375" y="427736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</Words>
  <Application>Microsoft Office PowerPoint</Application>
  <PresentationFormat>On-screen Show (4:3)</PresentationFormat>
  <Paragraphs>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.VnTime</vt:lpstr>
      <vt:lpstr>Arial</vt:lpstr>
      <vt:lpstr>Calibri</vt:lpstr>
      <vt:lpstr>inpin heiti</vt:lpstr>
      <vt:lpstr>Times New Roman</vt:lpstr>
      <vt:lpstr>Office Theme</vt:lpstr>
      <vt:lpstr>Office 主题​​</vt:lpstr>
      <vt:lpstr>第一PPT，www.1ppt.com</vt:lpstr>
      <vt:lpstr>PowerPoint Presentation</vt:lpstr>
      <vt:lpstr>PowerPoint Presentation</vt:lpstr>
      <vt:lpstr>PowerPoint Presentation</vt:lpstr>
      <vt:lpstr>Quan sát hình và cho biết cơ thể chúng ta có các giác quan nào.</vt:lpstr>
      <vt:lpstr>Chỉ và gọi tên các giác quan</vt:lpstr>
      <vt:lpstr>PowerPoint Presentation</vt:lpstr>
      <vt:lpstr>Em dùng giác quan nào để nhận biết các vật trong hình sau?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16</cp:revision>
  <dcterms:created xsi:type="dcterms:W3CDTF">2020-08-29T18:21:00Z</dcterms:created>
  <dcterms:modified xsi:type="dcterms:W3CDTF">2026-03-05T14:08:45Z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