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99" r:id="rId3"/>
    <p:sldMasterId id="2147483710" r:id="rId4"/>
    <p:sldMasterId id="2147483733" r:id="rId5"/>
    <p:sldMasterId id="2147483745" r:id="rId6"/>
  </p:sldMasterIdLst>
  <p:notesMasterIdLst>
    <p:notesMasterId r:id="rId19"/>
  </p:notesMasterIdLst>
  <p:sldIdLst>
    <p:sldId id="2007577123" r:id="rId7"/>
    <p:sldId id="282" r:id="rId8"/>
    <p:sldId id="291" r:id="rId9"/>
    <p:sldId id="2007577095" r:id="rId10"/>
    <p:sldId id="2007577099" r:id="rId11"/>
    <p:sldId id="2007577120" r:id="rId12"/>
    <p:sldId id="285" r:id="rId13"/>
    <p:sldId id="2007577097" r:id="rId14"/>
    <p:sldId id="2007577102" r:id="rId15"/>
    <p:sldId id="2007577103" r:id="rId16"/>
    <p:sldId id="2007577122" r:id="rId17"/>
    <p:sldId id="35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DAD1B-700B-4971-B781-538523193C14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CC4AD-3121-4E68-B519-40C2DE13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7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7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Ghi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chú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: GV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gọi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HS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,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đúng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thì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click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chuột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phép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tính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=&gt;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đáp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án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1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quả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táo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sẽ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xuất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hiện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. 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64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9955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174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0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4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226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46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266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49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03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722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68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322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569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6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38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71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560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494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322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5600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173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40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4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379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802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16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578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628866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206211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8533236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44079862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2153851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49887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2026/3/8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6982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089096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6816632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502516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506031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928571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121277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580985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52925005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19981894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044014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469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69687766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509644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844645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649942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8128916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6624866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075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2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53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6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5611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60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172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482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691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495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872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68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05C511-A0F4-4840-A424-E84ABC1D9C2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3128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53FFB2-BE08-4F8F-8C1D-809C9EBD3555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3034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13857-F724-4C1E-AE53-B89A286641C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83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34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F227F-B74F-4CEA-9B7E-91E0947B261E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6449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C41A5E-A659-48CD-B048-6C51C835A709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473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5403C-76BF-4D9D-B3CA-38E2E32CD3C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9841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BF658-437B-476F-ADB8-C3795E22963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4201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E2259-F376-48FE-8D13-3F698BC9F5A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804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61283-20C5-4259-ADDB-E551A7B09BE4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483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2E9ADC-D685-4DF9-8A9E-C4EB781D9F6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4869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280C-61D8-4E76-87EE-D3F3A08B8AE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64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28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49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5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46787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6F798-E4B2-4A0E-885F-0DF0BB3F89B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39732"/>
            <a:ext cx="1360535" cy="1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283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8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66E1FD-10E2-40F3-89E0-EFBC05D4975E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19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9.jpeg"/><Relationship Id="rId11" Type="http://schemas.openxmlformats.org/officeDocument/2006/relationships/image" Target="../media/image42.png"/><Relationship Id="rId5" Type="http://schemas.openxmlformats.org/officeDocument/2006/relationships/notesSlide" Target="../notesSlides/notesSlide2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4989" y="1943638"/>
            <a:ext cx="9848383" cy="1371600"/>
          </a:xfrm>
        </p:spPr>
        <p:txBody>
          <a:bodyPr/>
          <a:lstStyle/>
          <a:p>
            <a:pPr>
              <a:defRPr/>
            </a:pP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</a:p>
          <a:p>
            <a:pPr>
              <a:defRPr/>
            </a:pP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29: Phép cộng số có hai chữ số với số có một chữ số (Tiết 1)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Lớp: 1A5</a:t>
            </a:r>
          </a:p>
          <a:p>
            <a:pPr algn="l">
              <a:defRPr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Trường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39A236E-D663-B75B-45B7-432FBB1F0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-710865" y="2907431"/>
            <a:ext cx="13501295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163004-78DC-26B2-ACE3-FFA6EC494299}"/>
              </a:ext>
            </a:extLst>
          </p:cNvPr>
          <p:cNvSpPr/>
          <p:nvPr/>
        </p:nvSpPr>
        <p:spPr>
          <a:xfrm>
            <a:off x="1981804" y="3214002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A91599-1C60-B14D-A2AC-2BF9A660AC82}"/>
              </a:ext>
            </a:extLst>
          </p:cNvPr>
          <p:cNvSpPr/>
          <p:nvPr/>
        </p:nvSpPr>
        <p:spPr>
          <a:xfrm>
            <a:off x="1712326" y="4207296"/>
            <a:ext cx="182549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410B0-4689-B9CF-323C-0D24C3DE74CE}"/>
              </a:ext>
            </a:extLst>
          </p:cNvPr>
          <p:cNvSpPr/>
          <p:nvPr/>
        </p:nvSpPr>
        <p:spPr>
          <a:xfrm>
            <a:off x="1614556" y="386389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A2566-F830-C78B-05AD-868A0091459D}"/>
              </a:ext>
            </a:extLst>
          </p:cNvPr>
          <p:cNvCxnSpPr>
            <a:cxnSpLocks/>
          </p:cNvCxnSpPr>
          <p:nvPr/>
        </p:nvCxnSpPr>
        <p:spPr>
          <a:xfrm flipV="1">
            <a:off x="1609195" y="5118950"/>
            <a:ext cx="1444707" cy="90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AC923B2-02F4-B563-CF8F-E4C63114978A}"/>
              </a:ext>
            </a:extLst>
          </p:cNvPr>
          <p:cNvSpPr/>
          <p:nvPr/>
        </p:nvSpPr>
        <p:spPr>
          <a:xfrm>
            <a:off x="2331548" y="5167851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682623-55D4-DB9E-0AA8-C2B0C084FD1F}"/>
              </a:ext>
            </a:extLst>
          </p:cNvPr>
          <p:cNvSpPr/>
          <p:nvPr/>
        </p:nvSpPr>
        <p:spPr>
          <a:xfrm>
            <a:off x="1981804" y="5176752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748CEC-2E73-9730-1AFA-007C5E8D3ECA}"/>
              </a:ext>
            </a:extLst>
          </p:cNvPr>
          <p:cNvSpPr/>
          <p:nvPr/>
        </p:nvSpPr>
        <p:spPr>
          <a:xfrm>
            <a:off x="374304" y="22429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7A3D3428-06C8-E135-BE43-C88781B1EA19}"/>
              </a:ext>
            </a:extLst>
          </p:cNvPr>
          <p:cNvSpPr txBox="1">
            <a:spLocks/>
          </p:cNvSpPr>
          <p:nvPr/>
        </p:nvSpPr>
        <p:spPr>
          <a:xfrm>
            <a:off x="1041055" y="44377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9725C4AD-122A-EED6-5F2C-29E96FB0E129}"/>
              </a:ext>
            </a:extLst>
          </p:cNvPr>
          <p:cNvSpPr/>
          <p:nvPr/>
        </p:nvSpPr>
        <p:spPr>
          <a:xfrm>
            <a:off x="978533" y="1470765"/>
            <a:ext cx="281459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 + 8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E810E11D-C6EB-B094-B82C-168BBCC2AC61}"/>
              </a:ext>
            </a:extLst>
          </p:cNvPr>
          <p:cNvSpPr/>
          <p:nvPr/>
        </p:nvSpPr>
        <p:spPr>
          <a:xfrm>
            <a:off x="4770582" y="1381417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71 + 5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62B3ABAF-DF84-529F-A96D-E04A0662A7B6}"/>
              </a:ext>
            </a:extLst>
          </p:cNvPr>
          <p:cNvSpPr/>
          <p:nvPr/>
        </p:nvSpPr>
        <p:spPr>
          <a:xfrm>
            <a:off x="8572634" y="1397359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94 + 4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AA62B-B5A4-5F4D-6F8A-60EFF9B9E355}"/>
              </a:ext>
            </a:extLst>
          </p:cNvPr>
          <p:cNvSpPr/>
          <p:nvPr/>
        </p:nvSpPr>
        <p:spPr>
          <a:xfrm>
            <a:off x="2398098" y="3229365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2723D5-6593-ED6D-35AE-A10A607BAE99}"/>
              </a:ext>
            </a:extLst>
          </p:cNvPr>
          <p:cNvSpPr/>
          <p:nvPr/>
        </p:nvSpPr>
        <p:spPr>
          <a:xfrm>
            <a:off x="5778282" y="3230183"/>
            <a:ext cx="55495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E65E4-82E9-1C70-5530-2FEDF387013B}"/>
              </a:ext>
            </a:extLst>
          </p:cNvPr>
          <p:cNvSpPr/>
          <p:nvPr/>
        </p:nvSpPr>
        <p:spPr>
          <a:xfrm>
            <a:off x="5482608" y="4184567"/>
            <a:ext cx="182549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BC4BB4-A02C-E2D5-81CA-0653CF079D19}"/>
              </a:ext>
            </a:extLst>
          </p:cNvPr>
          <p:cNvSpPr/>
          <p:nvPr/>
        </p:nvSpPr>
        <p:spPr>
          <a:xfrm>
            <a:off x="5475206" y="3850660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7A188C-8E79-6B2D-D08F-D4BB346355C9}"/>
              </a:ext>
            </a:extLst>
          </p:cNvPr>
          <p:cNvCxnSpPr>
            <a:cxnSpLocks/>
          </p:cNvCxnSpPr>
          <p:nvPr/>
        </p:nvCxnSpPr>
        <p:spPr>
          <a:xfrm flipV="1">
            <a:off x="5455523" y="5078514"/>
            <a:ext cx="1444707" cy="90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52AB59F-42CF-7D8B-EC3E-78390AC991E3}"/>
              </a:ext>
            </a:extLst>
          </p:cNvPr>
          <p:cNvSpPr/>
          <p:nvPr/>
        </p:nvSpPr>
        <p:spPr>
          <a:xfrm>
            <a:off x="6093718" y="5136138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AC5267-FCE3-F61A-9331-78C1441525C7}"/>
              </a:ext>
            </a:extLst>
          </p:cNvPr>
          <p:cNvSpPr/>
          <p:nvPr/>
        </p:nvSpPr>
        <p:spPr>
          <a:xfrm>
            <a:off x="5762304" y="5136138"/>
            <a:ext cx="55495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4E277A-12A1-DECA-09E7-B2651AD446FC}"/>
              </a:ext>
            </a:extLst>
          </p:cNvPr>
          <p:cNvSpPr/>
          <p:nvPr/>
        </p:nvSpPr>
        <p:spPr>
          <a:xfrm>
            <a:off x="6177876" y="3230183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52F170-9BCF-200E-4429-CD0F04354D12}"/>
              </a:ext>
            </a:extLst>
          </p:cNvPr>
          <p:cNvSpPr/>
          <p:nvPr/>
        </p:nvSpPr>
        <p:spPr>
          <a:xfrm>
            <a:off x="9681034" y="3201269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83C130A-E828-D84C-23F4-0BBA5EEC0915}"/>
              </a:ext>
            </a:extLst>
          </p:cNvPr>
          <p:cNvSpPr/>
          <p:nvPr/>
        </p:nvSpPr>
        <p:spPr>
          <a:xfrm>
            <a:off x="9432674" y="4181130"/>
            <a:ext cx="182549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4EBD7B4-8349-E112-A8FA-F694A31BC27A}"/>
              </a:ext>
            </a:extLst>
          </p:cNvPr>
          <p:cNvSpPr/>
          <p:nvPr/>
        </p:nvSpPr>
        <p:spPr>
          <a:xfrm>
            <a:off x="9419967" y="386389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5AD577A-CFEA-D130-AED5-F82DD579F350}"/>
              </a:ext>
            </a:extLst>
          </p:cNvPr>
          <p:cNvCxnSpPr>
            <a:cxnSpLocks/>
          </p:cNvCxnSpPr>
          <p:nvPr/>
        </p:nvCxnSpPr>
        <p:spPr>
          <a:xfrm flipV="1">
            <a:off x="9415154" y="5069454"/>
            <a:ext cx="1444707" cy="90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A3012075-1C67-C397-E053-74B7F351A1C7}"/>
              </a:ext>
            </a:extLst>
          </p:cNvPr>
          <p:cNvSpPr/>
          <p:nvPr/>
        </p:nvSpPr>
        <p:spPr>
          <a:xfrm>
            <a:off x="10067557" y="5155413"/>
            <a:ext cx="55175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BCD3FAD-13C7-F406-18DB-AB6D8E1132AE}"/>
              </a:ext>
            </a:extLst>
          </p:cNvPr>
          <p:cNvSpPr/>
          <p:nvPr/>
        </p:nvSpPr>
        <p:spPr>
          <a:xfrm>
            <a:off x="9681033" y="5157641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780921-8C03-4358-0188-499E38EE9244}"/>
              </a:ext>
            </a:extLst>
          </p:cNvPr>
          <p:cNvSpPr/>
          <p:nvPr/>
        </p:nvSpPr>
        <p:spPr>
          <a:xfrm>
            <a:off x="10046718" y="3213930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 defTabSz="1219170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8" grpId="0"/>
      <p:bldP spid="41" grpId="0"/>
      <p:bldP spid="42" grpId="0"/>
      <p:bldP spid="44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4C5A75D2-FED6-B3C1-BAD4-93F09DEAC6FF}"/>
              </a:ext>
            </a:extLst>
          </p:cNvPr>
          <p:cNvSpPr/>
          <p:nvPr/>
        </p:nvSpPr>
        <p:spPr>
          <a:xfrm>
            <a:off x="6604000" y="3862021"/>
            <a:ext cx="3860800" cy="1367979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26">
            <a:extLst>
              <a:ext uri="{FF2B5EF4-FFF2-40B4-BE49-F238E27FC236}">
                <a16:creationId xmlns:a16="http://schemas.microsoft.com/office/drawing/2014/main" id="{37A32298-5A82-A190-F971-082AB64E28D0}"/>
              </a:ext>
            </a:extLst>
          </p:cNvPr>
          <p:cNvSpPr/>
          <p:nvPr/>
        </p:nvSpPr>
        <p:spPr>
          <a:xfrm>
            <a:off x="6604000" y="5433191"/>
            <a:ext cx="3860800" cy="1367979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27">
            <a:extLst>
              <a:ext uri="{FF2B5EF4-FFF2-40B4-BE49-F238E27FC236}">
                <a16:creationId xmlns:a16="http://schemas.microsoft.com/office/drawing/2014/main" id="{7547AA45-E08B-AAA1-C09B-FB43A52260BA}"/>
              </a:ext>
            </a:extLst>
          </p:cNvPr>
          <p:cNvSpPr/>
          <p:nvPr/>
        </p:nvSpPr>
        <p:spPr>
          <a:xfrm>
            <a:off x="6604000" y="2329556"/>
            <a:ext cx="3860800" cy="1367979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24397366-A036-2B6C-80CC-F18877DB3A82}"/>
              </a:ext>
            </a:extLst>
          </p:cNvPr>
          <p:cNvSpPr/>
          <p:nvPr/>
        </p:nvSpPr>
        <p:spPr>
          <a:xfrm>
            <a:off x="6604000" y="797091"/>
            <a:ext cx="3860800" cy="1367979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2F28F568-6E7E-3383-C906-1925FDB75912}"/>
              </a:ext>
            </a:extLst>
          </p:cNvPr>
          <p:cNvSpPr/>
          <p:nvPr/>
        </p:nvSpPr>
        <p:spPr>
          <a:xfrm>
            <a:off x="1422400" y="3823308"/>
            <a:ext cx="3860800" cy="1367979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89319CB-C786-AEDF-7CB7-7DD77232B26B}"/>
              </a:ext>
            </a:extLst>
          </p:cNvPr>
          <p:cNvSpPr/>
          <p:nvPr/>
        </p:nvSpPr>
        <p:spPr>
          <a:xfrm>
            <a:off x="1422400" y="5394477"/>
            <a:ext cx="3860800" cy="1367979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BA357947-4699-70A8-B115-B8092875CF5D}"/>
              </a:ext>
            </a:extLst>
          </p:cNvPr>
          <p:cNvSpPr/>
          <p:nvPr/>
        </p:nvSpPr>
        <p:spPr>
          <a:xfrm>
            <a:off x="1422400" y="2290843"/>
            <a:ext cx="3860800" cy="1367979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65087534-B4D9-AF71-9C25-56FC6BEA8342}"/>
              </a:ext>
            </a:extLst>
          </p:cNvPr>
          <p:cNvSpPr/>
          <p:nvPr/>
        </p:nvSpPr>
        <p:spPr>
          <a:xfrm>
            <a:off x="1422400" y="758377"/>
            <a:ext cx="3860800" cy="1367979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13E9EC6C-87EE-2B46-7E98-2C65C204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20" y="438371"/>
            <a:ext cx="7823200" cy="625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73B25870-38DA-2CF4-BF7D-7C2850C38EAD}"/>
              </a:ext>
            </a:extLst>
          </p:cNvPr>
          <p:cNvSpPr txBox="1">
            <a:spLocks/>
          </p:cNvSpPr>
          <p:nvPr/>
        </p:nvSpPr>
        <p:spPr>
          <a:xfrm>
            <a:off x="757221" y="-1524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sz="37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BC4442FF-8154-255F-7022-0D998163F519}"/>
              </a:ext>
            </a:extLst>
          </p:cNvPr>
          <p:cNvSpPr/>
          <p:nvPr/>
        </p:nvSpPr>
        <p:spPr>
          <a:xfrm>
            <a:off x="5422901" y="1371600"/>
            <a:ext cx="1028700" cy="1574800"/>
          </a:xfrm>
          <a:custGeom>
            <a:avLst/>
            <a:gdLst>
              <a:gd name="connsiteX0" fmla="*/ 0 w 771525"/>
              <a:gd name="connsiteY0" fmla="*/ 0 h 1181100"/>
              <a:gd name="connsiteX1" fmla="*/ 400050 w 771525"/>
              <a:gd name="connsiteY1" fmla="*/ 285750 h 1181100"/>
              <a:gd name="connsiteX2" fmla="*/ 428625 w 771525"/>
              <a:gd name="connsiteY2" fmla="*/ 895350 h 1181100"/>
              <a:gd name="connsiteX3" fmla="*/ 771525 w 7715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525" h="1181100">
                <a:moveTo>
                  <a:pt x="0" y="0"/>
                </a:moveTo>
                <a:cubicBezTo>
                  <a:pt x="164306" y="68262"/>
                  <a:pt x="328612" y="136525"/>
                  <a:pt x="400050" y="285750"/>
                </a:cubicBezTo>
                <a:cubicBezTo>
                  <a:pt x="471488" y="434975"/>
                  <a:pt x="366713" y="746125"/>
                  <a:pt x="428625" y="895350"/>
                </a:cubicBezTo>
                <a:cubicBezTo>
                  <a:pt x="490537" y="1044575"/>
                  <a:pt x="631031" y="1112837"/>
                  <a:pt x="771525" y="118110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9A8C142C-8279-C61C-A92B-20B32BCCCD30}"/>
              </a:ext>
            </a:extLst>
          </p:cNvPr>
          <p:cNvSpPr/>
          <p:nvPr/>
        </p:nvSpPr>
        <p:spPr>
          <a:xfrm>
            <a:off x="5448301" y="2933701"/>
            <a:ext cx="1028700" cy="3162300"/>
          </a:xfrm>
          <a:custGeom>
            <a:avLst/>
            <a:gdLst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525" h="2371725">
                <a:moveTo>
                  <a:pt x="0" y="0"/>
                </a:moveTo>
                <a:cubicBezTo>
                  <a:pt x="122237" y="794"/>
                  <a:pt x="244475" y="1588"/>
                  <a:pt x="304800" y="133350"/>
                </a:cubicBezTo>
                <a:cubicBezTo>
                  <a:pt x="365125" y="265113"/>
                  <a:pt x="354013" y="523875"/>
                  <a:pt x="361950" y="790575"/>
                </a:cubicBezTo>
                <a:cubicBezTo>
                  <a:pt x="369887" y="1057275"/>
                  <a:pt x="354012" y="1508125"/>
                  <a:pt x="352425" y="1733550"/>
                </a:cubicBezTo>
                <a:cubicBezTo>
                  <a:pt x="350838" y="1958975"/>
                  <a:pt x="320675" y="2013903"/>
                  <a:pt x="352425" y="2143125"/>
                </a:cubicBezTo>
                <a:cubicBezTo>
                  <a:pt x="384175" y="2272347"/>
                  <a:pt x="596900" y="2310606"/>
                  <a:pt x="771525" y="2371725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E26505B3-93FE-ADC6-EA1D-0F98207B2455}"/>
              </a:ext>
            </a:extLst>
          </p:cNvPr>
          <p:cNvSpPr/>
          <p:nvPr/>
        </p:nvSpPr>
        <p:spPr>
          <a:xfrm>
            <a:off x="5455920" y="1442721"/>
            <a:ext cx="1016000" cy="3216691"/>
          </a:xfrm>
          <a:custGeom>
            <a:avLst/>
            <a:gdLst>
              <a:gd name="connsiteX0" fmla="*/ 0 w 762000"/>
              <a:gd name="connsiteY0" fmla="*/ 2369820 h 2405445"/>
              <a:gd name="connsiteX1" fmla="*/ 243840 w 762000"/>
              <a:gd name="connsiteY1" fmla="*/ 2316480 h 2405445"/>
              <a:gd name="connsiteX2" fmla="*/ 403860 w 762000"/>
              <a:gd name="connsiteY2" fmla="*/ 1600200 h 2405445"/>
              <a:gd name="connsiteX3" fmla="*/ 525780 w 762000"/>
              <a:gd name="connsiteY3" fmla="*/ 579120 h 2405445"/>
              <a:gd name="connsiteX4" fmla="*/ 601980 w 762000"/>
              <a:gd name="connsiteY4" fmla="*/ 121920 h 2405445"/>
              <a:gd name="connsiteX5" fmla="*/ 762000 w 762000"/>
              <a:gd name="connsiteY5" fmla="*/ 0 h 2405445"/>
              <a:gd name="connsiteX0" fmla="*/ 0 w 762000"/>
              <a:gd name="connsiteY0" fmla="*/ 2407920 h 2430974"/>
              <a:gd name="connsiteX1" fmla="*/ 243840 w 762000"/>
              <a:gd name="connsiteY1" fmla="*/ 2316480 h 2430974"/>
              <a:gd name="connsiteX2" fmla="*/ 403860 w 762000"/>
              <a:gd name="connsiteY2" fmla="*/ 1600200 h 2430974"/>
              <a:gd name="connsiteX3" fmla="*/ 525780 w 762000"/>
              <a:gd name="connsiteY3" fmla="*/ 579120 h 2430974"/>
              <a:gd name="connsiteX4" fmla="*/ 601980 w 762000"/>
              <a:gd name="connsiteY4" fmla="*/ 121920 h 2430974"/>
              <a:gd name="connsiteX5" fmla="*/ 762000 w 762000"/>
              <a:gd name="connsiteY5" fmla="*/ 0 h 2430974"/>
              <a:gd name="connsiteX0" fmla="*/ 0 w 762000"/>
              <a:gd name="connsiteY0" fmla="*/ 2407920 h 2424252"/>
              <a:gd name="connsiteX1" fmla="*/ 243840 w 762000"/>
              <a:gd name="connsiteY1" fmla="*/ 2316480 h 2424252"/>
              <a:gd name="connsiteX2" fmla="*/ 403860 w 762000"/>
              <a:gd name="connsiteY2" fmla="*/ 1600200 h 2424252"/>
              <a:gd name="connsiteX3" fmla="*/ 525780 w 762000"/>
              <a:gd name="connsiteY3" fmla="*/ 579120 h 2424252"/>
              <a:gd name="connsiteX4" fmla="*/ 601980 w 762000"/>
              <a:gd name="connsiteY4" fmla="*/ 121920 h 2424252"/>
              <a:gd name="connsiteX5" fmla="*/ 762000 w 762000"/>
              <a:gd name="connsiteY5" fmla="*/ 0 h 2424252"/>
              <a:gd name="connsiteX0" fmla="*/ 0 w 762000"/>
              <a:gd name="connsiteY0" fmla="*/ 2407920 h 2412518"/>
              <a:gd name="connsiteX1" fmla="*/ 243840 w 762000"/>
              <a:gd name="connsiteY1" fmla="*/ 2316480 h 2412518"/>
              <a:gd name="connsiteX2" fmla="*/ 403860 w 762000"/>
              <a:gd name="connsiteY2" fmla="*/ 1600200 h 2412518"/>
              <a:gd name="connsiteX3" fmla="*/ 525780 w 762000"/>
              <a:gd name="connsiteY3" fmla="*/ 579120 h 2412518"/>
              <a:gd name="connsiteX4" fmla="*/ 601980 w 762000"/>
              <a:gd name="connsiteY4" fmla="*/ 121920 h 2412518"/>
              <a:gd name="connsiteX5" fmla="*/ 762000 w 762000"/>
              <a:gd name="connsiteY5" fmla="*/ 0 h 241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00" h="2412518">
                <a:moveTo>
                  <a:pt x="0" y="2407920"/>
                </a:moveTo>
                <a:cubicBezTo>
                  <a:pt x="111125" y="2430145"/>
                  <a:pt x="207010" y="2367280"/>
                  <a:pt x="243840" y="2316480"/>
                </a:cubicBezTo>
                <a:cubicBezTo>
                  <a:pt x="280670" y="2265680"/>
                  <a:pt x="356870" y="1889760"/>
                  <a:pt x="403860" y="1600200"/>
                </a:cubicBezTo>
                <a:cubicBezTo>
                  <a:pt x="450850" y="1310640"/>
                  <a:pt x="492760" y="825500"/>
                  <a:pt x="525780" y="579120"/>
                </a:cubicBezTo>
                <a:cubicBezTo>
                  <a:pt x="558800" y="332740"/>
                  <a:pt x="562610" y="218440"/>
                  <a:pt x="601980" y="121920"/>
                </a:cubicBezTo>
                <a:cubicBezTo>
                  <a:pt x="641350" y="25400"/>
                  <a:pt x="701675" y="12700"/>
                  <a:pt x="7620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A92D160C-AA9B-A1A8-26AC-97449E30159C}"/>
              </a:ext>
            </a:extLst>
          </p:cNvPr>
          <p:cNvSpPr/>
          <p:nvPr/>
        </p:nvSpPr>
        <p:spPr>
          <a:xfrm>
            <a:off x="5415280" y="4622800"/>
            <a:ext cx="1005840" cy="1473200"/>
          </a:xfrm>
          <a:custGeom>
            <a:avLst/>
            <a:gdLst>
              <a:gd name="connsiteX0" fmla="*/ 0 w 754380"/>
              <a:gd name="connsiteY0" fmla="*/ 1104900 h 1104900"/>
              <a:gd name="connsiteX1" fmla="*/ 754380 w 754380"/>
              <a:gd name="connsiteY1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380" h="1104900">
                <a:moveTo>
                  <a:pt x="0" y="1104900"/>
                </a:moveTo>
                <a:lnTo>
                  <a:pt x="754380" y="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C68410-0BC1-81DC-EE53-6D898322D554}"/>
              </a:ext>
            </a:extLst>
          </p:cNvPr>
          <p:cNvSpPr/>
          <p:nvPr/>
        </p:nvSpPr>
        <p:spPr>
          <a:xfrm>
            <a:off x="46021" y="47176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963521-D3CB-A653-E27C-B4C8651C43B7}"/>
              </a:ext>
            </a:extLst>
          </p:cNvPr>
          <p:cNvSpPr/>
          <p:nvPr/>
        </p:nvSpPr>
        <p:spPr>
          <a:xfrm>
            <a:off x="1625600" y="1150256"/>
            <a:ext cx="1828800" cy="71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 + 9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0886FF-CC9A-15D5-DF40-FC5A96AD4A61}"/>
              </a:ext>
            </a:extLst>
          </p:cNvPr>
          <p:cNvSpPr/>
          <p:nvPr/>
        </p:nvSpPr>
        <p:spPr>
          <a:xfrm>
            <a:off x="1625600" y="2674256"/>
            <a:ext cx="1828800" cy="71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76 + 2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A35AA7-86E0-6ED1-D020-ABF4874A1374}"/>
              </a:ext>
            </a:extLst>
          </p:cNvPr>
          <p:cNvSpPr/>
          <p:nvPr/>
        </p:nvSpPr>
        <p:spPr>
          <a:xfrm>
            <a:off x="1625600" y="4236960"/>
            <a:ext cx="1828800" cy="71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90 + 8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E55828-FAAA-3F71-09D7-2F57E7070916}"/>
              </a:ext>
            </a:extLst>
          </p:cNvPr>
          <p:cNvSpPr/>
          <p:nvPr/>
        </p:nvSpPr>
        <p:spPr>
          <a:xfrm>
            <a:off x="1664305" y="5751288"/>
            <a:ext cx="1828800" cy="71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 + 1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EC3FA032-5654-8B60-983A-3D4030C3DDBA}"/>
              </a:ext>
            </a:extLst>
          </p:cNvPr>
          <p:cNvSpPr/>
          <p:nvPr/>
        </p:nvSpPr>
        <p:spPr>
          <a:xfrm>
            <a:off x="8737600" y="953336"/>
            <a:ext cx="1219200" cy="105103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98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D585384C-769F-01FE-E0EC-4392F33AD656}"/>
              </a:ext>
            </a:extLst>
          </p:cNvPr>
          <p:cNvSpPr/>
          <p:nvPr/>
        </p:nvSpPr>
        <p:spPr>
          <a:xfrm>
            <a:off x="8805333" y="2449315"/>
            <a:ext cx="1219200" cy="105103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315BEE97-1CFF-42B8-E173-C172C8C7688D}"/>
              </a:ext>
            </a:extLst>
          </p:cNvPr>
          <p:cNvSpPr/>
          <p:nvPr/>
        </p:nvSpPr>
        <p:spPr>
          <a:xfrm>
            <a:off x="8805333" y="4067043"/>
            <a:ext cx="1219200" cy="105103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26</a:t>
            </a:r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DB9E19FF-D7BB-231F-59FB-97684AA43297}"/>
              </a:ext>
            </a:extLst>
          </p:cNvPr>
          <p:cNvSpPr/>
          <p:nvPr/>
        </p:nvSpPr>
        <p:spPr>
          <a:xfrm>
            <a:off x="8805333" y="5684771"/>
            <a:ext cx="1219200" cy="105103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33E1F4A1-A767-A3D5-EA25-E33881BC0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32" y="1324052"/>
            <a:ext cx="176579" cy="17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0DAAC6B1-BA3A-77D8-5B34-EB5FF3648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32" y="2845411"/>
            <a:ext cx="176579" cy="17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3DCBDA29-FC1B-1D46-259B-EF8756599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32" y="4537867"/>
            <a:ext cx="176579" cy="17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6B059DBD-F0B3-721D-18A1-CBE3E4B2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32" y="6007711"/>
            <a:ext cx="176579" cy="17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974FD03F-1CE9-E50B-3C68-CE24F94E5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11" y="1324052"/>
            <a:ext cx="176579" cy="17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D5A0D2D8-99AD-DABE-D601-CAF5C8F3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11" y="2845411"/>
            <a:ext cx="176579" cy="17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9F7C3E19-3676-B0ED-B8B8-72CD88E3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11" y="4520933"/>
            <a:ext cx="176579" cy="17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DCD0B78A-C9B5-5C81-42C8-4B6C62B74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11" y="6007711"/>
            <a:ext cx="176579" cy="17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09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29"/>
          <p:cNvGrpSpPr/>
          <p:nvPr/>
        </p:nvGrpSpPr>
        <p:grpSpPr>
          <a:xfrm>
            <a:off x="11483336" y="4984197"/>
            <a:ext cx="133496" cy="1153772"/>
            <a:chOff x="8612502" y="3738147"/>
            <a:chExt cx="100122" cy="865329"/>
          </a:xfrm>
        </p:grpSpPr>
        <p:sp>
          <p:nvSpPr>
            <p:cNvPr id="402" name="Google Shape;402;p29"/>
            <p:cNvSpPr/>
            <p:nvPr/>
          </p:nvSpPr>
          <p:spPr>
            <a:xfrm>
              <a:off x="8624932" y="3876762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8612502" y="373814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2" name="Google Shape;482;p29"/>
          <p:cNvGrpSpPr/>
          <p:nvPr/>
        </p:nvGrpSpPr>
        <p:grpSpPr>
          <a:xfrm>
            <a:off x="5519114" y="438901"/>
            <a:ext cx="1153772" cy="133496"/>
            <a:chOff x="11440935" y="3894601"/>
            <a:chExt cx="865329" cy="100122"/>
          </a:xfrm>
        </p:grpSpPr>
        <p:sp>
          <p:nvSpPr>
            <p:cNvPr id="483" name="Google Shape;483;p29"/>
            <p:cNvSpPr/>
            <p:nvPr/>
          </p:nvSpPr>
          <p:spPr>
            <a:xfrm rot="5400000">
              <a:off x="11760447" y="3587520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 rot="5400000">
              <a:off x="12213272" y="3898402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5" name="Google Shape;485;p29"/>
          <p:cNvGrpSpPr/>
          <p:nvPr/>
        </p:nvGrpSpPr>
        <p:grpSpPr>
          <a:xfrm>
            <a:off x="2141981" y="6280501"/>
            <a:ext cx="1153772" cy="133496"/>
            <a:chOff x="11440935" y="3929926"/>
            <a:chExt cx="865329" cy="100122"/>
          </a:xfrm>
        </p:grpSpPr>
        <p:sp>
          <p:nvSpPr>
            <p:cNvPr id="486" name="Google Shape;486;p29"/>
            <p:cNvSpPr/>
            <p:nvPr/>
          </p:nvSpPr>
          <p:spPr>
            <a:xfrm rot="-5400000" flipH="1">
              <a:off x="11899061" y="3622845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 rot="-5400000" flipH="1">
              <a:off x="11437135" y="393372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90" name="Picture 89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841" y="866141"/>
            <a:ext cx="9817100" cy="558884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0438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-373339" y="1380623"/>
            <a:ext cx="5881072" cy="5748604"/>
          </a:xfrm>
          <a:prstGeom prst="rect">
            <a:avLst/>
          </a:prstGeom>
        </p:spPr>
      </p:pic>
      <p:pic>
        <p:nvPicPr>
          <p:cNvPr id="1026" name="Picture 2" descr="1,122 Child Watering Plant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10" l="0" r="62092">
                        <a14:foregroundMark x1="40196" y1="46078" x2="49346" y2="50000"/>
                        <a14:foregroundMark x1="29412" y1="43464" x2="24837" y2="5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r="36547"/>
          <a:stretch/>
        </p:blipFill>
        <p:spPr bwMode="auto">
          <a:xfrm flipH="1">
            <a:off x="2854503" y="4352377"/>
            <a:ext cx="1677852" cy="27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4" y="3175433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63794" y="-330241"/>
            <a:ext cx="4587357" cy="1449394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Chăm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táo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04" name="Rounded Rectangle 103"/>
          <p:cNvSpPr/>
          <p:nvPr/>
        </p:nvSpPr>
        <p:spPr>
          <a:xfrm>
            <a:off x="5075943" y="2253458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 + 5 =.?.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861707" y="282896"/>
            <a:ext cx="5881072" cy="1160411"/>
            <a:chOff x="2540478" y="1598782"/>
            <a:chExt cx="5471576" cy="1160411"/>
          </a:xfrm>
        </p:grpSpPr>
        <p:sp>
          <p:nvSpPr>
            <p:cNvPr id="112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540478" y="1598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632254" y="1681975"/>
              <a:ext cx="52880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cộng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291320" y="2335170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8695" y="-1245231"/>
            <a:ext cx="609600" cy="6096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32" y="3734955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5" name="Rounded Rectangle 84"/>
          <p:cNvSpPr/>
          <p:nvPr/>
        </p:nvSpPr>
        <p:spPr>
          <a:xfrm>
            <a:off x="5075943" y="3293413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 +.?. = 10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682360" y="3424998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43" y="1529869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8" name="Rounded Rectangle 87"/>
          <p:cNvSpPr/>
          <p:nvPr/>
        </p:nvSpPr>
        <p:spPr>
          <a:xfrm>
            <a:off x="5075943" y="4352377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 + 4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.?.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362484" y="4460083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47" y="2027647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1" name="Rounded Rectangle 90"/>
          <p:cNvSpPr/>
          <p:nvPr/>
        </p:nvSpPr>
        <p:spPr>
          <a:xfrm>
            <a:off x="7397387" y="2253458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 +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.?. = 8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231598" y="2368057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92" y="3004358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Rounded Rectangle 97"/>
          <p:cNvSpPr/>
          <p:nvPr/>
        </p:nvSpPr>
        <p:spPr>
          <a:xfrm>
            <a:off x="7397387" y="3300967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 + 3 = .?.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722627" y="3434292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47" y="4122777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Rounded Rectangle 100"/>
          <p:cNvSpPr/>
          <p:nvPr/>
        </p:nvSpPr>
        <p:spPr>
          <a:xfrm>
            <a:off x="7397387" y="4348588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+ 5 =  .?. </a:t>
            </a:r>
          </a:p>
        </p:txBody>
      </p:sp>
      <p:sp>
        <p:nvSpPr>
          <p:cNvPr id="102" name="TextBox 101"/>
          <p:cNvSpPr txBox="1"/>
          <p:nvPr/>
        </p:nvSpPr>
        <p:spPr>
          <a:xfrm flipH="1">
            <a:off x="8657005" y="4460083"/>
            <a:ext cx="8108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43" y="2008638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4" name="Rounded Rectangle 113"/>
          <p:cNvSpPr/>
          <p:nvPr/>
        </p:nvSpPr>
        <p:spPr>
          <a:xfrm>
            <a:off x="9811083" y="2234449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+ .?. = 10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542446" y="2345945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43" y="3485230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7" name="Rounded Rectangle 116"/>
          <p:cNvSpPr/>
          <p:nvPr/>
        </p:nvSpPr>
        <p:spPr>
          <a:xfrm>
            <a:off x="9811083" y="3301473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+ 4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.?.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1068778" y="3404909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09" y="2618082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0" name="Rounded Rectangle 119"/>
          <p:cNvSpPr/>
          <p:nvPr/>
        </p:nvSpPr>
        <p:spPr>
          <a:xfrm>
            <a:off x="9811083" y="4348588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+ 8=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.?. 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1012356" y="4457065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2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006" y="-1195002"/>
            <a:ext cx="609600" cy="609600"/>
          </a:xfrm>
          <a:prstGeom prst="rect">
            <a:avLst/>
          </a:prstGeom>
        </p:spPr>
      </p:pic>
      <p:pic>
        <p:nvPicPr>
          <p:cNvPr id="1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1229" y="-1120208"/>
            <a:ext cx="609600" cy="609600"/>
          </a:xfrm>
          <a:prstGeom prst="rect">
            <a:avLst/>
          </a:prstGeom>
        </p:spPr>
      </p:pic>
      <p:pic>
        <p:nvPicPr>
          <p:cNvPr id="12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29720" y="-1206824"/>
            <a:ext cx="609600" cy="609600"/>
          </a:xfrm>
          <a:prstGeom prst="rect">
            <a:avLst/>
          </a:prstGeom>
        </p:spPr>
      </p:pic>
      <p:pic>
        <p:nvPicPr>
          <p:cNvPr id="12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77409" y="-1156595"/>
            <a:ext cx="609600" cy="609600"/>
          </a:xfrm>
          <a:prstGeom prst="rect">
            <a:avLst/>
          </a:prstGeom>
        </p:spPr>
      </p:pic>
      <p:pic>
        <p:nvPicPr>
          <p:cNvPr id="12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79644" y="-1081801"/>
            <a:ext cx="609600" cy="609600"/>
          </a:xfrm>
          <a:prstGeom prst="rect">
            <a:avLst/>
          </a:prstGeom>
        </p:spPr>
      </p:pic>
      <p:pic>
        <p:nvPicPr>
          <p:cNvPr id="12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54053" y="-1226349"/>
            <a:ext cx="609600" cy="609600"/>
          </a:xfrm>
          <a:prstGeom prst="rect">
            <a:avLst/>
          </a:prstGeom>
        </p:spPr>
      </p:pic>
      <p:pic>
        <p:nvPicPr>
          <p:cNvPr id="12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01742" y="-1176120"/>
            <a:ext cx="609600" cy="609600"/>
          </a:xfrm>
          <a:prstGeom prst="rect">
            <a:avLst/>
          </a:prstGeom>
        </p:spPr>
      </p:pic>
      <p:pic>
        <p:nvPicPr>
          <p:cNvPr id="129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03977" y="-1101326"/>
            <a:ext cx="609600" cy="609600"/>
          </a:xfrm>
          <a:prstGeom prst="rect">
            <a:avLst/>
          </a:prstGeom>
        </p:spPr>
      </p:pic>
      <p:pic>
        <p:nvPicPr>
          <p:cNvPr id="24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04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31404" y="-10827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0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00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00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00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00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00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800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800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236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2" grpId="0" animBg="1"/>
      <p:bldP spid="86" grpId="0" animBg="1"/>
      <p:bldP spid="89" grpId="0" animBg="1"/>
      <p:bldP spid="92" grpId="0" animBg="1"/>
      <p:bldP spid="99" grpId="0" animBg="1"/>
      <p:bldP spid="102" grpId="0" animBg="1"/>
      <p:bldP spid="115" grpId="0" animBg="1"/>
      <p:bldP spid="118" grpId="0" animBg="1"/>
      <p:bldP spid="1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441379"/>
            <a:ext cx="8813492" cy="1717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PHÉP CỘNG SỐ CÓ HAI CHỮ SỐ VỚI SỐ CÓ MỘT CHỮ SỐ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AFEA76CE-3AAC-46DD-9793-49DC09DD4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8BDA92-DDD4-49CE-AA96-E0092B58F1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103" y="1576698"/>
            <a:ext cx="401802" cy="11719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4D6A56D-0234-4B81-894C-89CB77340A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84071" y="1576698"/>
            <a:ext cx="401802" cy="117196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E38F73B-97DA-4BB2-AA0F-30EB49CDFF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25040" y="1596368"/>
            <a:ext cx="401802" cy="11719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BFBAA5B-0FB1-4387-BBD3-24E41D655A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4240" y="1596368"/>
            <a:ext cx="401802" cy="1171968"/>
          </a:xfrm>
          <a:prstGeom prst="rect">
            <a:avLst/>
          </a:prstGeom>
        </p:spPr>
      </p:pic>
      <p:sp>
        <p:nvSpPr>
          <p:cNvPr id="51" name="Can 33">
            <a:extLst>
              <a:ext uri="{FF2B5EF4-FFF2-40B4-BE49-F238E27FC236}">
                <a16:creationId xmlns:a16="http://schemas.microsoft.com/office/drawing/2014/main" id="{106D6787-4D1C-459A-845E-53AFD2F887D2}"/>
              </a:ext>
            </a:extLst>
          </p:cNvPr>
          <p:cNvSpPr/>
          <p:nvPr/>
        </p:nvSpPr>
        <p:spPr>
          <a:xfrm>
            <a:off x="3260580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5FE5F437-4224-465B-985A-3B40B3FE71F9}"/>
              </a:ext>
            </a:extLst>
          </p:cNvPr>
          <p:cNvSpPr/>
          <p:nvPr/>
        </p:nvSpPr>
        <p:spPr>
          <a:xfrm>
            <a:off x="3322664" y="299716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D6154D0F-3B19-424A-BFAE-727A1EE13D6F}"/>
              </a:ext>
            </a:extLst>
          </p:cNvPr>
          <p:cNvSpPr/>
          <p:nvPr/>
        </p:nvSpPr>
        <p:spPr>
          <a:xfrm>
            <a:off x="3484589" y="299716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F7B0CB8E-3AFF-452F-B4B0-5F01E2CDA26A}"/>
              </a:ext>
            </a:extLst>
          </p:cNvPr>
          <p:cNvSpPr/>
          <p:nvPr/>
        </p:nvSpPr>
        <p:spPr>
          <a:xfrm>
            <a:off x="3646514" y="299716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70BC1D16-45E4-4A9D-B4D8-4670046EC08B}"/>
              </a:ext>
            </a:extLst>
          </p:cNvPr>
          <p:cNvSpPr/>
          <p:nvPr/>
        </p:nvSpPr>
        <p:spPr>
          <a:xfrm>
            <a:off x="3808439" y="299716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72763F21-4F59-4B48-BFDB-FF7AA77CC6C3}"/>
              </a:ext>
            </a:extLst>
          </p:cNvPr>
          <p:cNvSpPr/>
          <p:nvPr/>
        </p:nvSpPr>
        <p:spPr>
          <a:xfrm>
            <a:off x="3970364" y="299716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AD6B7D5-50CE-496A-A74E-70AD4B00237A}"/>
              </a:ext>
            </a:extLst>
          </p:cNvPr>
          <p:cNvSpPr txBox="1"/>
          <p:nvPr/>
        </p:nvSpPr>
        <p:spPr>
          <a:xfrm>
            <a:off x="1043103" y="4648200"/>
            <a:ext cx="338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41 + 5 = ?</a:t>
            </a:r>
          </a:p>
        </p:txBody>
      </p:sp>
      <p:graphicFrame>
        <p:nvGraphicFramePr>
          <p:cNvPr id="58" name="Table 20">
            <a:extLst>
              <a:ext uri="{FF2B5EF4-FFF2-40B4-BE49-F238E27FC236}">
                <a16:creationId xmlns:a16="http://schemas.microsoft.com/office/drawing/2014/main" id="{2C3324EB-1ADF-4280-BCA7-ACD6A41EB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994972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B3C006C0-F95D-43E3-A8D5-8D2ECF5826AF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DC3CF7-C828-40C1-969A-7B5DD825E813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E74FEAF-8A5E-49B9-BBEE-EB7CD93C62E7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+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B14D4B7-38EC-406D-8697-01A1E7266E51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717871B-B915-4898-B359-7FF2785D9C2B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AF763F-01C5-4474-AEF7-1371678B39D9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8008133-4EE5-4F62-8F18-8817F8781E38}"/>
              </a:ext>
            </a:extLst>
          </p:cNvPr>
          <p:cNvSpPr txBox="1"/>
          <p:nvPr/>
        </p:nvSpPr>
        <p:spPr>
          <a:xfrm>
            <a:off x="5738803" y="260160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1F4399C-9B3A-4025-B233-8E403238A131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58D4589-F9DF-4199-9D4B-2BF6652BA2CB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0CBB5C-B6B7-444F-A168-836CEB3EAADC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9B0868E-4378-432D-809B-54ED191177AF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41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396E9E1-A42A-49BB-9E1F-EAD4992B9A0C}"/>
              </a:ext>
            </a:extLst>
          </p:cNvPr>
          <p:cNvSpPr/>
          <p:nvPr/>
        </p:nvSpPr>
        <p:spPr>
          <a:xfrm>
            <a:off x="5512832" y="474690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7E7363A-591F-446E-AD90-B548BFE1353C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46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73537C0-F9F0-47C7-A17B-C05D265BD049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64D03ED-AE70-42F4-A49D-684E8CCC85CE}"/>
              </a:ext>
            </a:extLst>
          </p:cNvPr>
          <p:cNvSpPr txBox="1"/>
          <p:nvPr/>
        </p:nvSpPr>
        <p:spPr>
          <a:xfrm>
            <a:off x="4971557" y="4485640"/>
            <a:ext cx="527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596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7" grpId="0" animBg="1"/>
      <p:bldP spid="68" grpId="0" uiExpand="1" build="p"/>
      <p:bldP spid="69" grpId="0" uiExpand="1" build="p"/>
      <p:bldP spid="70" grpId="0"/>
      <p:bldP spid="71" grpId="0"/>
      <p:bldP spid="7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7275" y="911336"/>
            <a:ext cx="6146468" cy="5035328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4875" y="5098468"/>
            <a:ext cx="3556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+ 4 = 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5557" y="5073069"/>
            <a:ext cx="975319" cy="748988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0" y="685801"/>
          <a:ext cx="4368800" cy="3328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sz="4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43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169">
                <a:tc>
                  <a:txBody>
                    <a:bodyPr/>
                    <a:lstStyle/>
                    <a:p>
                      <a:pPr algn="ctr"/>
                      <a:endParaRPr lang="en-US" sz="43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632">
                <a:tc>
                  <a:txBody>
                    <a:bodyPr/>
                    <a:lstStyle/>
                    <a:p>
                      <a:pPr algn="ctr"/>
                      <a:endParaRPr lang="en-US" sz="43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84416" y="1458961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58400" y="1458961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29635" y="1916649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58400" y="2199429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94096" y="3113829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58400" y="3113829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8109" y="4173300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79733" y="494935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87067" y="453659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033491" y="5630333"/>
            <a:ext cx="109450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247467" y="5664200"/>
            <a:ext cx="711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35333" y="5661325"/>
            <a:ext cx="711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77200" y="4347241"/>
            <a:ext cx="4182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algn="just" defTabSz="1219170">
              <a:buFont typeface="Arial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4,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4.</a:t>
            </a:r>
          </a:p>
          <a:p>
            <a:pPr marL="609585" indent="-609585" algn="just" defTabSz="1219170"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2,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2.</a:t>
            </a:r>
          </a:p>
        </p:txBody>
      </p:sp>
      <p:pic>
        <p:nvPicPr>
          <p:cNvPr id="31" name="Picture 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0" y="1673838"/>
            <a:ext cx="2239433" cy="1899657"/>
          </a:xfrm>
          <a:prstGeom prst="rect">
            <a:avLst/>
          </a:prstGeom>
          <a:noFill/>
        </p:spPr>
      </p:pic>
      <p:pic>
        <p:nvPicPr>
          <p:cNvPr id="37" name="Picture 3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40" y="1673838"/>
            <a:ext cx="2239433" cy="189965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01" y="3763909"/>
            <a:ext cx="924161" cy="90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76" y="3763909"/>
            <a:ext cx="924161" cy="90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61" y="3763909"/>
            <a:ext cx="924161" cy="90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81" y="3763909"/>
            <a:ext cx="924161" cy="90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4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ED0E129F-CF7F-F860-6D2D-CE52C92F9269}"/>
              </a:ext>
            </a:extLst>
          </p:cNvPr>
          <p:cNvSpPr txBox="1">
            <a:spLocks/>
          </p:cNvSpPr>
          <p:nvPr/>
        </p:nvSpPr>
        <p:spPr>
          <a:xfrm>
            <a:off x="1971898" y="1516268"/>
            <a:ext cx="6619009" cy="1346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Tính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6A8B36D-9D3F-16EC-72DE-45671CB6863C}"/>
              </a:ext>
            </a:extLst>
          </p:cNvPr>
          <p:cNvSpPr/>
          <p:nvPr/>
        </p:nvSpPr>
        <p:spPr>
          <a:xfrm>
            <a:off x="1532423" y="1501311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51DBF-3919-8B02-CCC8-BD5A9B5BB754}"/>
              </a:ext>
            </a:extLst>
          </p:cNvPr>
          <p:cNvSpPr txBox="1"/>
          <p:nvPr/>
        </p:nvSpPr>
        <p:spPr>
          <a:xfrm>
            <a:off x="2851079" y="263952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4449A-F8E9-7EA8-9422-2AADC95AFF82}"/>
              </a:ext>
            </a:extLst>
          </p:cNvPr>
          <p:cNvSpPr txBox="1"/>
          <p:nvPr/>
        </p:nvSpPr>
        <p:spPr>
          <a:xfrm>
            <a:off x="5594279" y="263952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669BE-09C5-536B-8F58-6D7439900238}"/>
              </a:ext>
            </a:extLst>
          </p:cNvPr>
          <p:cNvSpPr txBox="1"/>
          <p:nvPr/>
        </p:nvSpPr>
        <p:spPr>
          <a:xfrm>
            <a:off x="8261279" y="263952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FBC10-B026-9F86-5056-AAD21E799AF0}"/>
              </a:ext>
            </a:extLst>
          </p:cNvPr>
          <p:cNvSpPr txBox="1"/>
          <p:nvPr/>
        </p:nvSpPr>
        <p:spPr>
          <a:xfrm>
            <a:off x="3034653" y="353519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82799-D243-1102-07B7-AF1D0CDDAA1B}"/>
              </a:ext>
            </a:extLst>
          </p:cNvPr>
          <p:cNvSpPr txBox="1"/>
          <p:nvPr/>
        </p:nvSpPr>
        <p:spPr>
          <a:xfrm>
            <a:off x="5777853" y="353519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06B297-4CF3-A4AF-BD5F-90DD9287E9A7}"/>
              </a:ext>
            </a:extLst>
          </p:cNvPr>
          <p:cNvSpPr txBox="1"/>
          <p:nvPr/>
        </p:nvSpPr>
        <p:spPr>
          <a:xfrm>
            <a:off x="8444853" y="353519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8903C6-0B3A-77A8-6A17-D4ADA2BDF3D7}"/>
              </a:ext>
            </a:extLst>
          </p:cNvPr>
          <p:cNvSpPr txBox="1"/>
          <p:nvPr/>
        </p:nvSpPr>
        <p:spPr>
          <a:xfrm>
            <a:off x="2296897" y="308592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9320A-62D0-DD58-C9FE-214C674154EC}"/>
              </a:ext>
            </a:extLst>
          </p:cNvPr>
          <p:cNvSpPr txBox="1"/>
          <p:nvPr/>
        </p:nvSpPr>
        <p:spPr>
          <a:xfrm>
            <a:off x="5040097" y="308592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DE9F94-2F12-FFD1-70AB-57A910DA46B3}"/>
              </a:ext>
            </a:extLst>
          </p:cNvPr>
          <p:cNvSpPr txBox="1"/>
          <p:nvPr/>
        </p:nvSpPr>
        <p:spPr>
          <a:xfrm>
            <a:off x="7707097" y="308592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D00443-5420-0DDA-43CB-A91BAC423223}"/>
              </a:ext>
            </a:extLst>
          </p:cNvPr>
          <p:cNvCxnSpPr/>
          <p:nvPr/>
        </p:nvCxnSpPr>
        <p:spPr>
          <a:xfrm>
            <a:off x="4582897" y="2558756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6CBE6C-2470-30D2-308B-843910214CB5}"/>
              </a:ext>
            </a:extLst>
          </p:cNvPr>
          <p:cNvCxnSpPr/>
          <p:nvPr/>
        </p:nvCxnSpPr>
        <p:spPr>
          <a:xfrm>
            <a:off x="7270679" y="2558756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BB0D03-3E56-30D1-981B-375FFCCB10A9}"/>
              </a:ext>
            </a:extLst>
          </p:cNvPr>
          <p:cNvCxnSpPr/>
          <p:nvPr/>
        </p:nvCxnSpPr>
        <p:spPr>
          <a:xfrm>
            <a:off x="2622479" y="4339761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23F8E4-C12C-0944-7800-6B5D101DB1F8}"/>
              </a:ext>
            </a:extLst>
          </p:cNvPr>
          <p:cNvCxnSpPr/>
          <p:nvPr/>
        </p:nvCxnSpPr>
        <p:spPr>
          <a:xfrm>
            <a:off x="5365679" y="4339761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6CC5E7-8CD1-0A7E-6405-82A90EEE54D9}"/>
              </a:ext>
            </a:extLst>
          </p:cNvPr>
          <p:cNvCxnSpPr/>
          <p:nvPr/>
        </p:nvCxnSpPr>
        <p:spPr>
          <a:xfrm>
            <a:off x="8108879" y="4339761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21E9504-DB34-AE56-CD48-381B59CA8DB0}"/>
              </a:ext>
            </a:extLst>
          </p:cNvPr>
          <p:cNvSpPr txBox="1"/>
          <p:nvPr/>
        </p:nvSpPr>
        <p:spPr>
          <a:xfrm>
            <a:off x="2847615" y="427395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79A00C-5A9C-830F-1682-1F96BF083640}"/>
              </a:ext>
            </a:extLst>
          </p:cNvPr>
          <p:cNvSpPr txBox="1"/>
          <p:nvPr/>
        </p:nvSpPr>
        <p:spPr>
          <a:xfrm>
            <a:off x="5590815" y="427395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975240-C42F-7938-A551-778C34BA1FAD}"/>
              </a:ext>
            </a:extLst>
          </p:cNvPr>
          <p:cNvSpPr txBox="1"/>
          <p:nvPr/>
        </p:nvSpPr>
        <p:spPr>
          <a:xfrm>
            <a:off x="8257815" y="427395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87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3D3BE609-B73E-F8AD-1F89-F0614E97F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46" y="4392427"/>
            <a:ext cx="1051501" cy="105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A9DD763-0AF8-01D4-19CC-01E47C88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63" y="4458063"/>
            <a:ext cx="1092952" cy="104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05F70DEC-E6EC-7D94-B963-94917B546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31" y="4429731"/>
            <a:ext cx="1048353" cy="97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289</Words>
  <Application>Microsoft Office PowerPoint</Application>
  <PresentationFormat>Widescreen</PresentationFormat>
  <Paragraphs>111</Paragraphs>
  <Slides>12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.VnArial</vt:lpstr>
      <vt:lpstr>Arial</vt:lpstr>
      <vt:lpstr>Arial-Rounded</vt:lpstr>
      <vt:lpstr>Bebas Neue</vt:lpstr>
      <vt:lpstr>Calibri</vt:lpstr>
      <vt:lpstr>Calibri Light</vt:lpstr>
      <vt:lpstr>Cambria</vt:lpstr>
      <vt:lpstr>等线</vt:lpstr>
      <vt:lpstr>HP001 4 hàng</vt:lpstr>
      <vt:lpstr>Karla</vt:lpstr>
      <vt:lpstr>Love Ya Like A Sister</vt:lpstr>
      <vt:lpstr>Times New Roman</vt:lpstr>
      <vt:lpstr>zihun7hao-wennuantongzhiti</vt:lpstr>
      <vt:lpstr>印品黑体</vt:lpstr>
      <vt:lpstr>方正卡通简体</vt:lpstr>
      <vt:lpstr>3_Office Theme</vt:lpstr>
      <vt:lpstr>Office Theme</vt:lpstr>
      <vt:lpstr>2_Office 主题​​</vt:lpstr>
      <vt:lpstr>Printable Number Sense Activities for Pre-K by Slidesgo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</cp:lastModifiedBy>
  <cp:revision>17</cp:revision>
  <dcterms:created xsi:type="dcterms:W3CDTF">2021-12-25T10:00:38Z</dcterms:created>
  <dcterms:modified xsi:type="dcterms:W3CDTF">2026-03-08T03:01:57Z</dcterms:modified>
</cp:coreProperties>
</file>