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05" r:id="rId3"/>
    <p:sldMasterId id="2147483717" r:id="rId4"/>
    <p:sldMasterId id="2147483729" r:id="rId5"/>
    <p:sldMasterId id="2147483742" r:id="rId6"/>
    <p:sldMasterId id="2147483747" r:id="rId7"/>
    <p:sldMasterId id="2147483767" r:id="rId8"/>
    <p:sldMasterId id="2147483773" r:id="rId9"/>
  </p:sldMasterIdLst>
  <p:notesMasterIdLst>
    <p:notesMasterId r:id="rId37"/>
  </p:notesMasterIdLst>
  <p:handoutMasterIdLst>
    <p:handoutMasterId r:id="rId38"/>
  </p:handoutMasterIdLst>
  <p:sldIdLst>
    <p:sldId id="2007577130" r:id="rId10"/>
    <p:sldId id="2007577112" r:id="rId11"/>
    <p:sldId id="262" r:id="rId12"/>
    <p:sldId id="263" r:id="rId13"/>
    <p:sldId id="258" r:id="rId14"/>
    <p:sldId id="257" r:id="rId15"/>
    <p:sldId id="259" r:id="rId16"/>
    <p:sldId id="260" r:id="rId17"/>
    <p:sldId id="261" r:id="rId18"/>
    <p:sldId id="278" r:id="rId19"/>
    <p:sldId id="286" r:id="rId20"/>
    <p:sldId id="300" r:id="rId21"/>
    <p:sldId id="2007577116" r:id="rId22"/>
    <p:sldId id="2007577119" r:id="rId23"/>
    <p:sldId id="299" r:id="rId24"/>
    <p:sldId id="2007577118" r:id="rId25"/>
    <p:sldId id="2007577117" r:id="rId26"/>
    <p:sldId id="375" r:id="rId27"/>
    <p:sldId id="2007577121" r:id="rId28"/>
    <p:sldId id="386" r:id="rId29"/>
    <p:sldId id="2007577120" r:id="rId30"/>
    <p:sldId id="301" r:id="rId31"/>
    <p:sldId id="297" r:id="rId32"/>
    <p:sldId id="2007577122" r:id="rId33"/>
    <p:sldId id="2007577123" r:id="rId34"/>
    <p:sldId id="302" r:id="rId35"/>
    <p:sldId id="200757712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7" d="100"/>
          <a:sy n="97" d="100"/>
        </p:scale>
        <p:origin x="58" y="67"/>
      </p:cViewPr>
      <p:guideLst/>
    </p:cSldViewPr>
  </p:slideViewPr>
  <p:notesTextViewPr>
    <p:cViewPr>
      <p:scale>
        <a:sx n="1" d="1"/>
        <a:sy n="1" d="1"/>
      </p:scale>
      <p:origin x="0" y="0"/>
    </p:cViewPr>
  </p:notesTextViewPr>
  <p:sorterViewPr>
    <p:cViewPr>
      <p:scale>
        <a:sx n="80" d="100"/>
        <a:sy n="80" d="100"/>
      </p:scale>
      <p:origin x="0" y="-4264"/>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3/8/2026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86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9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29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0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48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1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49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8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74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3/8/2026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3/8/2026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2026/3/8</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6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83032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85899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50188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9328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05C511-A0F4-4840-A424-E84ABC1D9C2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02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53FFB2-BE08-4F8F-8C1D-809C9EBD3555}"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5925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A13857-F724-4C1E-AE53-B89A286641C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1498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EF227F-B74F-4CEA-9B7E-91E0947B261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9779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C41A5E-A659-48CD-B048-6C51C835A709}"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4014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A5403C-76BF-4D9D-B3CA-38E2E32CD3C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25382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FBF658-437B-476F-ADB8-C3795E22963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904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8E2259-F376-48FE-8D13-3F698BC9F5A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9692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161283-20C5-4259-ADDB-E551A7B09BE4}"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0283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2E9ADC-D685-4DF9-8A9E-C4EB781D9F6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831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BA280C-61D8-4E76-87EE-D3F3A08B8AE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573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image" Target="../media/image30.pn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3.xml"/><Relationship Id="rId7" Type="http://schemas.openxmlformats.org/officeDocument/2006/relationships/image" Target="../media/image31.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8.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3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2026/3/8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3/8/2026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2127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3/8/2026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2026/3/8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9748872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66E1FD-10E2-40F3-89E0-EFBC05D4975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021284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microsoft.com/office/2007/relationships/hdphoto" Target="../media/hdphoto34.wdp"/><Relationship Id="rId5" Type="http://schemas.openxmlformats.org/officeDocument/2006/relationships/image" Target="../media/image83.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35.wdp"/><Relationship Id="rId5" Type="http://schemas.openxmlformats.org/officeDocument/2006/relationships/image" Target="../media/image92.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8.png"/><Relationship Id="rId7"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slideLayout" Target="../slideLayouts/slideLayout16.xml"/><Relationship Id="rId21" Type="http://schemas.microsoft.com/office/2007/relationships/hdphoto" Target="../media/hdphoto10.wdp"/><Relationship Id="rId34" Type="http://schemas.openxmlformats.org/officeDocument/2006/relationships/image" Target="../media/image51.png"/><Relationship Id="rId7" Type="http://schemas.microsoft.com/office/2007/relationships/hdphoto" Target="../media/hdphoto3.wdp"/><Relationship Id="rId12" Type="http://schemas.openxmlformats.org/officeDocument/2006/relationships/image" Target="../media/image40.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44.png"/><Relationship Id="rId29"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37.png"/><Relationship Id="rId11" Type="http://schemas.microsoft.com/office/2007/relationships/hdphoto" Target="../media/hdphoto5.wdp"/><Relationship Id="rId24" Type="http://schemas.openxmlformats.org/officeDocument/2006/relationships/image" Target="../media/image46.png"/><Relationship Id="rId32" Type="http://schemas.openxmlformats.org/officeDocument/2006/relationships/image" Target="../media/image50.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8.png"/><Relationship Id="rId36" Type="http://schemas.openxmlformats.org/officeDocument/2006/relationships/image" Target="../media/image52.png"/><Relationship Id="rId10" Type="http://schemas.openxmlformats.org/officeDocument/2006/relationships/image" Target="../media/image39.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36.png"/><Relationship Id="rId9" Type="http://schemas.microsoft.com/office/2007/relationships/hdphoto" Target="../media/hdphoto4.wdp"/><Relationship Id="rId14" Type="http://schemas.openxmlformats.org/officeDocument/2006/relationships/image" Target="../media/image41.png"/><Relationship Id="rId22" Type="http://schemas.openxmlformats.org/officeDocument/2006/relationships/image" Target="../media/image45.png"/><Relationship Id="rId27" Type="http://schemas.microsoft.com/office/2007/relationships/hdphoto" Target="../media/hdphoto13.wdp"/><Relationship Id="rId30" Type="http://schemas.openxmlformats.org/officeDocument/2006/relationships/image" Target="../media/image49.png"/><Relationship Id="rId35" Type="http://schemas.microsoft.com/office/2007/relationships/hdphoto" Target="../media/hdphoto17.wdp"/><Relationship Id="rId8"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2.wdp"/><Relationship Id="rId3" Type="http://schemas.microsoft.com/office/2007/relationships/hdphoto" Target="../media/hdphoto18.wdp"/><Relationship Id="rId7" Type="http://schemas.microsoft.com/office/2007/relationships/hdphoto" Target="../media/hdphoto19.wdp"/><Relationship Id="rId12"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54.png"/><Relationship Id="rId11" Type="http://schemas.microsoft.com/office/2007/relationships/hdphoto" Target="../media/hdphoto21.wdp"/><Relationship Id="rId5" Type="http://schemas.microsoft.com/office/2007/relationships/hdphoto" Target="../media/hdphoto2.wdp"/><Relationship Id="rId15" Type="http://schemas.microsoft.com/office/2007/relationships/hdphoto" Target="../media/hdphoto17.wdp"/><Relationship Id="rId10" Type="http://schemas.openxmlformats.org/officeDocument/2006/relationships/image" Target="../media/image56.png"/><Relationship Id="rId4" Type="http://schemas.openxmlformats.org/officeDocument/2006/relationships/image" Target="../media/image36.png"/><Relationship Id="rId9" Type="http://schemas.microsoft.com/office/2007/relationships/hdphoto" Target="../media/hdphoto20.wdp"/><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11" Type="http://schemas.openxmlformats.org/officeDocument/2006/relationships/image" Target="../media/image60.png"/><Relationship Id="rId5" Type="http://schemas.openxmlformats.org/officeDocument/2006/relationships/slideLayout" Target="../slideLayouts/slideLayout27.xml"/><Relationship Id="rId10" Type="http://schemas.openxmlformats.org/officeDocument/2006/relationships/image" Target="../media/image59.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4.png"/><Relationship Id="rId3" Type="http://schemas.microsoft.com/office/2007/relationships/media" Target="../media/media3.mp3"/><Relationship Id="rId7" Type="http://schemas.microsoft.com/office/2007/relationships/hdphoto" Target="../media/hdphoto25.wdp"/><Relationship Id="rId12"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11" Type="http://schemas.microsoft.com/office/2007/relationships/hdphoto" Target="../media/hdphoto27.wdp"/><Relationship Id="rId5" Type="http://schemas.openxmlformats.org/officeDocument/2006/relationships/slideLayout" Target="../slideLayouts/slideLayout27.xml"/><Relationship Id="rId10" Type="http://schemas.openxmlformats.org/officeDocument/2006/relationships/image" Target="../media/image63.png"/><Relationship Id="rId4" Type="http://schemas.openxmlformats.org/officeDocument/2006/relationships/audio" Target="../media/media3.mp3"/><Relationship Id="rId9" Type="http://schemas.microsoft.com/office/2007/relationships/hdphoto" Target="../media/hdphoto26.wdp"/><Relationship Id="rId14" Type="http://schemas.microsoft.com/office/2007/relationships/hdphoto" Target="../media/hdphoto28.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30.wdp"/><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media/image6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11" Type="http://schemas.openxmlformats.org/officeDocument/2006/relationships/image" Target="../media/image59.png"/><Relationship Id="rId5" Type="http://schemas.openxmlformats.org/officeDocument/2006/relationships/slideLayout" Target="../slideLayouts/slideLayout27.xml"/><Relationship Id="rId10" Type="http://schemas.microsoft.com/office/2007/relationships/hdphoto" Target="../media/hdphoto29.wdp"/><Relationship Id="rId4" Type="http://schemas.openxmlformats.org/officeDocument/2006/relationships/audio" Target="../media/media3.mp3"/><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0.png"/><Relationship Id="rId3" Type="http://schemas.microsoft.com/office/2007/relationships/media" Target="../media/media3.mp3"/><Relationship Id="rId7" Type="http://schemas.microsoft.com/office/2007/relationships/hdphoto" Target="../media/hdphoto31.wdp"/><Relationship Id="rId12"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8.png"/><Relationship Id="rId11" Type="http://schemas.microsoft.com/office/2007/relationships/hdphoto" Target="../media/hdphoto32.wdp"/><Relationship Id="rId5" Type="http://schemas.openxmlformats.org/officeDocument/2006/relationships/slideLayout" Target="../slideLayouts/slideLayout27.xml"/><Relationship Id="rId10" Type="http://schemas.openxmlformats.org/officeDocument/2006/relationships/image" Target="../media/image69.png"/><Relationship Id="rId4" Type="http://schemas.openxmlformats.org/officeDocument/2006/relationships/audio" Target="../media/media3.mp3"/><Relationship Id="rId9" Type="http://schemas.microsoft.com/office/2007/relationships/hdphoto" Target="../media/hdphoto7.wdp"/><Relationship Id="rId14" Type="http://schemas.microsoft.com/office/2007/relationships/hdphoto" Target="../media/hdphoto33.wdp"/></Relationships>
</file>

<file path=ppt/slides/_rels/slide9.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slideLayout" Target="../slideLayouts/slideLayout27.xml"/><Relationship Id="rId21" Type="http://schemas.microsoft.com/office/2007/relationships/hdphoto" Target="../media/hdphoto10.wdp"/><Relationship Id="rId34" Type="http://schemas.openxmlformats.org/officeDocument/2006/relationships/image" Target="../media/image51.png"/><Relationship Id="rId7" Type="http://schemas.microsoft.com/office/2007/relationships/hdphoto" Target="../media/hdphoto3.wdp"/><Relationship Id="rId12" Type="http://schemas.openxmlformats.org/officeDocument/2006/relationships/image" Target="../media/image40.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2" Type="http://schemas.openxmlformats.org/officeDocument/2006/relationships/audio" Target="../media/media4.mp3"/><Relationship Id="rId16" Type="http://schemas.openxmlformats.org/officeDocument/2006/relationships/image" Target="../media/image42.png"/><Relationship Id="rId20" Type="http://schemas.openxmlformats.org/officeDocument/2006/relationships/image" Target="../media/image44.png"/><Relationship Id="rId29" Type="http://schemas.microsoft.com/office/2007/relationships/hdphoto" Target="../media/hdphoto14.wdp"/><Relationship Id="rId1" Type="http://schemas.microsoft.com/office/2007/relationships/media" Target="../media/media4.mp3"/><Relationship Id="rId6" Type="http://schemas.openxmlformats.org/officeDocument/2006/relationships/image" Target="../media/image37.png"/><Relationship Id="rId11" Type="http://schemas.microsoft.com/office/2007/relationships/hdphoto" Target="../media/hdphoto5.wdp"/><Relationship Id="rId24" Type="http://schemas.openxmlformats.org/officeDocument/2006/relationships/image" Target="../media/image46.png"/><Relationship Id="rId32" Type="http://schemas.openxmlformats.org/officeDocument/2006/relationships/image" Target="../media/image50.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8.png"/><Relationship Id="rId36" Type="http://schemas.openxmlformats.org/officeDocument/2006/relationships/image" Target="../media/image71.png"/><Relationship Id="rId10" Type="http://schemas.openxmlformats.org/officeDocument/2006/relationships/image" Target="../media/image39.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36.png"/><Relationship Id="rId9" Type="http://schemas.microsoft.com/office/2007/relationships/hdphoto" Target="../media/hdphoto4.wdp"/><Relationship Id="rId14" Type="http://schemas.openxmlformats.org/officeDocument/2006/relationships/image" Target="../media/image41.png"/><Relationship Id="rId22" Type="http://schemas.openxmlformats.org/officeDocument/2006/relationships/image" Target="../media/image45.png"/><Relationship Id="rId27" Type="http://schemas.microsoft.com/office/2007/relationships/hdphoto" Target="../media/hdphoto13.wdp"/><Relationship Id="rId30" Type="http://schemas.openxmlformats.org/officeDocument/2006/relationships/image" Target="../media/image49.png"/><Relationship Id="rId35" Type="http://schemas.microsoft.com/office/2007/relationships/hdphoto" Target="../media/hdphoto17.wdp"/><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4989" y="1943638"/>
            <a:ext cx="10186980" cy="1371600"/>
          </a:xfrm>
        </p:spPr>
        <p:txBody>
          <a:bodyPr/>
          <a:lstStyle/>
          <a:p>
            <a:pPr>
              <a:defRPr/>
            </a:pPr>
            <a:r>
              <a:rPr lang="en-US" sz="4800" dirty="0" err="1">
                <a:solidFill>
                  <a:srgbClr val="0070C0"/>
                </a:solidFill>
                <a:latin typeface="Times New Roman" panose="02020603050405020304" pitchFamily="18" charset="0"/>
                <a:cs typeface="Times New Roman" panose="02020603050405020304" pitchFamily="18" charset="0"/>
              </a:rPr>
              <a:t>Môn</a:t>
            </a:r>
            <a:r>
              <a:rPr lang="en-US" sz="4800" dirty="0">
                <a:solidFill>
                  <a:srgbClr val="0070C0"/>
                </a:solidFill>
                <a:latin typeface="Times New Roman" panose="02020603050405020304" pitchFamily="18" charset="0"/>
                <a:cs typeface="Times New Roman" panose="02020603050405020304" pitchFamily="18" charset="0"/>
              </a:rPr>
              <a:t>: TIẾNG VIỆT </a:t>
            </a:r>
            <a:r>
              <a:rPr lang="en-US" sz="4800">
                <a:solidFill>
                  <a:srgbClr val="0070C0"/>
                </a:solidFill>
                <a:latin typeface="Times New Roman" panose="02020603050405020304" pitchFamily="18" charset="0"/>
                <a:cs typeface="Times New Roman" panose="02020603050405020304" pitchFamily="18" charset="0"/>
              </a:rPr>
              <a:t>LỚP </a:t>
            </a:r>
            <a:r>
              <a:rPr lang="en-US" sz="4800" smtClean="0">
                <a:solidFill>
                  <a:srgbClr val="0070C0"/>
                </a:solidFill>
                <a:latin typeface="Times New Roman" panose="02020603050405020304" pitchFamily="18" charset="0"/>
                <a:cs typeface="Times New Roman" panose="02020603050405020304" pitchFamily="18" charset="0"/>
              </a:rPr>
              <a:t>1</a:t>
            </a:r>
          </a:p>
          <a:p>
            <a:pPr>
              <a:defRPr/>
            </a:pPr>
            <a:r>
              <a:rPr lang="en-US" sz="4800" smtClean="0">
                <a:solidFill>
                  <a:srgbClr val="0070C0"/>
                </a:solidFill>
                <a:latin typeface="Times New Roman" panose="02020603050405020304" pitchFamily="18" charset="0"/>
                <a:cs typeface="Times New Roman" panose="02020603050405020304" pitchFamily="18" charset="0"/>
              </a:rPr>
              <a:t>Chủ đề 4 – Bài </a:t>
            </a:r>
            <a:r>
              <a:rPr lang="en-US" sz="4800">
                <a:solidFill>
                  <a:srgbClr val="0070C0"/>
                </a:solidFill>
                <a:latin typeface="Times New Roman" panose="02020603050405020304" pitchFamily="18" charset="0"/>
                <a:cs typeface="Times New Roman" panose="02020603050405020304" pitchFamily="18" charset="0"/>
              </a:rPr>
              <a:t>4</a:t>
            </a:r>
            <a:r>
              <a:rPr lang="en-US" sz="4800" smtClean="0">
                <a:solidFill>
                  <a:srgbClr val="0070C0"/>
                </a:solidFill>
                <a:latin typeface="Times New Roman" panose="02020603050405020304" pitchFamily="18" charset="0"/>
                <a:cs typeface="Times New Roman" panose="02020603050405020304" pitchFamily="18" charset="0"/>
              </a:rPr>
              <a:t>: Nếu không may bị lạc (Tiết </a:t>
            </a:r>
            <a:r>
              <a:rPr lang="en-US" sz="4800" smtClean="0">
                <a:solidFill>
                  <a:srgbClr val="0070C0"/>
                </a:solidFill>
                <a:latin typeface="Times New Roman" panose="02020603050405020304" pitchFamily="18" charset="0"/>
                <a:cs typeface="Times New Roman" panose="02020603050405020304" pitchFamily="18" charset="0"/>
              </a:rPr>
              <a:t>1+2)</a:t>
            </a:r>
            <a:endParaRPr lang="en-US" dirty="0">
              <a:solidFill>
                <a:srgbClr val="FF0000"/>
              </a:solidFill>
              <a:latin typeface="Times New Roman" panose="02020603050405020304" pitchFamily="18" charset="0"/>
              <a:cs typeface="Times New Roman" panose="02020603050405020304" pitchFamily="18" charset="0"/>
            </a:endParaRPr>
          </a:p>
          <a:p>
            <a:pPr>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smtClean="0">
                <a:solidFill>
                  <a:srgbClr val="FF0000"/>
                </a:solidFill>
                <a:latin typeface="Times New Roman" panose="02020603050405020304" pitchFamily="18" charset="0"/>
                <a:cs typeface="Times New Roman" panose="02020603050405020304" pitchFamily="18" charset="0"/>
              </a:rPr>
              <a:t>GV</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Diệu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Hương</a:t>
            </a:r>
            <a:endParaRPr lang="en-US" dirty="0">
              <a:solidFill>
                <a:srgbClr val="FF0000"/>
              </a:solidFill>
              <a:latin typeface="Times New Roman" panose="02020603050405020304" pitchFamily="18" charset="0"/>
              <a:cs typeface="Times New Roman" panose="02020603050405020304" pitchFamily="18" charset="0"/>
            </a:endParaRPr>
          </a:p>
          <a:p>
            <a:pPr algn="l">
              <a:defRPr/>
            </a:pPr>
            <a:r>
              <a:rPr lang="en-US" smtClean="0">
                <a:solidFill>
                  <a:srgbClr val="FF0000"/>
                </a:solidFill>
                <a:latin typeface="Times New Roman" panose="02020603050405020304" pitchFamily="18" charset="0"/>
                <a:cs typeface="Times New Roman" panose="02020603050405020304" pitchFamily="18" charset="0"/>
              </a:rPr>
              <a:t>                           Lớp: 1A5</a:t>
            </a:r>
          </a:p>
          <a:p>
            <a:pPr algn="l">
              <a:defRPr/>
            </a:pPr>
            <a:r>
              <a:rPr lang="en-US" smtClean="0">
                <a:solidFill>
                  <a:srgbClr val="FF0000"/>
                </a:solidFill>
                <a:latin typeface="Times New Roman" panose="02020603050405020304" pitchFamily="18" charset="0"/>
                <a:cs typeface="Times New Roman" panose="02020603050405020304" pitchFamily="18" charset="0"/>
              </a:rPr>
              <a:t>                           Trường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Tiểu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Hưng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Đạo</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548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sp>
        <p:nvSpPr>
          <p:cNvPr id="3" name="TextBox 2"/>
          <p:cNvSpPr txBox="1"/>
          <p:nvPr/>
        </p:nvSpPr>
        <p:spPr>
          <a:xfrm>
            <a:off x="2209528" y="20676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Thứ</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Ngày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Tháng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Năm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483209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477000" y="5587734"/>
            <a:ext cx="4976201"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2341756" y="5987844"/>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5486400" y="3264021"/>
            <a:ext cx="1172351"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667107" y="1132190"/>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a:latin typeface="Arial-Rounded" panose="020B0500000000000000" pitchFamily="34" charset="0"/>
                <a:ea typeface="Arial-Rounded" panose="020B0500000000000000" pitchFamily="34" charset="0"/>
                <a:cs typeface="Arial-Rounded" panose="020B0500000000000000" pitchFamily="34" charset="0"/>
              </a:rPr>
              <a:t>bị </a:t>
            </a:r>
            <a:r>
              <a:rPr lang="en-US" sz="2800" smtClean="0">
                <a:latin typeface="Arial-Rounded" panose="020B0500000000000000" pitchFamily="34" charset="0"/>
                <a:ea typeface="Arial-Rounded" panose="020B0500000000000000" pitchFamily="34" charset="0"/>
                <a:cs typeface="Arial-Rounded" panose="020B0500000000000000" pitchFamily="34" charset="0"/>
              </a:rPr>
              <a:t>lạc. </a:t>
            </a:r>
            <a:r>
              <a:rPr lang="en-US" sz="28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334125" y="5587734"/>
            <a:ext cx="51190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2075562" y="5801726"/>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820879" y="113219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5619297" y="159832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4743731" y="202966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9531666" y="23751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9613218" y="23751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608991" y="287111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4560794" y="331120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4906244" y="414533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8817463" y="3751289"/>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3031069" y="376368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3371547" y="499496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3165807" y="456807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4802460" y="539834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4695673" y="539834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5DDBB5-7566-41A8-8BA1-B3FC30301EF3}"/>
              </a:ext>
            </a:extLst>
          </p:cNvPr>
          <p:cNvCxnSpPr/>
          <p:nvPr/>
        </p:nvCxnSpPr>
        <p:spPr>
          <a:xfrm flipH="1">
            <a:off x="3994639" y="245575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5DDBB5-7566-41A8-8BA1-B3FC30301EF3}"/>
              </a:ext>
            </a:extLst>
          </p:cNvPr>
          <p:cNvCxnSpPr/>
          <p:nvPr/>
        </p:nvCxnSpPr>
        <p:spPr>
          <a:xfrm flipH="1">
            <a:off x="6096000" y="497376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257925" y="5587734"/>
            <a:ext cx="51952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3838952" y="57083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72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72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124575" y="5587734"/>
            <a:ext cx="532862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105025" y="3005027"/>
            <a:ext cx="4353687"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viên</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a:t>
            </a: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1495426" y="2245588"/>
            <a:ext cx="496328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1"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Effect transition="in" filter="wipe(up)">
                                      <p:cBhvr>
                                        <p:cTn id="1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061535" y="1901797"/>
            <a:ext cx="53748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rPr>
              <a:t>b. Khi</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vào</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cổng</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bố</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dặn</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hai</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anh</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em</a:t>
            </a:r>
            <a:r>
              <a:rPr lang="en-US" altLang="zh-CN" sz="3200" b="1" dirty="0">
                <a:solidFill>
                  <a:srgbClr val="FF0000"/>
                </a:solidFill>
                <a:latin typeface="Arial-Rounded"/>
                <a:ea typeface="Arial-Rounded"/>
              </a:rPr>
              <a:t> Nam </a:t>
            </a:r>
            <a:r>
              <a:rPr lang="en-US" altLang="zh-CN" sz="3200" b="1" dirty="0" err="1">
                <a:solidFill>
                  <a:srgbClr val="FF0000"/>
                </a:solidFill>
                <a:latin typeface="Arial-Rounded"/>
                <a:ea typeface="Arial-Rounded"/>
              </a:rPr>
              <a:t>như</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thế</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nào</a:t>
            </a:r>
            <a:r>
              <a:rPr lang="en-US" altLang="zh-CN" sz="3200" b="1" dirty="0">
                <a:solidFill>
                  <a:srgbClr val="FF0000"/>
                </a:solidFill>
                <a:latin typeface="Arial-Rounded"/>
                <a:ea typeface="Arial-Rounded"/>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695450" y="2959786"/>
            <a:ext cx="5337501"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611012" y="2063994"/>
            <a:ext cx="455801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600" b="1"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srgbClr val="002060"/>
                </a:solidFill>
                <a:latin typeface="Arial-Rounded"/>
              </a:rPr>
              <a:t>i</a:t>
            </a:r>
            <a:r>
              <a:rPr lang="en-US" altLang="zh-CN" dirty="0">
                <a:solidFill>
                  <a:srgbClr val="002060"/>
                </a:solidFill>
                <a:latin typeface="Arial-Rounded"/>
              </a:rPr>
              <a:t> </a:t>
            </a:r>
            <a:r>
              <a:rPr lang="en-US" altLang="zh-CN" dirty="0" err="1">
                <a:solidFill>
                  <a:srgbClr val="002060"/>
                </a:solidFill>
                <a:latin typeface="Arial-Rounded"/>
              </a:rPr>
              <a:t>câu</a:t>
            </a:r>
            <a:r>
              <a:rPr lang="en-US" altLang="zh-CN" dirty="0">
                <a:solidFill>
                  <a:srgbClr val="002060"/>
                </a:solidFill>
                <a:latin typeface="Arial-Rounded"/>
              </a:rPr>
              <a:t> </a:t>
            </a:r>
            <a:r>
              <a:rPr lang="en-US" altLang="zh-CN" dirty="0" err="1">
                <a:solidFill>
                  <a:srgbClr val="002060"/>
                </a:solidFill>
                <a:latin typeface="Arial-Rounded"/>
              </a:rPr>
              <a:t>hỏi</a:t>
            </a:r>
            <a:r>
              <a:rPr lang="en-US" altLang="zh-CN" dirty="0">
                <a:solidFill>
                  <a:srgbClr val="002060"/>
                </a:solidFill>
                <a:latin typeface="Arial-Rounded"/>
              </a:rPr>
              <a:t> a ở </a:t>
            </a:r>
            <a:r>
              <a:rPr lang="en-US" altLang="zh-CN" dirty="0" err="1">
                <a:solidFill>
                  <a:srgbClr val="002060"/>
                </a:solidFill>
                <a:latin typeface="Arial-Rounded"/>
              </a:rPr>
              <a:t>mục</a:t>
            </a:r>
            <a:r>
              <a:rPr lang="en-US" altLang="zh-CN" dirty="0">
                <a:solidFill>
                  <a:srgbClr val="002060"/>
                </a:solidFill>
                <a:latin typeface="Arial-Rounded"/>
              </a:rPr>
              <a:t> 3</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26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314001" cy="1651457"/>
            <a:chOff x="234952" y="2922395"/>
            <a:chExt cx="9353251"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91803" y="3301014"/>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chơi 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Chào</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tạm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biệt</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các</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em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….ì lạ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…ỏ non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567529" y="1686217"/>
            <a:ext cx="215130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9725307" y="1635839"/>
            <a:ext cx="238570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4754603" y="1635839"/>
            <a:ext cx="23119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9489384" y="1401374"/>
            <a:ext cx="2406540" cy="6941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675946" y="1419956"/>
            <a:ext cx="2911694"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2362200"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838200" y="1614309"/>
            <a:ext cx="2728686" cy="8001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4939978" y="1592833"/>
            <a:ext cx="2298107"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9220200" y="1614309"/>
            <a:ext cx="2642607" cy="8488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514600" y="6747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693038" y="1336893"/>
            <a:ext cx="2590800" cy="108938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295568" y="1367236"/>
            <a:ext cx="2667000" cy="11157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4780025" y="1350076"/>
            <a:ext cx="2667000" cy="10893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1078</Words>
  <Application>Microsoft Office PowerPoint</Application>
  <PresentationFormat>Widescreen</PresentationFormat>
  <Paragraphs>117</Paragraphs>
  <Slides>27</Slides>
  <Notes>10</Notes>
  <HiddenSlides>0</HiddenSlides>
  <MMClips>16</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27</vt:i4>
      </vt:variant>
    </vt:vector>
  </HeadingPairs>
  <TitlesOfParts>
    <vt:vector size="51" baseType="lpstr">
      <vt:lpstr>微软雅黑</vt:lpstr>
      <vt:lpstr>宋体</vt:lpstr>
      <vt:lpstr>Arial</vt:lpstr>
      <vt:lpstr>Arial-Rounded</vt:lpstr>
      <vt:lpstr>Calibri</vt:lpstr>
      <vt:lpstr>Calibri Light</vt:lpstr>
      <vt:lpstr>等线</vt:lpstr>
      <vt:lpstr>等线</vt:lpstr>
      <vt:lpstr>HP001 4 hàng</vt:lpstr>
      <vt:lpstr>inpin heiti</vt:lpstr>
      <vt:lpstr>Times New Roman</vt:lpstr>
      <vt:lpstr>Wingdings</vt:lpstr>
      <vt:lpstr>华康海报体W12</vt:lpstr>
      <vt:lpstr>方正汉真广标简体</vt:lpstr>
      <vt:lpstr>杨任东竹石体-Semibold</vt:lpstr>
      <vt:lpstr>自定义设计方案</vt:lpstr>
      <vt:lpstr>1_Office Theme</vt:lpstr>
      <vt:lpstr>2_Office Theme</vt:lpstr>
      <vt:lpstr>Office Theme</vt:lpstr>
      <vt:lpstr>Office 主题​​</vt:lpstr>
      <vt:lpstr>Office 主题</vt:lpstr>
      <vt:lpstr>包图主题2</vt:lpstr>
      <vt:lpstr>1_包图主题2</vt:lpstr>
      <vt:lpstr>3_Office Theme</vt:lpstr>
      <vt:lpstr>PowerPoint Presentation</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Huong</cp:lastModifiedBy>
  <cp:revision>53</cp:revision>
  <dcterms:created xsi:type="dcterms:W3CDTF">2021-07-24T01:07:49Z</dcterms:created>
  <dcterms:modified xsi:type="dcterms:W3CDTF">2026-03-08T02:53:04Z</dcterms:modified>
</cp:coreProperties>
</file>