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5" r:id="rId2"/>
    <p:sldMasterId id="2147483694" r:id="rId3"/>
    <p:sldMasterId id="2147483706" r:id="rId4"/>
    <p:sldMasterId id="2147483719" r:id="rId5"/>
    <p:sldMasterId id="2147483739" r:id="rId6"/>
  </p:sldMasterIdLst>
  <p:notesMasterIdLst>
    <p:notesMasterId r:id="rId35"/>
  </p:notesMasterIdLst>
  <p:sldIdLst>
    <p:sldId id="305" r:id="rId7"/>
    <p:sldId id="2007577130" r:id="rId8"/>
    <p:sldId id="2007577131" r:id="rId9"/>
    <p:sldId id="2007577134" r:id="rId10"/>
    <p:sldId id="272" r:id="rId11"/>
    <p:sldId id="2007577132" r:id="rId12"/>
    <p:sldId id="260" r:id="rId13"/>
    <p:sldId id="262" r:id="rId14"/>
    <p:sldId id="2007577133" r:id="rId15"/>
    <p:sldId id="256" r:id="rId16"/>
    <p:sldId id="299" r:id="rId17"/>
    <p:sldId id="334" r:id="rId18"/>
    <p:sldId id="2007577140" r:id="rId19"/>
    <p:sldId id="2007577142" r:id="rId20"/>
    <p:sldId id="2007577120" r:id="rId21"/>
    <p:sldId id="2007577139" r:id="rId22"/>
    <p:sldId id="342" r:id="rId23"/>
    <p:sldId id="2007577138" r:id="rId24"/>
    <p:sldId id="2007577125" r:id="rId25"/>
    <p:sldId id="2007577137" r:id="rId26"/>
    <p:sldId id="346" r:id="rId27"/>
    <p:sldId id="265" r:id="rId28"/>
    <p:sldId id="351" r:id="rId29"/>
    <p:sldId id="2007577127" r:id="rId30"/>
    <p:sldId id="2007577128" r:id="rId31"/>
    <p:sldId id="257" r:id="rId32"/>
    <p:sldId id="261" r:id="rId33"/>
    <p:sldId id="306" r:id="rId3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CC3399"/>
    <a:srgbClr val="1EAEAA"/>
    <a:srgbClr val="C5E5A1"/>
    <a:srgbClr val="EC9DAE"/>
    <a:srgbClr val="F5D1D9"/>
    <a:srgbClr val="74C3C6"/>
    <a:srgbClr val="A4ECE5"/>
    <a:srgbClr val="FF8C9F"/>
    <a:srgbClr val="EDD4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99" autoAdjust="0"/>
    <p:restoredTop sz="94660"/>
  </p:normalViewPr>
  <p:slideViewPr>
    <p:cSldViewPr snapToGrid="0">
      <p:cViewPr varScale="1">
        <p:scale>
          <a:sx n="60" d="100"/>
          <a:sy n="60" d="100"/>
        </p:scale>
        <p:origin x="776" y="-4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0DEF58-915F-48B0-AF5E-9B7A06DF2996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231A09-249F-4AAF-A048-3EE6B3CBF3C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9811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1182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9305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005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981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333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365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355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9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164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228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343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FF3A7C-AD87-4FD5-B36B-820E975C156B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10078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958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36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4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9" y="207642"/>
            <a:ext cx="736768" cy="825688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180540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393015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87464"/>
            <a:ext cx="609600" cy="964018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413828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52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2975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758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433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842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86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070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56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195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116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919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607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628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85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82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9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48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14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37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45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1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28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60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10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830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622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06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25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02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850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029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40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79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146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317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49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2" y="1871003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3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59" y="3657605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81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39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94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1" y="-176981"/>
            <a:ext cx="12191999" cy="4291740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9D4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81" y="1156519"/>
            <a:ext cx="9199044" cy="514663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0140" y="1410612"/>
            <a:ext cx="5801591" cy="3627203"/>
          </a:xfrm>
          <a:custGeom>
            <a:avLst/>
            <a:gdLst>
              <a:gd name="connsiteX0" fmla="*/ 0 w 5778698"/>
              <a:gd name="connsiteY0" fmla="*/ 0 h 3627202"/>
              <a:gd name="connsiteX1" fmla="*/ 5778698 w 5778698"/>
              <a:gd name="connsiteY1" fmla="*/ 0 h 3627202"/>
              <a:gd name="connsiteX2" fmla="*/ 5778698 w 5778698"/>
              <a:gd name="connsiteY2" fmla="*/ 3627202 h 3627202"/>
              <a:gd name="connsiteX3" fmla="*/ 0 w 5778698"/>
              <a:gd name="connsiteY3" fmla="*/ 3627202 h 362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698" h="3627202">
                <a:moveTo>
                  <a:pt x="0" y="0"/>
                </a:moveTo>
                <a:lnTo>
                  <a:pt x="5778698" y="0"/>
                </a:lnTo>
                <a:lnTo>
                  <a:pt x="5778698" y="3627202"/>
                </a:lnTo>
                <a:lnTo>
                  <a:pt x="0" y="3627202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36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35808" y="449028"/>
            <a:ext cx="11120386" cy="5959944"/>
          </a:xfrm>
          <a:custGeom>
            <a:avLst/>
            <a:gdLst>
              <a:gd name="connsiteX0" fmla="*/ 0 w 11120386"/>
              <a:gd name="connsiteY0" fmla="*/ 0 h 5959944"/>
              <a:gd name="connsiteX1" fmla="*/ 11120386 w 11120386"/>
              <a:gd name="connsiteY1" fmla="*/ 0 h 5959944"/>
              <a:gd name="connsiteX2" fmla="*/ 11120386 w 11120386"/>
              <a:gd name="connsiteY2" fmla="*/ 5959944 h 5959944"/>
              <a:gd name="connsiteX3" fmla="*/ 0 w 11120386"/>
              <a:gd name="connsiteY3" fmla="*/ 5959944 h 595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0386" h="5959944">
                <a:moveTo>
                  <a:pt x="0" y="0"/>
                </a:moveTo>
                <a:lnTo>
                  <a:pt x="11120386" y="0"/>
                </a:lnTo>
                <a:lnTo>
                  <a:pt x="11120386" y="5959944"/>
                </a:lnTo>
                <a:lnTo>
                  <a:pt x="0" y="5959944"/>
                </a:lnTo>
                <a:close/>
              </a:path>
            </a:pathLst>
          </a:custGeom>
          <a:solidFill>
            <a:schemeClr val="accent1"/>
          </a:solidFill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86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anchor="ctr"/>
          <a:lstStyle>
            <a:lvl1pPr>
              <a:defRPr sz="400"/>
            </a:lvl1pPr>
          </a:lstStyle>
          <a:p>
            <a:r>
              <a:rPr lang="en-US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44446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9158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7597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697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9221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3580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3052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35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2506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78676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0353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87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46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  <p:sldLayoutId id="214748369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167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718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4859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C616C-8299-4076-8D87-B2DE53346399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621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065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  <p:sldLayoutId id="2147483737" r:id="rId18"/>
    <p:sldLayoutId id="2147483738" r:id="rId19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思源黑体 CN Bold" panose="020B0800000000000000" pitchFamily="34" charset="-122"/>
          <a:cs typeface="字魂59号-创粗黑" panose="00000500000000000000" charset="-122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02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5.gif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emf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9.png"/><Relationship Id="rId5" Type="http://schemas.openxmlformats.org/officeDocument/2006/relationships/image" Target="../media/image45.png"/><Relationship Id="rId10" Type="http://schemas.openxmlformats.org/officeDocument/2006/relationships/image" Target="../media/image48.png"/><Relationship Id="rId4" Type="http://schemas.openxmlformats.org/officeDocument/2006/relationships/image" Target="../media/image44.pn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45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5" Type="http://schemas.openxmlformats.org/officeDocument/2006/relationships/image" Target="../media/image48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microsoft.com/office/2007/relationships/hdphoto" Target="../media/hdphoto16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6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2.png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2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6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microsoft.com/office/2007/relationships/hdphoto" Target="../media/hdphoto4.wdp"/><Relationship Id="rId18" Type="http://schemas.openxmlformats.org/officeDocument/2006/relationships/image" Target="../media/image24.png"/><Relationship Id="rId3" Type="http://schemas.openxmlformats.org/officeDocument/2006/relationships/image" Target="../media/image19.png"/><Relationship Id="rId21" Type="http://schemas.microsoft.com/office/2007/relationships/hdphoto" Target="../media/hdphoto9.wdp"/><Relationship Id="rId7" Type="http://schemas.openxmlformats.org/officeDocument/2006/relationships/slide" Target="slide7.xml"/><Relationship Id="rId12" Type="http://schemas.openxmlformats.org/officeDocument/2006/relationships/image" Target="../media/image21.png"/><Relationship Id="rId17" Type="http://schemas.microsoft.com/office/2007/relationships/hdphoto" Target="../media/hdphoto7.wdp"/><Relationship Id="rId25" Type="http://schemas.openxmlformats.org/officeDocument/2006/relationships/slide" Target="slide10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34.xml"/><Relationship Id="rId6" Type="http://schemas.openxmlformats.org/officeDocument/2006/relationships/slide" Target="slide6.xml"/><Relationship Id="rId11" Type="http://schemas.microsoft.com/office/2007/relationships/hdphoto" Target="../media/hdphoto5.wdp"/><Relationship Id="rId24" Type="http://schemas.openxmlformats.org/officeDocument/2006/relationships/image" Target="../media/image27.gif"/><Relationship Id="rId5" Type="http://schemas.microsoft.com/office/2007/relationships/hdphoto" Target="../media/hdphoto2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10" Type="http://schemas.openxmlformats.org/officeDocument/2006/relationships/image" Target="../media/image20.png"/><Relationship Id="rId19" Type="http://schemas.microsoft.com/office/2007/relationships/hdphoto" Target="../media/hdphoto8.wdp"/><Relationship Id="rId4" Type="http://schemas.openxmlformats.org/officeDocument/2006/relationships/image" Target="../media/image16.png"/><Relationship Id="rId9" Type="http://schemas.openxmlformats.org/officeDocument/2006/relationships/slide" Target="slide9.xml"/><Relationship Id="rId14" Type="http://schemas.openxmlformats.org/officeDocument/2006/relationships/image" Target="../media/image22.png"/><Relationship Id="rId22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7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6.png"/><Relationship Id="rId7" Type="http://schemas.microsoft.com/office/2007/relationships/hdphoto" Target="../media/hdphoto1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8.png"/><Relationship Id="rId11" Type="http://schemas.microsoft.com/office/2007/relationships/hdphoto" Target="../media/hdphoto13.wdp"/><Relationship Id="rId5" Type="http://schemas.openxmlformats.org/officeDocument/2006/relationships/slide" Target="slide4.xml"/><Relationship Id="rId10" Type="http://schemas.openxmlformats.org/officeDocument/2006/relationships/image" Target="../media/image30.png"/><Relationship Id="rId4" Type="http://schemas.microsoft.com/office/2007/relationships/hdphoto" Target="../media/hdphoto2.wdp"/><Relationship Id="rId9" Type="http://schemas.microsoft.com/office/2007/relationships/hdphoto" Target="../media/hdphoto1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6.png"/><Relationship Id="rId7" Type="http://schemas.microsoft.com/office/2007/relationships/hdphoto" Target="../media/hdphoto1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8.png"/><Relationship Id="rId11" Type="http://schemas.microsoft.com/office/2007/relationships/hdphoto" Target="../media/hdphoto13.wdp"/><Relationship Id="rId5" Type="http://schemas.openxmlformats.org/officeDocument/2006/relationships/slide" Target="slide4.xml"/><Relationship Id="rId10" Type="http://schemas.openxmlformats.org/officeDocument/2006/relationships/image" Target="../media/image30.png"/><Relationship Id="rId4" Type="http://schemas.microsoft.com/office/2007/relationships/hdphoto" Target="../media/hdphoto2.wdp"/><Relationship Id="rId9" Type="http://schemas.microsoft.com/office/2007/relationships/hdphoto" Target="../media/hdphoto1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6.png"/><Relationship Id="rId7" Type="http://schemas.microsoft.com/office/2007/relationships/hdphoto" Target="../media/hdphoto1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8.png"/><Relationship Id="rId11" Type="http://schemas.microsoft.com/office/2007/relationships/hdphoto" Target="../media/hdphoto13.wdp"/><Relationship Id="rId5" Type="http://schemas.openxmlformats.org/officeDocument/2006/relationships/slide" Target="slide4.xml"/><Relationship Id="rId10" Type="http://schemas.openxmlformats.org/officeDocument/2006/relationships/image" Target="../media/image30.png"/><Relationship Id="rId4" Type="http://schemas.microsoft.com/office/2007/relationships/hdphoto" Target="../media/hdphoto2.wdp"/><Relationship Id="rId9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6.png"/><Relationship Id="rId7" Type="http://schemas.microsoft.com/office/2007/relationships/hdphoto" Target="../media/hdphoto1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8.png"/><Relationship Id="rId11" Type="http://schemas.microsoft.com/office/2007/relationships/hdphoto" Target="../media/hdphoto13.wdp"/><Relationship Id="rId5" Type="http://schemas.openxmlformats.org/officeDocument/2006/relationships/slide" Target="slide4.xml"/><Relationship Id="rId10" Type="http://schemas.openxmlformats.org/officeDocument/2006/relationships/image" Target="../media/image30.png"/><Relationship Id="rId4" Type="http://schemas.microsoft.com/office/2007/relationships/hdphoto" Target="../media/hdphoto2.wdp"/><Relationship Id="rId9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id="{32D82AC7-8171-DB12-7978-42D3C3122933}"/>
              </a:ext>
            </a:extLst>
          </p:cNvPr>
          <p:cNvGrpSpPr/>
          <p:nvPr/>
        </p:nvGrpSpPr>
        <p:grpSpPr>
          <a:xfrm>
            <a:off x="0" y="0"/>
            <a:ext cx="12838922" cy="10043160"/>
            <a:chOff x="1026" y="0"/>
            <a:chExt cx="19091" cy="15816"/>
          </a:xfrm>
        </p:grpSpPr>
        <p:pic>
          <p:nvPicPr>
            <p:cNvPr id="5" name="图片 17" descr="26">
              <a:extLst>
                <a:ext uri="{FF2B5EF4-FFF2-40B4-BE49-F238E27FC236}">
                  <a16:creationId xmlns:a16="http://schemas.microsoft.com/office/drawing/2014/main" id="{DFDF9723-ADAC-48A2-F839-936F2DAEB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86" r="61214"/>
            <a:stretch>
              <a:fillRect/>
            </a:stretch>
          </p:blipFill>
          <p:spPr>
            <a:xfrm>
              <a:off x="1026" y="5016"/>
              <a:ext cx="8819" cy="10800"/>
            </a:xfrm>
            <a:prstGeom prst="rect">
              <a:avLst/>
            </a:prstGeom>
          </p:spPr>
        </p:pic>
        <p:pic>
          <p:nvPicPr>
            <p:cNvPr id="6" name="图片 18" descr="26">
              <a:extLst>
                <a:ext uri="{FF2B5EF4-FFF2-40B4-BE49-F238E27FC236}">
                  <a16:creationId xmlns:a16="http://schemas.microsoft.com/office/drawing/2014/main" id="{687E9411-CF77-E36A-4D0A-C99AEBCF8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0323" t="48702"/>
            <a:stretch>
              <a:fillRect/>
            </a:stretch>
          </p:blipFill>
          <p:spPr>
            <a:xfrm>
              <a:off x="13505" y="6116"/>
              <a:ext cx="5695" cy="4684"/>
            </a:xfrm>
            <a:prstGeom prst="rect">
              <a:avLst/>
            </a:prstGeom>
          </p:spPr>
        </p:pic>
        <p:pic>
          <p:nvPicPr>
            <p:cNvPr id="7" name="图片 19" descr="26">
              <a:extLst>
                <a:ext uri="{FF2B5EF4-FFF2-40B4-BE49-F238E27FC236}">
                  <a16:creationId xmlns:a16="http://schemas.microsoft.com/office/drawing/2014/main" id="{5F5160E8-FD13-0637-6227-C61C7FCA7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4669" b="62469"/>
            <a:stretch>
              <a:fillRect/>
            </a:stretch>
          </p:blipFill>
          <p:spPr>
            <a:xfrm>
              <a:off x="9499" y="0"/>
              <a:ext cx="10618" cy="3427"/>
            </a:xfrm>
            <a:prstGeom prst="rect">
              <a:avLst/>
            </a:prstGeom>
          </p:spPr>
        </p:pic>
      </p:grpSp>
      <p:pic>
        <p:nvPicPr>
          <p:cNvPr id="8" name="图片 20" descr="25">
            <a:extLst>
              <a:ext uri="{FF2B5EF4-FFF2-40B4-BE49-F238E27FC236}">
                <a16:creationId xmlns:a16="http://schemas.microsoft.com/office/drawing/2014/main" id="{4EAE6C9A-BDDC-E3AF-D91B-580FCE0BA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61" y="660400"/>
            <a:ext cx="10057765" cy="5793105"/>
          </a:xfrm>
          <a:prstGeom prst="rect">
            <a:avLst/>
          </a:prstGeom>
        </p:spPr>
      </p:pic>
      <p:pic>
        <p:nvPicPr>
          <p:cNvPr id="13" name="图片 11" descr="卡通人物&#10;&#10;描述已自动生成">
            <a:extLst>
              <a:ext uri="{FF2B5EF4-FFF2-40B4-BE49-F238E27FC236}">
                <a16:creationId xmlns:a16="http://schemas.microsoft.com/office/drawing/2014/main" id="{EC905755-D9A6-0C67-4EDC-6A2D729A49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73" t="42741" r="-141" b="36118"/>
          <a:stretch>
            <a:fillRect/>
          </a:stretch>
        </p:blipFill>
        <p:spPr>
          <a:xfrm>
            <a:off x="7943433" y="4447981"/>
            <a:ext cx="1348522" cy="1394077"/>
          </a:xfrm>
          <a:prstGeom prst="rect">
            <a:avLst/>
          </a:prstGeom>
        </p:spPr>
      </p:pic>
      <p:sp>
        <p:nvSpPr>
          <p:cNvPr id="14" name="椭圆 15">
            <a:extLst>
              <a:ext uri="{FF2B5EF4-FFF2-40B4-BE49-F238E27FC236}">
                <a16:creationId xmlns:a16="http://schemas.microsoft.com/office/drawing/2014/main" id="{884477F2-37E5-9C71-A983-144B2807EF72}"/>
              </a:ext>
            </a:extLst>
          </p:cNvPr>
          <p:cNvSpPr/>
          <p:nvPr/>
        </p:nvSpPr>
        <p:spPr>
          <a:xfrm>
            <a:off x="793799" y="5841705"/>
            <a:ext cx="127000" cy="127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15" name="图片 16" descr="24">
            <a:extLst>
              <a:ext uri="{FF2B5EF4-FFF2-40B4-BE49-F238E27FC236}">
                <a16:creationId xmlns:a16="http://schemas.microsoft.com/office/drawing/2014/main" id="{21503CE3-BFCE-8864-0560-982A9B15B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3215" y="1166495"/>
            <a:ext cx="872490" cy="923290"/>
          </a:xfrm>
          <a:prstGeom prst="rect">
            <a:avLst/>
          </a:prstGeom>
        </p:spPr>
      </p:pic>
      <p:pic>
        <p:nvPicPr>
          <p:cNvPr id="16" name="图片 21" descr="24">
            <a:extLst>
              <a:ext uri="{FF2B5EF4-FFF2-40B4-BE49-F238E27FC236}">
                <a16:creationId xmlns:a16="http://schemas.microsoft.com/office/drawing/2014/main" id="{F550FA34-4F21-2C32-8618-48C724120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5675" y="5692775"/>
            <a:ext cx="476885" cy="504825"/>
          </a:xfrm>
          <a:prstGeom prst="rect">
            <a:avLst/>
          </a:prstGeom>
        </p:spPr>
      </p:pic>
      <p:sp>
        <p:nvSpPr>
          <p:cNvPr id="17" name="星形: 五角 14">
            <a:extLst>
              <a:ext uri="{FF2B5EF4-FFF2-40B4-BE49-F238E27FC236}">
                <a16:creationId xmlns:a16="http://schemas.microsoft.com/office/drawing/2014/main" id="{F0B35563-5C9E-95FF-62C8-0BD177EDC677}"/>
              </a:ext>
            </a:extLst>
          </p:cNvPr>
          <p:cNvSpPr/>
          <p:nvPr/>
        </p:nvSpPr>
        <p:spPr>
          <a:xfrm rot="1823526">
            <a:off x="493902" y="4537356"/>
            <a:ext cx="483806" cy="483806"/>
          </a:xfrm>
          <a:prstGeom prst="star5">
            <a:avLst>
              <a:gd name="adj" fmla="val 29356"/>
              <a:gd name="hf" fmla="val 105146"/>
              <a:gd name="vf" fmla="val 110557"/>
            </a:avLst>
          </a:prstGeom>
          <a:solidFill>
            <a:srgbClr val="FFF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20" name="图片 26" descr="24">
            <a:extLst>
              <a:ext uri="{FF2B5EF4-FFF2-40B4-BE49-F238E27FC236}">
                <a16:creationId xmlns:a16="http://schemas.microsoft.com/office/drawing/2014/main" id="{502A763D-57F5-775E-3E3E-B7EA2E9D42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9995" y="1083945"/>
            <a:ext cx="548640" cy="580390"/>
          </a:xfrm>
          <a:prstGeom prst="rect">
            <a:avLst/>
          </a:prstGeom>
        </p:spPr>
      </p:pic>
      <p:pic>
        <p:nvPicPr>
          <p:cNvPr id="21" name="图片 27" descr="14">
            <a:extLst>
              <a:ext uri="{FF2B5EF4-FFF2-40B4-BE49-F238E27FC236}">
                <a16:creationId xmlns:a16="http://schemas.microsoft.com/office/drawing/2014/main" id="{49B4E1E4-F1FF-16B0-90F0-F66E1B5A1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4755" y="742950"/>
            <a:ext cx="1298575" cy="248348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2CDB58A-5808-D6B8-6614-FBE08F8D0577}"/>
              </a:ext>
            </a:extLst>
          </p:cNvPr>
          <p:cNvGrpSpPr/>
          <p:nvPr/>
        </p:nvGrpSpPr>
        <p:grpSpPr>
          <a:xfrm>
            <a:off x="2389047" y="1955547"/>
            <a:ext cx="7696314" cy="2646878"/>
            <a:chOff x="686636" y="1362427"/>
            <a:chExt cx="7602721" cy="229590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8285C39-DFCE-0E9D-D86A-B8DBA3ECBFCD}"/>
                </a:ext>
              </a:extLst>
            </p:cNvPr>
            <p:cNvSpPr txBox="1"/>
            <p:nvPr/>
          </p:nvSpPr>
          <p:spPr>
            <a:xfrm>
              <a:off x="686636" y="1362427"/>
              <a:ext cx="7593245" cy="22959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6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Khởi</a:t>
              </a:r>
              <a:r>
                <a:rPr kumimoji="0" lang="en-US" altLang="ko-KR" sz="16600" b="1" i="0" u="none" strike="noStrike" kern="1200" cap="none" spc="-150" normalizeH="0" baseline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66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động</a:t>
              </a:r>
              <a:endParaRPr kumimoji="0" lang="en-US" altLang="ko-KR" sz="16600" b="1" i="0" u="none" strike="noStrike" kern="1200" cap="none" spc="-150" normalizeH="0" baseline="0" noProof="0" dirty="0">
                <a:ln w="1016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01600">
                    <a:prstClr val="white">
                      <a:alpha val="40000"/>
                    </a:prst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VL Fadilla" pitchFamily="2" charset="0"/>
                <a:ea typeface="HY견고딕" pitchFamily="18" charset="-127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A1BD6B8-386A-4F3A-7F46-C29A0EC99ED5}"/>
                </a:ext>
              </a:extLst>
            </p:cNvPr>
            <p:cNvSpPr txBox="1"/>
            <p:nvPr/>
          </p:nvSpPr>
          <p:spPr>
            <a:xfrm>
              <a:off x="696112" y="1362427"/>
              <a:ext cx="7593245" cy="22959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6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Khởi</a:t>
              </a:r>
              <a:r>
                <a:rPr kumimoji="0" lang="en-US" altLang="ko-KR" sz="16600" b="1" i="0" u="none" strike="noStrike" kern="1200" cap="none" spc="-150" normalizeH="0" baseline="0" noProof="0" dirty="0">
                  <a:ln>
                    <a:noFill/>
                  </a:ln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66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động</a:t>
              </a:r>
              <a:endParaRPr kumimoji="0" lang="en-US" altLang="ko-KR" sz="16600" b="1" i="0" u="none" strike="noStrike" kern="1200" cap="none" spc="-150" normalizeH="0" baseline="0" noProof="0" dirty="0">
                <a:ln>
                  <a:noFill/>
                </a:ln>
                <a:gradFill flip="none" rotWithShape="1">
                  <a:gsLst>
                    <a:gs pos="24000">
                      <a:srgbClr val="1A77FF"/>
                    </a:gs>
                    <a:gs pos="49000">
                      <a:srgbClr val="F63333"/>
                    </a:gs>
                    <a:gs pos="78000">
                      <a:srgbClr val="F8C600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#9Slide05 VL Fadilla" pitchFamily="2" charset="0"/>
                <a:ea typeface="HY견고딕" pitchFamily="18" charset="-127"/>
                <a:cs typeface="+mn-cs"/>
              </a:endParaRPr>
            </a:p>
          </p:txBody>
        </p:sp>
      </p:grpSp>
      <p:pic>
        <p:nvPicPr>
          <p:cNvPr id="2" name="Picture 6" descr="101+ Mẫu PowerPoint 8/3 - Background, hình nền mới nhất 2024">
            <a:extLst>
              <a:ext uri="{FF2B5EF4-FFF2-40B4-BE49-F238E27FC236}">
                <a16:creationId xmlns:a16="http://schemas.microsoft.com/office/drawing/2014/main" id="{BAEFC525-C5A8-AB01-20A0-B39DC68FF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3540"/>
            <a:ext cx="12254753" cy="683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6635E6-1969-240F-AA64-48911922F13C}"/>
              </a:ext>
            </a:extLst>
          </p:cNvPr>
          <p:cNvSpPr txBox="1"/>
          <p:nvPr/>
        </p:nvSpPr>
        <p:spPr>
          <a:xfrm>
            <a:off x="1594884" y="192338"/>
            <a:ext cx="8612371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 QUÝ THẦY CÔ </a:t>
            </a:r>
          </a:p>
          <a:p>
            <a:pPr algn="ctr"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THĂM LỚP</a:t>
            </a:r>
          </a:p>
          <a:p>
            <a:pPr algn="ctr"/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+1) </a:t>
            </a:r>
          </a:p>
          <a:p>
            <a:pPr algn="ctr"/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AE9CDB-02A5-AAED-E4A1-F14F2CA7E48D}"/>
              </a:ext>
            </a:extLst>
          </p:cNvPr>
          <p:cNvSpPr txBox="1"/>
          <p:nvPr/>
        </p:nvSpPr>
        <p:spPr>
          <a:xfrm>
            <a:off x="1265825" y="4613867"/>
            <a:ext cx="647522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Giáo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</a:t>
            </a:r>
          </a:p>
          <a:p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1A4</a:t>
            </a:r>
          </a:p>
          <a:p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Tiểu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Đạo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9495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4796" y="212790"/>
            <a:ext cx="10134732" cy="6232097"/>
            <a:chOff x="0" y="0"/>
            <a:chExt cx="1321788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1788" cy="812800"/>
            </a:xfrm>
            <a:custGeom>
              <a:avLst/>
              <a:gdLst/>
              <a:ahLst/>
              <a:cxnLst/>
              <a:rect l="l" t="t" r="r" b="b"/>
              <a:pathLst>
                <a:path w="1321788" h="812800">
                  <a:moveTo>
                    <a:pt x="660894" y="0"/>
                  </a:moveTo>
                  <a:cubicBezTo>
                    <a:pt x="295892" y="0"/>
                    <a:pt x="0" y="181951"/>
                    <a:pt x="0" y="406400"/>
                  </a:cubicBezTo>
                  <a:cubicBezTo>
                    <a:pt x="0" y="630849"/>
                    <a:pt x="295892" y="812800"/>
                    <a:pt x="660894" y="812800"/>
                  </a:cubicBezTo>
                  <a:cubicBezTo>
                    <a:pt x="1025896" y="812800"/>
                    <a:pt x="1321788" y="630849"/>
                    <a:pt x="1321788" y="406400"/>
                  </a:cubicBezTo>
                  <a:cubicBezTo>
                    <a:pt x="1321788" y="181951"/>
                    <a:pt x="1025896" y="0"/>
                    <a:pt x="66089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3918" y="47625"/>
              <a:ext cx="1073953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424530" y="1429329"/>
            <a:ext cx="501706" cy="501706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779672" y="4859495"/>
            <a:ext cx="208931" cy="20893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9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989719" y="1600660"/>
            <a:ext cx="159044" cy="15904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9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976905" y="700965"/>
            <a:ext cx="313187" cy="313187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409044" y="5588623"/>
            <a:ext cx="1600013" cy="1712531"/>
            <a:chOff x="0" y="0"/>
            <a:chExt cx="3200025" cy="3425062"/>
          </a:xfrm>
        </p:grpSpPr>
        <p:grpSp>
          <p:nvGrpSpPr>
            <p:cNvPr id="18" name="Group 18"/>
            <p:cNvGrpSpPr/>
            <p:nvPr/>
          </p:nvGrpSpPr>
          <p:grpSpPr>
            <a:xfrm rot="2699999">
              <a:off x="170156" y="1163710"/>
              <a:ext cx="2960212" cy="1423179"/>
              <a:chOff x="0" y="0"/>
              <a:chExt cx="660400" cy="3175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60400" cy="3175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3175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17500"/>
                    </a:cubicBezTo>
                    <a:lnTo>
                      <a:pt x="660400" y="317500"/>
                    </a:lnTo>
                    <a:lnTo>
                      <a:pt x="0" y="317500"/>
                    </a:lnTo>
                    <a:lnTo>
                      <a:pt x="0" y="317500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598A8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98425"/>
                <a:ext cx="660400" cy="2190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 rot="2699999">
              <a:off x="69657" y="838173"/>
              <a:ext cx="2960212" cy="1423179"/>
              <a:chOff x="0" y="0"/>
              <a:chExt cx="660400" cy="3175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60400" cy="3175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3175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17500"/>
                    </a:cubicBezTo>
                    <a:lnTo>
                      <a:pt x="660400" y="317500"/>
                    </a:lnTo>
                    <a:lnTo>
                      <a:pt x="0" y="317500"/>
                    </a:lnTo>
                    <a:lnTo>
                      <a:pt x="0" y="317500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8575" cap="sq">
                <a:solidFill>
                  <a:srgbClr val="26252A"/>
                </a:solidFill>
                <a:prstDash val="solid"/>
                <a:miter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98425"/>
                <a:ext cx="660400" cy="2190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24" name="Freeform 24"/>
          <p:cNvSpPr/>
          <p:nvPr/>
        </p:nvSpPr>
        <p:spPr>
          <a:xfrm rot="-709927" flipH="1">
            <a:off x="9632232" y="3397711"/>
            <a:ext cx="2874594" cy="3702639"/>
          </a:xfrm>
          <a:custGeom>
            <a:avLst/>
            <a:gdLst/>
            <a:ahLst/>
            <a:cxnLst/>
            <a:rect l="l" t="t" r="r" b="b"/>
            <a:pathLst>
              <a:path w="4311891" h="5553958">
                <a:moveTo>
                  <a:pt x="4311892" y="0"/>
                </a:moveTo>
                <a:lnTo>
                  <a:pt x="0" y="0"/>
                </a:lnTo>
                <a:lnTo>
                  <a:pt x="0" y="5553959"/>
                </a:lnTo>
                <a:lnTo>
                  <a:pt x="4311892" y="5553959"/>
                </a:lnTo>
                <a:lnTo>
                  <a:pt x="431189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876711" flipH="1">
            <a:off x="-519577" y="4059082"/>
            <a:ext cx="2508621" cy="4858244"/>
          </a:xfrm>
          <a:custGeom>
            <a:avLst/>
            <a:gdLst/>
            <a:ahLst/>
            <a:cxnLst/>
            <a:rect l="l" t="t" r="r" b="b"/>
            <a:pathLst>
              <a:path w="3762931" h="7287366">
                <a:moveTo>
                  <a:pt x="3762931" y="0"/>
                </a:moveTo>
                <a:lnTo>
                  <a:pt x="0" y="0"/>
                </a:lnTo>
                <a:lnTo>
                  <a:pt x="0" y="7287365"/>
                </a:lnTo>
                <a:lnTo>
                  <a:pt x="3762931" y="7287365"/>
                </a:lnTo>
                <a:lnTo>
                  <a:pt x="376293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193060">
            <a:off x="294639" y="121920"/>
            <a:ext cx="4314927" cy="3451942"/>
          </a:xfrm>
          <a:prstGeom prst="rect">
            <a:avLst/>
          </a:prstGeom>
        </p:spPr>
      </p:pic>
      <p:sp>
        <p:nvSpPr>
          <p:cNvPr id="30" name="文本框 6">
            <a:extLst>
              <a:ext uri="{FF2B5EF4-FFF2-40B4-BE49-F238E27FC236}">
                <a16:creationId xmlns:a16="http://schemas.microsoft.com/office/drawing/2014/main" id="{9DA571EB-FEE9-E842-EAA1-ECDBB3606B9C}"/>
              </a:ext>
            </a:extLst>
          </p:cNvPr>
          <p:cNvSpPr txBox="1"/>
          <p:nvPr/>
        </p:nvSpPr>
        <p:spPr>
          <a:xfrm>
            <a:off x="2629728" y="2296160"/>
            <a:ext cx="7459151" cy="2654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Bài</a:t>
            </a:r>
            <a:r>
              <a:rPr lang="en-US" altLang="zh-CN" sz="8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2: </a:t>
            </a:r>
            <a:r>
              <a:rPr lang="en-US" altLang="zh-CN" sz="8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Bảy</a:t>
            </a:r>
            <a:r>
              <a:rPr lang="en-US" altLang="zh-CN" sz="8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sắc</a:t>
            </a:r>
            <a:r>
              <a:rPr lang="en-US" altLang="zh-CN" sz="8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cầu</a:t>
            </a:r>
            <a:r>
              <a:rPr lang="en-US" altLang="zh-CN" sz="8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vồng</a:t>
            </a:r>
            <a:endParaRPr lang="en-US" altLang="zh-CN" sz="8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32" name="Freeform 5">
            <a:extLst>
              <a:ext uri="{FF2B5EF4-FFF2-40B4-BE49-F238E27FC236}">
                <a16:creationId xmlns:a16="http://schemas.microsoft.com/office/drawing/2014/main" id="{BCE8911B-71D2-DD9C-F950-EB67149C7281}"/>
              </a:ext>
            </a:extLst>
          </p:cNvPr>
          <p:cNvSpPr/>
          <p:nvPr/>
        </p:nvSpPr>
        <p:spPr>
          <a:xfrm>
            <a:off x="8429296" y="493986"/>
            <a:ext cx="2342931" cy="1671145"/>
          </a:xfrm>
          <a:custGeom>
            <a:avLst/>
            <a:gdLst/>
            <a:ahLst/>
            <a:cxnLst/>
            <a:rect l="l" t="t" r="r" b="b"/>
            <a:pathLst>
              <a:path w="4572374" h="3006336">
                <a:moveTo>
                  <a:pt x="0" y="0"/>
                </a:moveTo>
                <a:lnTo>
                  <a:pt x="4572374" y="0"/>
                </a:lnTo>
                <a:lnTo>
                  <a:pt x="4572374" y="3006336"/>
                </a:lnTo>
                <a:lnTo>
                  <a:pt x="0" y="30063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" fill="hold"/>
                                        <p:tgtEl>
                                          <p:spTgt spid="32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2696657" y="669430"/>
            <a:ext cx="6504535" cy="4355855"/>
            <a:chOff x="2696657" y="669430"/>
            <a:chExt cx="6504535" cy="4355855"/>
          </a:xfrm>
        </p:grpSpPr>
        <p:pic>
          <p:nvPicPr>
            <p:cNvPr id="79" name="图片 7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5239" y="669430"/>
              <a:ext cx="1867370" cy="1283816"/>
            </a:xfrm>
            <a:prstGeom prst="rect">
              <a:avLst/>
            </a:prstGeom>
          </p:spPr>
        </p:pic>
        <p:sp>
          <p:nvSpPr>
            <p:cNvPr id="28" name="Rounded Rectangle 27"/>
            <p:cNvSpPr/>
            <p:nvPr/>
          </p:nvSpPr>
          <p:spPr>
            <a:xfrm>
              <a:off x="2696657" y="1785307"/>
              <a:ext cx="6504535" cy="323997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64673" y="2115274"/>
              <a:ext cx="5968501" cy="27800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593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6340" y="3121013"/>
            <a:ext cx="1975104" cy="298538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440" y="4562899"/>
            <a:ext cx="12283440" cy="2295101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461442" y="1473575"/>
            <a:ext cx="1733550" cy="153690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242673" y="1641832"/>
            <a:ext cx="1536192" cy="16421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24825" y="0"/>
            <a:ext cx="73040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Lắng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C0504D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28"/>
          <p:cNvSpPr txBox="1"/>
          <p:nvPr/>
        </p:nvSpPr>
        <p:spPr>
          <a:xfrm>
            <a:off x="4514094" y="4555738"/>
            <a:ext cx="3062569" cy="2014597"/>
          </a:xfrm>
          <a:prstGeom prst="cloud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DÕI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28"/>
          <p:cNvSpPr txBox="1"/>
          <p:nvPr/>
        </p:nvSpPr>
        <p:spPr>
          <a:xfrm>
            <a:off x="8264626" y="1684254"/>
            <a:ext cx="3161025" cy="2014597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TAI NGHE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8"/>
          <p:cNvSpPr txBox="1"/>
          <p:nvPr/>
        </p:nvSpPr>
        <p:spPr>
          <a:xfrm>
            <a:off x="1316621" y="1806525"/>
            <a:ext cx="2313101" cy="201459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DÒ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189940" y="594191"/>
            <a:ext cx="3197829" cy="3918261"/>
          </a:xfrm>
          <a:prstGeom prst="rect">
            <a:avLst/>
          </a:prstGeom>
        </p:spPr>
      </p:pic>
      <p:pic>
        <p:nvPicPr>
          <p:cNvPr id="2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492186" y="3854595"/>
            <a:ext cx="786313" cy="78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37782" y="2184301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81938" y="2518888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2168209" y="315734"/>
            <a:ext cx="513232" cy="5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7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800"/>
                            </p:stCondLst>
                            <p:childTnLst>
                              <p:par>
                                <p:cTn id="5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680940" y="1331852"/>
            <a:ext cx="1651270" cy="1293185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8E89CE78-CAED-4CAC-A735-A98F34085BA3}"/>
              </a:ext>
            </a:extLst>
          </p:cNvPr>
          <p:cNvSpPr txBox="1"/>
          <p:nvPr/>
        </p:nvSpPr>
        <p:spPr>
          <a:xfrm>
            <a:off x="3122468" y="363712"/>
            <a:ext cx="5947064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Bảy sắc cầu vồng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06CA0B-973B-48AC-8F58-561114C74332}"/>
              </a:ext>
            </a:extLst>
          </p:cNvPr>
          <p:cNvSpPr/>
          <p:nvPr/>
        </p:nvSpPr>
        <p:spPr>
          <a:xfrm>
            <a:off x="2076113" y="1265930"/>
            <a:ext cx="450693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(1)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Vừa mưa lại nắng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Hay có cầu vồng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tươi thắm 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Bé mừng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779F86-CDF4-4AFE-ADC5-2ADE673D5409}"/>
              </a:ext>
            </a:extLst>
          </p:cNvPr>
          <p:cNvSpPr/>
          <p:nvPr/>
        </p:nvSpPr>
        <p:spPr>
          <a:xfrm>
            <a:off x="2004547" y="3624599"/>
            <a:ext cx="386891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(2)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đỏ mặt trời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cam đu đủ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vàng cá bơi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Lục kia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F4D66E-8E4B-480F-8B8E-DA4962D5126A}"/>
              </a:ext>
            </a:extLst>
          </p:cNvPr>
          <p:cNvSpPr/>
          <p:nvPr/>
        </p:nvSpPr>
        <p:spPr>
          <a:xfrm>
            <a:off x="6517832" y="1279242"/>
            <a:ext cx="4268359" cy="246221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(3)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lam đám mây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chàm áo mẹ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tím hoa sim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yêu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07FBE4-4B84-467E-B8FA-9E99FD2DD696}"/>
              </a:ext>
            </a:extLst>
          </p:cNvPr>
          <p:cNvSpPr/>
          <p:nvPr/>
        </p:nvSpPr>
        <p:spPr>
          <a:xfrm>
            <a:off x="6517832" y="3584251"/>
            <a:ext cx="4386620" cy="25545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(4)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Cầu vồng ẩn hiện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Rồi lại tan mau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Đất trời bừng tỉnh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Sau cơn mưa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12" name="Đọc_ Bảy sắc cầu vồng_HTS">
            <a:hlinkClick r:id="" action="ppaction://media"/>
            <a:extLst>
              <a:ext uri="{FF2B5EF4-FFF2-40B4-BE49-F238E27FC236}">
                <a16:creationId xmlns:a16="http://schemas.microsoft.com/office/drawing/2014/main" id="{07FEB22D-29E4-42B4-9CDE-5F2F8B2837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4143" y="5999938"/>
            <a:ext cx="788715" cy="78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51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6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9">
            <a:hlinkClick r:id="" action="ppaction://media"/>
            <a:extLst>
              <a:ext uri="{FF2B5EF4-FFF2-40B4-BE49-F238E27FC236}">
                <a16:creationId xmlns:a16="http://schemas.microsoft.com/office/drawing/2014/main" id="{5AD7BB02-68E7-071A-6616-3CAE8844FD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344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4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形标注 1"/>
          <p:cNvSpPr/>
          <p:nvPr/>
        </p:nvSpPr>
        <p:spPr>
          <a:xfrm>
            <a:off x="4121141" y="1445865"/>
            <a:ext cx="2960090" cy="1454680"/>
          </a:xfrm>
          <a:prstGeom prst="wedgeEllipseCallout">
            <a:avLst>
              <a:gd name="adj1" fmla="val 11197"/>
              <a:gd name="adj2" fmla="val 80272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100000">
                <a:srgbClr val="FF0000">
                  <a:tint val="44500"/>
                  <a:satMod val="160000"/>
                </a:srgbClr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圆角矩形标注 3"/>
          <p:cNvSpPr/>
          <p:nvPr/>
        </p:nvSpPr>
        <p:spPr>
          <a:xfrm>
            <a:off x="653716" y="1722331"/>
            <a:ext cx="3112759" cy="1178214"/>
          </a:xfrm>
          <a:prstGeom prst="wedgeRoundRectCallout">
            <a:avLst>
              <a:gd name="adj1" fmla="val -14541"/>
              <a:gd name="adj2" fmla="val 87286"/>
              <a:gd name="adj3" fmla="val 16667"/>
            </a:avLst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00B0F0">
                  <a:tint val="44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矩形标注 9"/>
          <p:cNvSpPr/>
          <p:nvPr/>
        </p:nvSpPr>
        <p:spPr>
          <a:xfrm>
            <a:off x="7754499" y="1350787"/>
            <a:ext cx="3084881" cy="1231797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8195" y="1822968"/>
            <a:ext cx="37282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kern="0" noProof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Ẩn</a:t>
            </a:r>
            <a:r>
              <a:rPr lang="en-US" altLang="zh-CN" sz="4400" kern="0" noProof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kern="0" noProof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275807" y="1520527"/>
            <a:ext cx="2805424" cy="969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kumimoji="0" lang="en-US" altLang="zh-CN" sz="4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4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tỉnh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7844384" y="1350787"/>
            <a:ext cx="3504327" cy="969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altLang="zh-CN" sz="4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4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218" name="Picture 2" descr="F:\360安全浏览器下载\六一\Nipic_2531170_b95b5e79d8a6cffe\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197" y="3436906"/>
            <a:ext cx="1920289" cy="289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360安全浏览器下载\六一\Nipic_2531170_b95b5e79d8a6cffe\未标题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999" y="3623682"/>
            <a:ext cx="1748264" cy="240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768" y="3557827"/>
            <a:ext cx="1970463" cy="247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388F83-2F86-415A-B996-49254E2DAF6D}"/>
              </a:ext>
            </a:extLst>
          </p:cNvPr>
          <p:cNvSpPr txBox="1"/>
          <p:nvPr/>
        </p:nvSpPr>
        <p:spPr>
          <a:xfrm>
            <a:off x="3550489" y="444536"/>
            <a:ext cx="5388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34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1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6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9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4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0" grpId="0" animBg="1"/>
      <p:bldP spid="34" grpId="0"/>
      <p:bldP spid="35" grpId="0"/>
      <p:bldP spid="36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680940" y="1331852"/>
            <a:ext cx="1651270" cy="1293185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8E89CE78-CAED-4CAC-A735-A98F34085BA3}"/>
              </a:ext>
            </a:extLst>
          </p:cNvPr>
          <p:cNvSpPr txBox="1"/>
          <p:nvPr/>
        </p:nvSpPr>
        <p:spPr>
          <a:xfrm>
            <a:off x="3122468" y="363712"/>
            <a:ext cx="5947064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Bảy sắc cầu vồng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06CA0B-973B-48AC-8F58-561114C74332}"/>
              </a:ext>
            </a:extLst>
          </p:cNvPr>
          <p:cNvSpPr/>
          <p:nvPr/>
        </p:nvSpPr>
        <p:spPr>
          <a:xfrm>
            <a:off x="2076113" y="1265930"/>
            <a:ext cx="450693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(1)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Vừa mưa lại nắng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Hay có cầu vồng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tươi thắm 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Bé mừng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779F86-CDF4-4AFE-ADC5-2ADE673D5409}"/>
              </a:ext>
            </a:extLst>
          </p:cNvPr>
          <p:cNvSpPr/>
          <p:nvPr/>
        </p:nvSpPr>
        <p:spPr>
          <a:xfrm>
            <a:off x="2004547" y="3624599"/>
            <a:ext cx="386891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(2)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đỏ mặt trời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cam đu đủ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vàng cá bơi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Lục kia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F4D66E-8E4B-480F-8B8E-DA4962D5126A}"/>
              </a:ext>
            </a:extLst>
          </p:cNvPr>
          <p:cNvSpPr/>
          <p:nvPr/>
        </p:nvSpPr>
        <p:spPr>
          <a:xfrm>
            <a:off x="6517832" y="1279242"/>
            <a:ext cx="4268359" cy="246221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(3)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lam đám mây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chàm áo mẹ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tím hoa sim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yêu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07FBE4-4B84-467E-B8FA-9E99FD2DD696}"/>
              </a:ext>
            </a:extLst>
          </p:cNvPr>
          <p:cNvSpPr/>
          <p:nvPr/>
        </p:nvSpPr>
        <p:spPr>
          <a:xfrm>
            <a:off x="6517832" y="3584251"/>
            <a:ext cx="4386620" cy="25545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(4)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Cầu vồng ẩn hiện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Rồi lại tan mau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Đất trời bừng tỉnh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Sau cơn mưa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220B20-0C71-4BF5-A5C1-F9E26B26C7BC}"/>
              </a:ext>
            </a:extLst>
          </p:cNvPr>
          <p:cNvSpPr txBox="1"/>
          <p:nvPr/>
        </p:nvSpPr>
        <p:spPr>
          <a:xfrm>
            <a:off x="1622776" y="5886758"/>
            <a:ext cx="4808451" cy="738536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7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37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en-US" sz="37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altLang="en-US" sz="3733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BFD39B3-F840-408F-AB4A-8AB47EA1567C}"/>
              </a:ext>
            </a:extLst>
          </p:cNvPr>
          <p:cNvCxnSpPr>
            <a:cxnSpLocks/>
          </p:cNvCxnSpPr>
          <p:nvPr/>
        </p:nvCxnSpPr>
        <p:spPr>
          <a:xfrm flipH="1">
            <a:off x="5767752" y="1336875"/>
            <a:ext cx="117231" cy="4952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1F2271E-182A-489F-86A9-58E65B2012A2}"/>
              </a:ext>
            </a:extLst>
          </p:cNvPr>
          <p:cNvCxnSpPr>
            <a:cxnSpLocks/>
          </p:cNvCxnSpPr>
          <p:nvPr/>
        </p:nvCxnSpPr>
        <p:spPr>
          <a:xfrm flipH="1">
            <a:off x="5578051" y="1756089"/>
            <a:ext cx="117231" cy="4952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BF07E9E-CFD2-4C42-B463-5E069AAE81EF}"/>
              </a:ext>
            </a:extLst>
          </p:cNvPr>
          <p:cNvCxnSpPr>
            <a:cxnSpLocks/>
          </p:cNvCxnSpPr>
          <p:nvPr/>
        </p:nvCxnSpPr>
        <p:spPr>
          <a:xfrm flipH="1">
            <a:off x="5908641" y="2227735"/>
            <a:ext cx="117231" cy="4952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6762A4E-B0F4-4303-A73B-E670372F9B41}"/>
              </a:ext>
            </a:extLst>
          </p:cNvPr>
          <p:cNvCxnSpPr>
            <a:cxnSpLocks/>
          </p:cNvCxnSpPr>
          <p:nvPr/>
        </p:nvCxnSpPr>
        <p:spPr>
          <a:xfrm flipH="1">
            <a:off x="5752062" y="2790529"/>
            <a:ext cx="117231" cy="4952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6732F8E-AE2D-4524-851B-FE73C4D82F78}"/>
              </a:ext>
            </a:extLst>
          </p:cNvPr>
          <p:cNvCxnSpPr>
            <a:cxnSpLocks/>
          </p:cNvCxnSpPr>
          <p:nvPr/>
        </p:nvCxnSpPr>
        <p:spPr>
          <a:xfrm flipH="1">
            <a:off x="5450809" y="3727052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2F3A5D9-A1D1-4CDF-82A9-F97A0D5D48E3}"/>
              </a:ext>
            </a:extLst>
          </p:cNvPr>
          <p:cNvCxnSpPr>
            <a:cxnSpLocks/>
          </p:cNvCxnSpPr>
          <p:nvPr/>
        </p:nvCxnSpPr>
        <p:spPr>
          <a:xfrm flipH="1">
            <a:off x="5468438" y="4226052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61B45BE-35CB-4E29-814D-F8C28A70F74A}"/>
              </a:ext>
            </a:extLst>
          </p:cNvPr>
          <p:cNvCxnSpPr>
            <a:cxnSpLocks/>
          </p:cNvCxnSpPr>
          <p:nvPr/>
        </p:nvCxnSpPr>
        <p:spPr>
          <a:xfrm flipH="1">
            <a:off x="5541270" y="4798864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9A9E8E3-A673-4E6B-B54C-8020EBE017D7}"/>
              </a:ext>
            </a:extLst>
          </p:cNvPr>
          <p:cNvCxnSpPr>
            <a:cxnSpLocks/>
          </p:cNvCxnSpPr>
          <p:nvPr/>
        </p:nvCxnSpPr>
        <p:spPr>
          <a:xfrm flipH="1">
            <a:off x="5132576" y="5146183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D33A867-C9CC-4390-B326-0BDD04858F61}"/>
              </a:ext>
            </a:extLst>
          </p:cNvPr>
          <p:cNvCxnSpPr>
            <a:cxnSpLocks/>
          </p:cNvCxnSpPr>
          <p:nvPr/>
        </p:nvCxnSpPr>
        <p:spPr>
          <a:xfrm flipH="1">
            <a:off x="10423760" y="1336380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29199FE-6E65-4015-BB81-B79CF40EF40D}"/>
              </a:ext>
            </a:extLst>
          </p:cNvPr>
          <p:cNvCxnSpPr>
            <a:cxnSpLocks/>
          </p:cNvCxnSpPr>
          <p:nvPr/>
        </p:nvCxnSpPr>
        <p:spPr>
          <a:xfrm flipH="1">
            <a:off x="10169760" y="1829830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2AE26DD-AEB1-4B87-ADC5-8E278328079F}"/>
              </a:ext>
            </a:extLst>
          </p:cNvPr>
          <p:cNvCxnSpPr>
            <a:cxnSpLocks/>
          </p:cNvCxnSpPr>
          <p:nvPr/>
        </p:nvCxnSpPr>
        <p:spPr>
          <a:xfrm flipH="1">
            <a:off x="9936267" y="2309186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C30D04A-1DDC-473F-BFFC-AC834CA82B3B}"/>
              </a:ext>
            </a:extLst>
          </p:cNvPr>
          <p:cNvCxnSpPr>
            <a:cxnSpLocks/>
          </p:cNvCxnSpPr>
          <p:nvPr/>
        </p:nvCxnSpPr>
        <p:spPr>
          <a:xfrm flipH="1">
            <a:off x="10006531" y="2815186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F6EE8D2-1F0F-4F6D-A46E-4DA5D7EB09C1}"/>
              </a:ext>
            </a:extLst>
          </p:cNvPr>
          <p:cNvCxnSpPr>
            <a:cxnSpLocks/>
          </p:cNvCxnSpPr>
          <p:nvPr/>
        </p:nvCxnSpPr>
        <p:spPr>
          <a:xfrm flipH="1">
            <a:off x="10156092" y="3707209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2C0A7C9-C2E1-447A-94FE-43B6AE503259}"/>
              </a:ext>
            </a:extLst>
          </p:cNvPr>
          <p:cNvCxnSpPr>
            <a:cxnSpLocks/>
          </p:cNvCxnSpPr>
          <p:nvPr/>
        </p:nvCxnSpPr>
        <p:spPr>
          <a:xfrm flipH="1">
            <a:off x="9711840" y="4189702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222D61F-8833-4754-8A03-B54909178983}"/>
              </a:ext>
            </a:extLst>
          </p:cNvPr>
          <p:cNvCxnSpPr>
            <a:cxnSpLocks/>
          </p:cNvCxnSpPr>
          <p:nvPr/>
        </p:nvCxnSpPr>
        <p:spPr>
          <a:xfrm flipH="1">
            <a:off x="10152199" y="4615112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9364F33-EFCA-46BB-A8E0-790B3AFD630C}"/>
              </a:ext>
            </a:extLst>
          </p:cNvPr>
          <p:cNvCxnSpPr>
            <a:cxnSpLocks/>
          </p:cNvCxnSpPr>
          <p:nvPr/>
        </p:nvCxnSpPr>
        <p:spPr>
          <a:xfrm flipH="1">
            <a:off x="10239252" y="5097552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D5017A5-C175-43F1-982B-33A6B15C802B}"/>
              </a:ext>
            </a:extLst>
          </p:cNvPr>
          <p:cNvCxnSpPr>
            <a:cxnSpLocks/>
          </p:cNvCxnSpPr>
          <p:nvPr/>
        </p:nvCxnSpPr>
        <p:spPr>
          <a:xfrm flipH="1">
            <a:off x="10325857" y="5121078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1774B36-36B6-4BBE-AE8C-D248137919C6}"/>
              </a:ext>
            </a:extLst>
          </p:cNvPr>
          <p:cNvCxnSpPr>
            <a:cxnSpLocks/>
          </p:cNvCxnSpPr>
          <p:nvPr/>
        </p:nvCxnSpPr>
        <p:spPr>
          <a:xfrm flipH="1">
            <a:off x="5826367" y="2798317"/>
            <a:ext cx="117231" cy="4952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900CBB2-6E9D-4FAC-A9CF-A991F5A086D8}"/>
              </a:ext>
            </a:extLst>
          </p:cNvPr>
          <p:cNvCxnSpPr>
            <a:cxnSpLocks/>
          </p:cNvCxnSpPr>
          <p:nvPr/>
        </p:nvCxnSpPr>
        <p:spPr>
          <a:xfrm flipH="1">
            <a:off x="5225194" y="5156734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C3144CA-E654-488F-BA56-1E7E164AED4C}"/>
              </a:ext>
            </a:extLst>
          </p:cNvPr>
          <p:cNvCxnSpPr>
            <a:cxnSpLocks/>
          </p:cNvCxnSpPr>
          <p:nvPr/>
        </p:nvCxnSpPr>
        <p:spPr>
          <a:xfrm flipH="1">
            <a:off x="10098724" y="2834337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715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95682" y="5430283"/>
            <a:ext cx="1733550" cy="153690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59089" y="175369"/>
            <a:ext cx="452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18833" y="1107890"/>
            <a:ext cx="55998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09457" y="232226"/>
            <a:ext cx="511318" cy="51131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6697" y="952561"/>
            <a:ext cx="4637808" cy="233326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102" y="3688008"/>
            <a:ext cx="4947248" cy="251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2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680940" y="1331852"/>
            <a:ext cx="1651270" cy="1293185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8E89CE78-CAED-4CAC-A735-A98F34085BA3}"/>
              </a:ext>
            </a:extLst>
          </p:cNvPr>
          <p:cNvSpPr txBox="1"/>
          <p:nvPr/>
        </p:nvSpPr>
        <p:spPr>
          <a:xfrm>
            <a:off x="3122468" y="363712"/>
            <a:ext cx="5947064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Bảy sắc cầu vồng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06CA0B-973B-48AC-8F58-561114C74332}"/>
              </a:ext>
            </a:extLst>
          </p:cNvPr>
          <p:cNvSpPr/>
          <p:nvPr/>
        </p:nvSpPr>
        <p:spPr>
          <a:xfrm>
            <a:off x="2076113" y="1265930"/>
            <a:ext cx="450693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(1)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Vừa mưa lại nắng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Hay có cầu vồng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tươi thắm 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Bé mừng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779F86-CDF4-4AFE-ADC5-2ADE673D5409}"/>
              </a:ext>
            </a:extLst>
          </p:cNvPr>
          <p:cNvSpPr/>
          <p:nvPr/>
        </p:nvSpPr>
        <p:spPr>
          <a:xfrm>
            <a:off x="2004547" y="3624599"/>
            <a:ext cx="386891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(2)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đỏ mặt trời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cam đu đủ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vàng cá bơi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Lục kia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F4D66E-8E4B-480F-8B8E-DA4962D5126A}"/>
              </a:ext>
            </a:extLst>
          </p:cNvPr>
          <p:cNvSpPr/>
          <p:nvPr/>
        </p:nvSpPr>
        <p:spPr>
          <a:xfrm>
            <a:off x="6517832" y="1279242"/>
            <a:ext cx="4268359" cy="246221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(3)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lam đám mây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chàm áo mẹ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tím hoa sim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yêu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07FBE4-4B84-467E-B8FA-9E99FD2DD696}"/>
              </a:ext>
            </a:extLst>
          </p:cNvPr>
          <p:cNvSpPr/>
          <p:nvPr/>
        </p:nvSpPr>
        <p:spPr>
          <a:xfrm>
            <a:off x="6517832" y="3584251"/>
            <a:ext cx="4386620" cy="25545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(4)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Cầu vồng ẩn hiện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Rồi lại tan mau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Đất trời bừng tỉnh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Sau cơn mưa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220B20-0C71-4BF5-A5C1-F9E26B26C7BC}"/>
              </a:ext>
            </a:extLst>
          </p:cNvPr>
          <p:cNvSpPr txBox="1"/>
          <p:nvPr/>
        </p:nvSpPr>
        <p:spPr>
          <a:xfrm>
            <a:off x="1622776" y="5886758"/>
            <a:ext cx="4808451" cy="779636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en-US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96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9"/>
            <a:ext cx="14259780" cy="4633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128" y="308882"/>
            <a:ext cx="2965159" cy="120654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335" y="2211422"/>
            <a:ext cx="9723788" cy="4177804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3570800" y="659764"/>
            <a:ext cx="5748611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6FC6CBA-8336-49F0-BB4D-B7274D56C5E7}"/>
              </a:ext>
            </a:extLst>
          </p:cNvPr>
          <p:cNvGrpSpPr/>
          <p:nvPr/>
        </p:nvGrpSpPr>
        <p:grpSpPr>
          <a:xfrm>
            <a:off x="3204439" y="1581195"/>
            <a:ext cx="6630056" cy="4617041"/>
            <a:chOff x="4157490" y="467780"/>
            <a:chExt cx="6195713" cy="4683218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6A8B2FF-163F-4DB8-A267-3B7D84730C2E}"/>
                </a:ext>
              </a:extLst>
            </p:cNvPr>
            <p:cNvGrpSpPr/>
            <p:nvPr/>
          </p:nvGrpSpPr>
          <p:grpSpPr>
            <a:xfrm>
              <a:off x="4157490" y="467780"/>
              <a:ext cx="6195713" cy="4683218"/>
              <a:chOff x="4125651" y="446369"/>
              <a:chExt cx="6195713" cy="4683218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9239758-60E1-47F7-888D-2667866A925C}"/>
                  </a:ext>
                </a:extLst>
              </p:cNvPr>
              <p:cNvGrpSpPr/>
              <p:nvPr/>
            </p:nvGrpSpPr>
            <p:grpSpPr>
              <a:xfrm>
                <a:off x="4125651" y="446369"/>
                <a:ext cx="6138785" cy="3644125"/>
                <a:chOff x="7603399" y="2430695"/>
                <a:chExt cx="3825558" cy="2596731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D6EEA8CA-853E-481B-B9E5-9171F2F7916B}"/>
                    </a:ext>
                  </a:extLst>
                </p:cNvPr>
                <p:cNvGrpSpPr/>
                <p:nvPr/>
              </p:nvGrpSpPr>
              <p:grpSpPr>
                <a:xfrm>
                  <a:off x="7603399" y="2430695"/>
                  <a:ext cx="3825558" cy="1909198"/>
                  <a:chOff x="8047282" y="-1906"/>
                  <a:chExt cx="3825558" cy="1909198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79342621-BD7D-43B0-981C-166BBA04E0EE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85" name="Group 84">
                      <a:extLst>
                        <a:ext uri="{FF2B5EF4-FFF2-40B4-BE49-F238E27FC236}">
                          <a16:creationId xmlns:a16="http://schemas.microsoft.com/office/drawing/2014/main" id="{4B5E57D1-A4FF-4378-81F0-11DDF7EDE8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:a16="http://schemas.microsoft.com/office/drawing/2014/main" id="{84CE6DE5-F4F7-4D4C-BC70-A9EB90EE1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:a16="http://schemas.microsoft.com/office/drawing/2014/main" id="{DA57E469-8191-4C56-B295-94E77C40F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id="{66B49886-C236-4EE9-956F-7F95A3625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id="{DD6BA58E-263E-48C2-9C15-9519C49DFA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>
                          <a:extLst>
                            <a:ext uri="{FF2B5EF4-FFF2-40B4-BE49-F238E27FC236}">
                              <a16:creationId xmlns:a16="http://schemas.microsoft.com/office/drawing/2014/main" id="{4998D14E-7845-4F56-92DA-091691658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:a16="http://schemas.microsoft.com/office/drawing/2014/main" id="{6706F408-9D05-491E-BACD-DD45C57539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>
                        <a:extLst>
                          <a:ext uri="{FF2B5EF4-FFF2-40B4-BE49-F238E27FC236}">
                            <a16:creationId xmlns:a16="http://schemas.microsoft.com/office/drawing/2014/main" id="{2AE05420-2F9A-4E42-AAEB-DC437E4ABB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:a16="http://schemas.microsoft.com/office/drawing/2014/main" id="{48F584BD-6D6E-4EB4-8F72-9C3A0609CE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:a16="http://schemas.microsoft.com/office/drawing/2014/main" id="{3FEC1109-F0D6-4FCC-9F64-FB18C338AA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>
                      <a:extLst>
                        <a:ext uri="{FF2B5EF4-FFF2-40B4-BE49-F238E27FC236}">
                          <a16:creationId xmlns:a16="http://schemas.microsoft.com/office/drawing/2014/main" id="{4247FE17-F3D9-4E08-B38D-178577DC2D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>
                      <a:extLst>
                        <a:ext uri="{FF2B5EF4-FFF2-40B4-BE49-F238E27FC236}">
                          <a16:creationId xmlns:a16="http://schemas.microsoft.com/office/drawing/2014/main" id="{F8734A39-2337-45BD-BB4F-BB7583C320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id="{D1E4E32A-2665-4E5D-A743-7BE4C2D614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E848C765-2A9A-4D76-8597-09319C2E065D}"/>
                      </a:ext>
                    </a:extLst>
                  </p:cNvPr>
                  <p:cNvSpPr txBox="1"/>
                  <p:nvPr/>
                </p:nvSpPr>
                <p:spPr>
                  <a:xfrm>
                    <a:off x="8894000" y="-1906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AE44A05A-DFB8-4735-A620-4FB631AFE9B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EB61742B-2A04-4D92-892B-EBB2B0ED7F1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D2FDC237-A466-487A-94EC-23C2731D7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83B9DAF-3EA4-418D-93F1-7EF14BF47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CC67A6B9-79F3-4059-BA17-B858B7B35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2758ED91-C916-4663-A7AD-5375E02C215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8D58AF0-E9EA-41B2-A118-77688397A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0D87C9C4-1B64-4BBE-A0C3-5DD0BF0C6C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CD1D65C9-9908-4E77-BEE8-362817C93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9313065-4B0F-49FF-84D7-91C004DFD30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/>
        </p:blipFill>
        <p:spPr bwMode="auto">
          <a:xfrm>
            <a:off x="4401082" y="-13856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759566"/>
            <a:ext cx="1752601" cy="202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2328599" y="5612269"/>
            <a:ext cx="551097" cy="540344"/>
            <a:chOff x="2725503" y="6212581"/>
            <a:chExt cx="551097" cy="528220"/>
          </a:xfrm>
        </p:grpSpPr>
        <p:pic>
          <p:nvPicPr>
            <p:cNvPr id="33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/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870528" y="5612269"/>
            <a:ext cx="551097" cy="540344"/>
            <a:chOff x="2725503" y="6212581"/>
            <a:chExt cx="551097" cy="528220"/>
          </a:xfrm>
        </p:grpSpPr>
        <p:pic>
          <p:nvPicPr>
            <p:cNvPr id="36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/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981537" y="5603435"/>
            <a:ext cx="551097" cy="540344"/>
            <a:chOff x="2725503" y="6212581"/>
            <a:chExt cx="551097" cy="528220"/>
          </a:xfrm>
        </p:grpSpPr>
        <p:pic>
          <p:nvPicPr>
            <p:cNvPr id="39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/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523466" y="5603435"/>
            <a:ext cx="551097" cy="540344"/>
            <a:chOff x="2725503" y="6212581"/>
            <a:chExt cx="551097" cy="528220"/>
          </a:xfrm>
        </p:grpSpPr>
        <p:pic>
          <p:nvPicPr>
            <p:cNvPr id="42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/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1719397" y="5297405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itle 1"/>
          <p:cNvSpPr txBox="1">
            <a:spLocks/>
          </p:cNvSpPr>
          <p:nvPr/>
        </p:nvSpPr>
        <p:spPr>
          <a:xfrm>
            <a:off x="0" y="27710"/>
            <a:ext cx="12192000" cy="1295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3400" b="1" i="0" u="none" strike="noStrike" kern="1200" cap="none" spc="0" normalizeH="0" baseline="0" noProof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nhau </a:t>
            </a:r>
            <a:r>
              <a:rPr kumimoji="0" lang="en-US" sz="3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 cho bài học mới nhé, hãy giúp mẹ con sóc trả lời các câu hỏi để có thể nhặt hạt dẻ cho mùa đông nhé.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70528" y="3529162"/>
            <a:ext cx="2875801" cy="332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241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680940" y="1331852"/>
            <a:ext cx="1651270" cy="1293185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8E89CE78-CAED-4CAC-A735-A98F34085BA3}"/>
              </a:ext>
            </a:extLst>
          </p:cNvPr>
          <p:cNvSpPr txBox="1"/>
          <p:nvPr/>
        </p:nvSpPr>
        <p:spPr>
          <a:xfrm>
            <a:off x="3122468" y="363712"/>
            <a:ext cx="5947064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Bảy sắc cầu vồng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06CA0B-973B-48AC-8F58-561114C74332}"/>
              </a:ext>
            </a:extLst>
          </p:cNvPr>
          <p:cNvSpPr/>
          <p:nvPr/>
        </p:nvSpPr>
        <p:spPr>
          <a:xfrm>
            <a:off x="2076113" y="1265930"/>
            <a:ext cx="450693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(1)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Vừa mưa lại nắng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Hay có cầu vồng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tươi thắm 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Bé mừng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779F86-CDF4-4AFE-ADC5-2ADE673D5409}"/>
              </a:ext>
            </a:extLst>
          </p:cNvPr>
          <p:cNvSpPr/>
          <p:nvPr/>
        </p:nvSpPr>
        <p:spPr>
          <a:xfrm>
            <a:off x="2004547" y="3624599"/>
            <a:ext cx="386891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(2)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đỏ mặt trời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cam đu đủ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vàng cá bơi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Lục kia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F4D66E-8E4B-480F-8B8E-DA4962D5126A}"/>
              </a:ext>
            </a:extLst>
          </p:cNvPr>
          <p:cNvSpPr/>
          <p:nvPr/>
        </p:nvSpPr>
        <p:spPr>
          <a:xfrm>
            <a:off x="6517832" y="1279242"/>
            <a:ext cx="4268359" cy="246221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(3)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lam đám mây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chàm áo mẹ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tím hoa sim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yêu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07FBE4-4B84-467E-B8FA-9E99FD2DD696}"/>
              </a:ext>
            </a:extLst>
          </p:cNvPr>
          <p:cNvSpPr/>
          <p:nvPr/>
        </p:nvSpPr>
        <p:spPr>
          <a:xfrm>
            <a:off x="6517832" y="3584251"/>
            <a:ext cx="4386620" cy="25545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(4)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Cầu vồng ẩn hiện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Rồi lại tan mau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Đất trời bừng tỉnh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Sau cơn mưa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220B20-0C71-4BF5-A5C1-F9E26B26C7BC}"/>
              </a:ext>
            </a:extLst>
          </p:cNvPr>
          <p:cNvSpPr txBox="1"/>
          <p:nvPr/>
        </p:nvSpPr>
        <p:spPr>
          <a:xfrm>
            <a:off x="1622776" y="5886758"/>
            <a:ext cx="4808451" cy="77963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97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7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772" y="666389"/>
            <a:ext cx="1680072" cy="1409713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8" name="Rounded Rectangle 27"/>
          <p:cNvSpPr/>
          <p:nvPr/>
        </p:nvSpPr>
        <p:spPr>
          <a:xfrm>
            <a:off x="2696657" y="1785307"/>
            <a:ext cx="6504535" cy="32399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l="16127" t="11921" r="14764" b="20863"/>
          <a:stretch/>
        </p:blipFill>
        <p:spPr>
          <a:xfrm>
            <a:off x="3710549" y="2196156"/>
            <a:ext cx="4476749" cy="225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1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61B06C40-3977-41F1-9902-2D6BD17F51F1}"/>
              </a:ext>
            </a:extLst>
          </p:cNvPr>
          <p:cNvSpPr/>
          <p:nvPr/>
        </p:nvSpPr>
        <p:spPr>
          <a:xfrm>
            <a:off x="2704243" y="313544"/>
            <a:ext cx="592193" cy="55393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6D4317-ADDE-47EB-B4CB-F73B05AC35C0}"/>
              </a:ext>
            </a:extLst>
          </p:cNvPr>
          <p:cNvSpPr txBox="1"/>
          <p:nvPr/>
        </p:nvSpPr>
        <p:spPr>
          <a:xfrm>
            <a:off x="3000340" y="196313"/>
            <a:ext cx="6895654" cy="11079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r>
              <a:rPr lang="en-US" sz="3200" b="1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b="1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200" b="1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b="1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ưa</a:t>
            </a:r>
            <a:endParaRPr lang="en-US" sz="3200" b="1" i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AA59EBF-BADE-4403-BFEB-E512CE89608C}"/>
              </a:ext>
            </a:extLst>
          </p:cNvPr>
          <p:cNvSpPr/>
          <p:nvPr/>
        </p:nvSpPr>
        <p:spPr>
          <a:xfrm>
            <a:off x="2296006" y="1707898"/>
            <a:ext cx="2262010" cy="708579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ô</a:t>
            </a:r>
            <a:r>
              <a:rPr lang="en-US" sz="3600" kern="0" noProof="0" dirty="0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ng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BA5941C-65D8-4265-BA67-9EDD09C3CEDD}"/>
              </a:ext>
            </a:extLst>
          </p:cNvPr>
          <p:cNvSpPr/>
          <p:nvPr/>
        </p:nvSpPr>
        <p:spPr>
          <a:xfrm>
            <a:off x="7493723" y="1300485"/>
            <a:ext cx="2262009" cy="709635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dirty="0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v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-Rounded"/>
                <a:ea typeface="Arial-Rounded"/>
                <a:cs typeface="Arial-Rounded" pitchFamily="34" charset="0"/>
              </a:rPr>
              <a:t>ồng</a:t>
            </a:r>
            <a:endParaRPr kumimoji="0" lang="en-US" sz="40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647250C-8385-4FD3-9A54-4EA754034E14}"/>
              </a:ext>
            </a:extLst>
          </p:cNvPr>
          <p:cNvSpPr/>
          <p:nvPr/>
        </p:nvSpPr>
        <p:spPr>
          <a:xfrm>
            <a:off x="2375553" y="3314451"/>
            <a:ext cx="2153594" cy="709636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err="1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ơi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016B5B7-2E5E-407C-AE28-EDFC8646FD04}"/>
              </a:ext>
            </a:extLst>
          </p:cNvPr>
          <p:cNvSpPr/>
          <p:nvPr/>
        </p:nvSpPr>
        <p:spPr>
          <a:xfrm>
            <a:off x="7479944" y="2955515"/>
            <a:ext cx="2153594" cy="709636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bơi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459C9A7-5681-432F-B7F7-04826C707C80}"/>
              </a:ext>
            </a:extLst>
          </p:cNvPr>
          <p:cNvSpPr/>
          <p:nvPr/>
        </p:nvSpPr>
        <p:spPr>
          <a:xfrm>
            <a:off x="2404422" y="5035010"/>
            <a:ext cx="2153594" cy="709636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err="1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ưa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5A53613-D68B-45FC-BC03-D5114E640CAE}"/>
              </a:ext>
            </a:extLst>
          </p:cNvPr>
          <p:cNvSpPr/>
          <p:nvPr/>
        </p:nvSpPr>
        <p:spPr>
          <a:xfrm>
            <a:off x="7498747" y="4644244"/>
            <a:ext cx="2153594" cy="709636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vừa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A0C3EF1-0A8E-4BA1-B7BB-5E31F17A6FCD}"/>
              </a:ext>
            </a:extLst>
          </p:cNvPr>
          <p:cNvSpPr/>
          <p:nvPr/>
        </p:nvSpPr>
        <p:spPr>
          <a:xfrm>
            <a:off x="7479944" y="3737398"/>
            <a:ext cx="2153594" cy="709636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trời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AED4E87-5271-4922-B62D-5B51093E15D7}"/>
              </a:ext>
            </a:extLst>
          </p:cNvPr>
          <p:cNvCxnSpPr>
            <a:endCxn id="22" idx="2"/>
          </p:cNvCxnSpPr>
          <p:nvPr/>
        </p:nvCxnSpPr>
        <p:spPr>
          <a:xfrm flipV="1">
            <a:off x="4558016" y="1655303"/>
            <a:ext cx="2935707" cy="4068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4965B72-420E-4DA0-BF31-E088173FE298}"/>
              </a:ext>
            </a:extLst>
          </p:cNvPr>
          <p:cNvCxnSpPr>
            <a:cxnSpLocks/>
          </p:cNvCxnSpPr>
          <p:nvPr/>
        </p:nvCxnSpPr>
        <p:spPr>
          <a:xfrm>
            <a:off x="4540411" y="2050056"/>
            <a:ext cx="2950797" cy="3542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E482E535-EE52-4A95-95C0-96F1D56CF9C6}"/>
              </a:ext>
            </a:extLst>
          </p:cNvPr>
          <p:cNvSpPr/>
          <p:nvPr/>
        </p:nvSpPr>
        <p:spPr>
          <a:xfrm>
            <a:off x="7493723" y="2100995"/>
            <a:ext cx="2153594" cy="709636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trông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474FB20-9590-4246-A150-81B5BBE1F779}"/>
              </a:ext>
            </a:extLst>
          </p:cNvPr>
          <p:cNvCxnSpPr/>
          <p:nvPr/>
        </p:nvCxnSpPr>
        <p:spPr>
          <a:xfrm flipV="1">
            <a:off x="4546752" y="3275044"/>
            <a:ext cx="2935707" cy="4068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1F1C0F1-1A48-4D69-B27C-7D06AE55D271}"/>
              </a:ext>
            </a:extLst>
          </p:cNvPr>
          <p:cNvCxnSpPr>
            <a:cxnSpLocks/>
            <a:endCxn id="14" idx="2"/>
          </p:cNvCxnSpPr>
          <p:nvPr/>
        </p:nvCxnSpPr>
        <p:spPr>
          <a:xfrm>
            <a:off x="4529147" y="3669797"/>
            <a:ext cx="2950797" cy="4224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BC2D6668-BB78-4765-9FCB-9E7FAEAF954E}"/>
              </a:ext>
            </a:extLst>
          </p:cNvPr>
          <p:cNvSpPr/>
          <p:nvPr/>
        </p:nvSpPr>
        <p:spPr>
          <a:xfrm>
            <a:off x="7498747" y="5614993"/>
            <a:ext cx="2153594" cy="709636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mưa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04FC2E3-4327-4B3D-A7FB-DB1AD1F3E08D}"/>
              </a:ext>
            </a:extLst>
          </p:cNvPr>
          <p:cNvCxnSpPr/>
          <p:nvPr/>
        </p:nvCxnSpPr>
        <p:spPr>
          <a:xfrm flipV="1">
            <a:off x="4547950" y="4976452"/>
            <a:ext cx="2935707" cy="4068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3446896-AE5C-4D3C-B673-439F9620F09A}"/>
              </a:ext>
            </a:extLst>
          </p:cNvPr>
          <p:cNvCxnSpPr>
            <a:cxnSpLocks/>
          </p:cNvCxnSpPr>
          <p:nvPr/>
        </p:nvCxnSpPr>
        <p:spPr>
          <a:xfrm>
            <a:off x="4530345" y="5371205"/>
            <a:ext cx="2960863" cy="5382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14" grpId="0" animBg="1"/>
      <p:bldP spid="27" grpId="0" animBg="1"/>
      <p:bldP spid="3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457651" y="229037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6" name="PA_库_组合 5"/>
          <p:cNvGrpSpPr/>
          <p:nvPr>
            <p:custDataLst>
              <p:tags r:id="rId1"/>
            </p:custDataLst>
          </p:nvPr>
        </p:nvGrpSpPr>
        <p:grpSpPr>
          <a:xfrm>
            <a:off x="1079910" y="957979"/>
            <a:ext cx="587835" cy="733599"/>
            <a:chOff x="1836100" y="2332000"/>
            <a:chExt cx="1572829" cy="895643"/>
          </a:xfrm>
        </p:grpSpPr>
        <p:sp>
          <p:nvSpPr>
            <p:cNvPr id="7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</a:p>
          </p:txBody>
        </p:sp>
      </p:grpSp>
      <p:sp>
        <p:nvSpPr>
          <p:cNvPr id="80" name="Rectangle 79"/>
          <p:cNvSpPr/>
          <p:nvPr/>
        </p:nvSpPr>
        <p:spPr>
          <a:xfrm>
            <a:off x="1743535" y="1062653"/>
            <a:ext cx="97628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Cầu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vồng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thường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xuất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khi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nào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1446807" y="1919715"/>
            <a:ext cx="5882404" cy="2933554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1899920" y="2509329"/>
            <a:ext cx="486429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4400" dirty="0" err="1">
                <a:solidFill>
                  <a:prstClr val="black"/>
                </a:solidFill>
                <a:cs typeface="UTM Avo" panose="02040603050506020204" pitchFamily="18" charset="0"/>
              </a:rPr>
              <a:t>Cầu</a:t>
            </a:r>
            <a:r>
              <a:rPr lang="en-GB" altLang="en-US" sz="44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4400" dirty="0" err="1">
                <a:solidFill>
                  <a:prstClr val="black"/>
                </a:solidFill>
                <a:cs typeface="UTM Avo" panose="02040603050506020204" pitchFamily="18" charset="0"/>
              </a:rPr>
              <a:t>vồng</a:t>
            </a:r>
            <a:r>
              <a:rPr lang="en-GB" altLang="en-US" sz="44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4400" dirty="0" err="1">
                <a:solidFill>
                  <a:prstClr val="black"/>
                </a:solidFill>
                <a:cs typeface="UTM Avo" panose="02040603050506020204" pitchFamily="18" charset="0"/>
              </a:rPr>
              <a:t>thường</a:t>
            </a:r>
            <a:r>
              <a:rPr lang="en-GB" altLang="en-US" sz="44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4400" dirty="0" err="1">
                <a:solidFill>
                  <a:prstClr val="black"/>
                </a:solidFill>
                <a:cs typeface="UTM Avo" panose="02040603050506020204" pitchFamily="18" charset="0"/>
              </a:rPr>
              <a:t>xuất</a:t>
            </a:r>
            <a:r>
              <a:rPr lang="en-GB" altLang="en-US" sz="44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4400" dirty="0" err="1">
                <a:solidFill>
                  <a:prstClr val="black"/>
                </a:solidFill>
                <a:cs typeface="UTM Avo" panose="02040603050506020204" pitchFamily="18" charset="0"/>
              </a:rPr>
              <a:t>hiện</a:t>
            </a:r>
            <a:r>
              <a:rPr lang="en-GB" altLang="en-US" sz="44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4400" dirty="0" err="1">
                <a:solidFill>
                  <a:prstClr val="black"/>
                </a:solidFill>
                <a:cs typeface="UTM Avo" panose="02040603050506020204" pitchFamily="18" charset="0"/>
              </a:rPr>
              <a:t>khi</a:t>
            </a:r>
            <a:r>
              <a:rPr lang="en-GB" altLang="en-US" sz="44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4400" dirty="0" err="1">
                <a:solidFill>
                  <a:prstClr val="black"/>
                </a:solidFill>
                <a:cs typeface="UTM Avo" panose="02040603050506020204" pitchFamily="18" charset="0"/>
              </a:rPr>
              <a:t>vừa</a:t>
            </a:r>
            <a:r>
              <a:rPr lang="en-GB" altLang="en-US" sz="44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4400" dirty="0" err="1">
                <a:solidFill>
                  <a:prstClr val="black"/>
                </a:solidFill>
                <a:cs typeface="UTM Avo" panose="02040603050506020204" pitchFamily="18" charset="0"/>
              </a:rPr>
              <a:t>mưa</a:t>
            </a:r>
            <a:r>
              <a:rPr lang="en-GB" altLang="en-US" sz="44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4400" dirty="0" err="1">
                <a:solidFill>
                  <a:prstClr val="black"/>
                </a:solidFill>
                <a:cs typeface="UTM Avo" panose="02040603050506020204" pitchFamily="18" charset="0"/>
              </a:rPr>
              <a:t>vừa</a:t>
            </a:r>
            <a:r>
              <a:rPr lang="en-GB" altLang="en-US" sz="44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4400" dirty="0" err="1">
                <a:solidFill>
                  <a:prstClr val="black"/>
                </a:solidFill>
                <a:cs typeface="UTM Avo" panose="02040603050506020204" pitchFamily="18" charset="0"/>
              </a:rPr>
              <a:t>nắng</a:t>
            </a:r>
            <a:r>
              <a:rPr lang="en-GB" altLang="en-US" sz="4400" dirty="0">
                <a:solidFill>
                  <a:prstClr val="black"/>
                </a:solidFill>
                <a:cs typeface="UTM Avo" panose="02040603050506020204" pitchFamily="18" charset="0"/>
              </a:rPr>
              <a:t>.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1F8E5B5-BE67-441B-8856-75B4064E24F3}"/>
              </a:ext>
            </a:extLst>
          </p:cNvPr>
          <p:cNvSpPr/>
          <p:nvPr/>
        </p:nvSpPr>
        <p:spPr>
          <a:xfrm>
            <a:off x="249390" y="302671"/>
            <a:ext cx="544338" cy="56219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pic>
        <p:nvPicPr>
          <p:cNvPr id="2050" name="Picture 2" descr="Cầu vồng là gì? Xuất hiện khi nào? 7 sắc cầu vồng gồm những màu gì? - Học  Điện Tử">
            <a:extLst>
              <a:ext uri="{FF2B5EF4-FFF2-40B4-BE49-F238E27FC236}">
                <a16:creationId xmlns:a16="http://schemas.microsoft.com/office/drawing/2014/main" id="{85D94343-C6B8-4AE6-A0E0-1D209C480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996" y="1941903"/>
            <a:ext cx="4415204" cy="294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12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2" grpId="0" animBg="1"/>
      <p:bldP spid="8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457651" y="229037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6" name="PA_库_组合 5"/>
          <p:cNvGrpSpPr/>
          <p:nvPr>
            <p:custDataLst>
              <p:tags r:id="rId1"/>
            </p:custDataLst>
          </p:nvPr>
        </p:nvGrpSpPr>
        <p:grpSpPr>
          <a:xfrm>
            <a:off x="1079910" y="957979"/>
            <a:ext cx="587835" cy="733599"/>
            <a:chOff x="1836100" y="2332000"/>
            <a:chExt cx="1572829" cy="895643"/>
          </a:xfrm>
        </p:grpSpPr>
        <p:sp>
          <p:nvSpPr>
            <p:cNvPr id="7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>
                  <a:solidFill>
                    <a:srgbClr val="F59C1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59C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80" name="Rectangle 79"/>
          <p:cNvSpPr/>
          <p:nvPr/>
        </p:nvSpPr>
        <p:spPr>
          <a:xfrm>
            <a:off x="1743535" y="1062653"/>
            <a:ext cx="97628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Cầu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vồng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có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mấy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màu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?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Đó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là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những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màu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nào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1667745" y="1919715"/>
            <a:ext cx="5017813" cy="2933554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2277995" y="2259476"/>
            <a:ext cx="45448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Cầu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vồng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có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 7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màu</a:t>
            </a:r>
            <a:endParaRPr lang="en-GB" altLang="en-US" sz="3600" dirty="0">
              <a:solidFill>
                <a:prstClr val="black"/>
              </a:solidFill>
              <a:cs typeface="UTM Avo" panose="020406030505060202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1F8E5B5-BE67-441B-8856-75B4064E24F3}"/>
              </a:ext>
            </a:extLst>
          </p:cNvPr>
          <p:cNvSpPr/>
          <p:nvPr/>
        </p:nvSpPr>
        <p:spPr>
          <a:xfrm>
            <a:off x="249390" y="302671"/>
            <a:ext cx="544338" cy="56219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5BB176-8902-40E6-92D0-0C92519CF9F4}"/>
              </a:ext>
            </a:extLst>
          </p:cNvPr>
          <p:cNvSpPr txBox="1"/>
          <p:nvPr/>
        </p:nvSpPr>
        <p:spPr>
          <a:xfrm>
            <a:off x="2001520" y="3133944"/>
            <a:ext cx="46840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/>
              <a:t>Đỏ</a:t>
            </a:r>
            <a:r>
              <a:rPr lang="en-US" sz="3600" dirty="0"/>
              <a:t>, cam, </a:t>
            </a:r>
            <a:r>
              <a:rPr lang="en-US" sz="3600" dirty="0" err="1"/>
              <a:t>vàng</a:t>
            </a:r>
            <a:r>
              <a:rPr lang="en-US" sz="3600" dirty="0"/>
              <a:t>, </a:t>
            </a:r>
            <a:r>
              <a:rPr lang="en-US" sz="3600" dirty="0" err="1"/>
              <a:t>lục</a:t>
            </a:r>
            <a:r>
              <a:rPr lang="en-US" sz="3600" dirty="0"/>
              <a:t>, lam, </a:t>
            </a:r>
            <a:r>
              <a:rPr lang="en-US" sz="3600" dirty="0" err="1"/>
              <a:t>chàm</a:t>
            </a:r>
            <a:r>
              <a:rPr lang="en-US" sz="3600" dirty="0"/>
              <a:t>, </a:t>
            </a:r>
            <a:r>
              <a:rPr lang="en-US" sz="3600" dirty="0" err="1"/>
              <a:t>tím</a:t>
            </a:r>
            <a:r>
              <a:rPr lang="en-US" sz="3600" dirty="0"/>
              <a:t>.</a:t>
            </a:r>
          </a:p>
        </p:txBody>
      </p:sp>
      <p:pic>
        <p:nvPicPr>
          <p:cNvPr id="3074" name="Picture 2" descr="CẦU VỒNG VÀ NHỮNG Ý NGHĨA LIÊN QUAN ĐẾN... ...">
            <a:extLst>
              <a:ext uri="{FF2B5EF4-FFF2-40B4-BE49-F238E27FC236}">
                <a16:creationId xmlns:a16="http://schemas.microsoft.com/office/drawing/2014/main" id="{71D2678E-1BD9-48E2-8A48-34A3F3FE1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535" y="2027646"/>
            <a:ext cx="3953005" cy="2717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42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4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457651" y="229037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6" name="PA_库_组合 5"/>
          <p:cNvGrpSpPr/>
          <p:nvPr>
            <p:custDataLst>
              <p:tags r:id="rId1"/>
            </p:custDataLst>
          </p:nvPr>
        </p:nvGrpSpPr>
        <p:grpSpPr>
          <a:xfrm>
            <a:off x="1079910" y="957979"/>
            <a:ext cx="587835" cy="733599"/>
            <a:chOff x="1836100" y="2332000"/>
            <a:chExt cx="1572829" cy="895643"/>
          </a:xfrm>
        </p:grpSpPr>
        <p:sp>
          <p:nvSpPr>
            <p:cNvPr id="7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</a:p>
          </p:txBody>
        </p:sp>
      </p:grpSp>
      <p:sp>
        <p:nvSpPr>
          <p:cNvPr id="80" name="Rectangle 79"/>
          <p:cNvSpPr/>
          <p:nvPr/>
        </p:nvSpPr>
        <p:spPr>
          <a:xfrm>
            <a:off x="1743535" y="1062653"/>
            <a:ext cx="94629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Câu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thơ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nào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cho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thấy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cầu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vồng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thường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xuất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và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tan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đi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rất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nhanh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1411638" y="2861793"/>
            <a:ext cx="5882404" cy="1994687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2242826" y="3201554"/>
            <a:ext cx="46964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defRPr/>
            </a:pP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ẩn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endParaRPr lang="en-US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>
              <a:defRPr/>
            </a:pP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mau</a:t>
            </a:r>
            <a:endParaRPr lang="en-US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1F8E5B5-BE67-441B-8856-75B4064E24F3}"/>
              </a:ext>
            </a:extLst>
          </p:cNvPr>
          <p:cNvSpPr/>
          <p:nvPr/>
        </p:nvSpPr>
        <p:spPr>
          <a:xfrm>
            <a:off x="249390" y="302671"/>
            <a:ext cx="544338" cy="56219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pic>
        <p:nvPicPr>
          <p:cNvPr id="4098" name="Picture 2" descr="1️⃣ Top 50 Hình nền cầu vồng Rainbow đẹp nhất thế giới ™ WikiLaptop.com">
            <a:extLst>
              <a:ext uri="{FF2B5EF4-FFF2-40B4-BE49-F238E27FC236}">
                <a16:creationId xmlns:a16="http://schemas.microsoft.com/office/drawing/2014/main" id="{7E13C8B1-269B-474A-862A-8B09315F0B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4"/>
          <a:stretch/>
        </p:blipFill>
        <p:spPr bwMode="auto">
          <a:xfrm>
            <a:off x="7618849" y="2983110"/>
            <a:ext cx="4127673" cy="269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02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676400" y="1429587"/>
            <a:ext cx="9343292" cy="5208046"/>
            <a:chOff x="4233793" y="457201"/>
            <a:chExt cx="6690881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233793" y="457201"/>
              <a:ext cx="6690881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449" y="765762"/>
            <a:ext cx="2061034" cy="206103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4BB816B-AACF-4A63-9688-1736026BEF0B}"/>
              </a:ext>
            </a:extLst>
          </p:cNvPr>
          <p:cNvSpPr/>
          <p:nvPr/>
        </p:nvSpPr>
        <p:spPr>
          <a:xfrm>
            <a:off x="2288946" y="296785"/>
            <a:ext cx="701506" cy="67709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30EA86-5723-4A56-9F20-435F99D92A11}"/>
              </a:ext>
            </a:extLst>
          </p:cNvPr>
          <p:cNvSpPr txBox="1"/>
          <p:nvPr/>
        </p:nvSpPr>
        <p:spPr>
          <a:xfrm>
            <a:off x="3025165" y="302894"/>
            <a:ext cx="7994527" cy="677092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thuộc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lòng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khổ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thích</a:t>
            </a:r>
            <a:endParaRPr lang="en-US" sz="3600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A7C605-CDD0-4391-AD2F-B55BBEB96C13}"/>
              </a:ext>
            </a:extLst>
          </p:cNvPr>
          <p:cNvSpPr/>
          <p:nvPr/>
        </p:nvSpPr>
        <p:spPr>
          <a:xfrm>
            <a:off x="1984513" y="1866971"/>
            <a:ext cx="450693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(1)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Vừa mưa lại nắng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Hay có cầu vồng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tươi thắm 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Bé mừng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386E838-6B8F-4635-A470-3D54B761F8B6}"/>
              </a:ext>
            </a:extLst>
          </p:cNvPr>
          <p:cNvSpPr/>
          <p:nvPr/>
        </p:nvSpPr>
        <p:spPr>
          <a:xfrm>
            <a:off x="1912947" y="4225640"/>
            <a:ext cx="386891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(2)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đỏ mặt trời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cam đu đủ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vàng cá bơi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Lục kia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665921C-7794-4932-B402-26E44A160CDC}"/>
              </a:ext>
            </a:extLst>
          </p:cNvPr>
          <p:cNvSpPr/>
          <p:nvPr/>
        </p:nvSpPr>
        <p:spPr>
          <a:xfrm>
            <a:off x="6426232" y="1880283"/>
            <a:ext cx="4268359" cy="246221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(3)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lam đám mây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chàm áo mẹ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tím hoa sim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yêu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D810C0F-630E-4E43-B2AD-330523FAC38C}"/>
              </a:ext>
            </a:extLst>
          </p:cNvPr>
          <p:cNvSpPr/>
          <p:nvPr/>
        </p:nvSpPr>
        <p:spPr>
          <a:xfrm>
            <a:off x="6426232" y="4185292"/>
            <a:ext cx="4386620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(4)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Cầu vồng ẩn hiện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Rồi lại tan mau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Đất trời bừng tỉnh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Sau cơn mưa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4D60CCA-ECA9-403F-A515-FF7B6E787EB8}"/>
              </a:ext>
            </a:extLst>
          </p:cNvPr>
          <p:cNvSpPr/>
          <p:nvPr/>
        </p:nvSpPr>
        <p:spPr>
          <a:xfrm>
            <a:off x="2083628" y="610382"/>
            <a:ext cx="545780" cy="57406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C7C719-41A0-42D4-B97B-73A7F5CE9FA8}"/>
              </a:ext>
            </a:extLst>
          </p:cNvPr>
          <p:cNvSpPr txBox="1"/>
          <p:nvPr/>
        </p:nvSpPr>
        <p:spPr>
          <a:xfrm>
            <a:off x="3279468" y="437662"/>
            <a:ext cx="6067732" cy="1231090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bảy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màu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cầu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vồng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tự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dưới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</a:t>
            </a:r>
            <a:endParaRPr lang="en-US" sz="3600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4F520F2-2100-44CE-82DA-4E68FD199661}"/>
              </a:ext>
            </a:extLst>
          </p:cNvPr>
          <p:cNvSpPr/>
          <p:nvPr/>
        </p:nvSpPr>
        <p:spPr>
          <a:xfrm>
            <a:off x="2049193" y="4074836"/>
            <a:ext cx="1258590" cy="120886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4798F83-47F9-486E-A504-CACE1C63A441}"/>
              </a:ext>
            </a:extLst>
          </p:cNvPr>
          <p:cNvSpPr/>
          <p:nvPr/>
        </p:nvSpPr>
        <p:spPr>
          <a:xfrm>
            <a:off x="6777688" y="4074836"/>
            <a:ext cx="1258590" cy="1208868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EB5FF7D-4046-4E3A-902E-BF824B266EFC}"/>
              </a:ext>
            </a:extLst>
          </p:cNvPr>
          <p:cNvSpPr/>
          <p:nvPr/>
        </p:nvSpPr>
        <p:spPr>
          <a:xfrm>
            <a:off x="9156486" y="4074836"/>
            <a:ext cx="1258590" cy="1208868"/>
          </a:xfrm>
          <a:prstGeom prst="ellipse">
            <a:avLst/>
          </a:pr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235422B-DC44-4312-80CC-D668258DF5BC}"/>
              </a:ext>
            </a:extLst>
          </p:cNvPr>
          <p:cNvSpPr/>
          <p:nvPr/>
        </p:nvSpPr>
        <p:spPr>
          <a:xfrm>
            <a:off x="4462763" y="4074836"/>
            <a:ext cx="1258590" cy="120886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10ABA63-2C8F-44AC-AD60-9032716BC200}"/>
              </a:ext>
            </a:extLst>
          </p:cNvPr>
          <p:cNvSpPr/>
          <p:nvPr/>
        </p:nvSpPr>
        <p:spPr>
          <a:xfrm>
            <a:off x="3307783" y="2046672"/>
            <a:ext cx="1258590" cy="120886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C4C9508-20EB-40FC-8B25-16C8907EF360}"/>
              </a:ext>
            </a:extLst>
          </p:cNvPr>
          <p:cNvSpPr/>
          <p:nvPr/>
        </p:nvSpPr>
        <p:spPr>
          <a:xfrm>
            <a:off x="5993651" y="2046672"/>
            <a:ext cx="1258590" cy="1208868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0A4809-3A50-4B69-9348-54E0785AEF8B}"/>
              </a:ext>
            </a:extLst>
          </p:cNvPr>
          <p:cNvSpPr/>
          <p:nvPr/>
        </p:nvSpPr>
        <p:spPr>
          <a:xfrm>
            <a:off x="8770738" y="2071915"/>
            <a:ext cx="1258590" cy="120886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69D705-F2EF-4FE7-8C36-3A8912A95125}"/>
              </a:ext>
            </a:extLst>
          </p:cNvPr>
          <p:cNvSpPr txBox="1"/>
          <p:nvPr/>
        </p:nvSpPr>
        <p:spPr>
          <a:xfrm>
            <a:off x="3675441" y="3255540"/>
            <a:ext cx="1416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đỏ</a:t>
            </a:r>
            <a:endParaRPr lang="en-US" sz="2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A2EA2D-8F98-4DC1-954F-C6737CCA9BAC}"/>
              </a:ext>
            </a:extLst>
          </p:cNvPr>
          <p:cNvSpPr txBox="1"/>
          <p:nvPr/>
        </p:nvSpPr>
        <p:spPr>
          <a:xfrm>
            <a:off x="6333240" y="3280783"/>
            <a:ext cx="1416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cam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372B50-DD35-4C76-99BB-91256C5293DB}"/>
              </a:ext>
            </a:extLst>
          </p:cNvPr>
          <p:cNvSpPr txBox="1"/>
          <p:nvPr/>
        </p:nvSpPr>
        <p:spPr>
          <a:xfrm>
            <a:off x="8991039" y="3239171"/>
            <a:ext cx="1416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vàng</a:t>
            </a:r>
            <a:endParaRPr lang="en-US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55E75D-728F-439F-AD4E-C2FD6A362CF2}"/>
              </a:ext>
            </a:extLst>
          </p:cNvPr>
          <p:cNvSpPr txBox="1"/>
          <p:nvPr/>
        </p:nvSpPr>
        <p:spPr>
          <a:xfrm>
            <a:off x="2208439" y="5283704"/>
            <a:ext cx="1416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lục</a:t>
            </a:r>
            <a:endParaRPr lang="en-US" sz="2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5796027-78E4-4F6E-8EAD-2E6D34B6C249}"/>
              </a:ext>
            </a:extLst>
          </p:cNvPr>
          <p:cNvSpPr txBox="1"/>
          <p:nvPr/>
        </p:nvSpPr>
        <p:spPr>
          <a:xfrm>
            <a:off x="4566373" y="5283704"/>
            <a:ext cx="1416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lam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C41B42-0A01-458E-9F1E-CB465CFABACE}"/>
              </a:ext>
            </a:extLst>
          </p:cNvPr>
          <p:cNvSpPr txBox="1"/>
          <p:nvPr/>
        </p:nvSpPr>
        <p:spPr>
          <a:xfrm>
            <a:off x="6951974" y="5292927"/>
            <a:ext cx="1416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chàm</a:t>
            </a:r>
            <a:endParaRPr lang="en-US" sz="2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AC08C3E-FCF5-4759-8131-1122E9F1EE78}"/>
              </a:ext>
            </a:extLst>
          </p:cNvPr>
          <p:cNvSpPr txBox="1"/>
          <p:nvPr/>
        </p:nvSpPr>
        <p:spPr>
          <a:xfrm>
            <a:off x="9479141" y="5251853"/>
            <a:ext cx="1416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tím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1" grpId="0"/>
      <p:bldP spid="22" grpId="0"/>
      <p:bldP spid="23" grpId="0"/>
      <p:bldP spid="2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774295" cy="6858000"/>
            <a:chOff x="0" y="0"/>
            <a:chExt cx="20117" cy="10800"/>
          </a:xfrm>
        </p:grpSpPr>
        <p:pic>
          <p:nvPicPr>
            <p:cNvPr id="4" name="图片 3" descr="26"/>
            <p:cNvPicPr>
              <a:picLocks noChangeAspect="1"/>
            </p:cNvPicPr>
            <p:nvPr/>
          </p:nvPicPr>
          <p:blipFill>
            <a:blip r:embed="rId2"/>
            <a:srcRect t="186" r="61214"/>
            <a:stretch>
              <a:fillRect/>
            </a:stretch>
          </p:blipFill>
          <p:spPr>
            <a:xfrm>
              <a:off x="0" y="0"/>
              <a:ext cx="8819" cy="10800"/>
            </a:xfrm>
            <a:prstGeom prst="rect">
              <a:avLst/>
            </a:prstGeom>
          </p:spPr>
        </p:pic>
        <p:pic>
          <p:nvPicPr>
            <p:cNvPr id="5" name="图片 4" descr="26"/>
            <p:cNvPicPr>
              <a:picLocks noChangeAspect="1"/>
            </p:cNvPicPr>
            <p:nvPr/>
          </p:nvPicPr>
          <p:blipFill>
            <a:blip r:embed="rId2"/>
            <a:srcRect l="70323" t="48702"/>
            <a:stretch>
              <a:fillRect/>
            </a:stretch>
          </p:blipFill>
          <p:spPr>
            <a:xfrm>
              <a:off x="13505" y="6116"/>
              <a:ext cx="5695" cy="4684"/>
            </a:xfrm>
            <a:prstGeom prst="rect">
              <a:avLst/>
            </a:prstGeom>
          </p:spPr>
        </p:pic>
        <p:pic>
          <p:nvPicPr>
            <p:cNvPr id="6" name="图片 5" descr="26"/>
            <p:cNvPicPr>
              <a:picLocks noChangeAspect="1"/>
            </p:cNvPicPr>
            <p:nvPr/>
          </p:nvPicPr>
          <p:blipFill>
            <a:blip r:embed="rId2"/>
            <a:srcRect l="44669" b="62469"/>
            <a:stretch>
              <a:fillRect/>
            </a:stretch>
          </p:blipFill>
          <p:spPr>
            <a:xfrm>
              <a:off x="9499" y="0"/>
              <a:ext cx="10618" cy="3427"/>
            </a:xfrm>
            <a:prstGeom prst="rect">
              <a:avLst/>
            </a:prstGeom>
          </p:spPr>
        </p:pic>
      </p:grpSp>
      <p:pic>
        <p:nvPicPr>
          <p:cNvPr id="8" name="图片 7" descr="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684" y="194059"/>
            <a:ext cx="9058374" cy="56387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155421A-5141-09C1-E8C8-D94D97CD9C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209" y="1611835"/>
            <a:ext cx="4970443" cy="5510216"/>
          </a:xfrm>
          <a:prstGeom prst="rect">
            <a:avLst/>
          </a:prstGeom>
        </p:spPr>
      </p:pic>
      <p:pic>
        <p:nvPicPr>
          <p:cNvPr id="27" name="Picture 26" descr="Logo, company name&#10;&#10;Description automatically generated">
            <a:extLst>
              <a:ext uri="{FF2B5EF4-FFF2-40B4-BE49-F238E27FC236}">
                <a16:creationId xmlns:a16="http://schemas.microsoft.com/office/drawing/2014/main" id="{708E0850-8A0E-F07F-382D-220B5F61B0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394" y="-125534"/>
            <a:ext cx="1213606" cy="121360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65FE598-8BDE-072C-4E4D-E085E708AEB1}"/>
              </a:ext>
            </a:extLst>
          </p:cNvPr>
          <p:cNvGrpSpPr/>
          <p:nvPr/>
        </p:nvGrpSpPr>
        <p:grpSpPr>
          <a:xfrm>
            <a:off x="2418917" y="3202543"/>
            <a:ext cx="4386683" cy="2230054"/>
            <a:chOff x="1166945" y="2382978"/>
            <a:chExt cx="6525833" cy="1289253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09CD629-3A8D-EB97-2612-3C0DFF4DB0F3}"/>
                </a:ext>
              </a:extLst>
            </p:cNvPr>
            <p:cNvSpPr txBox="1"/>
            <p:nvPr/>
          </p:nvSpPr>
          <p:spPr>
            <a:xfrm>
              <a:off x="1166945" y="2391108"/>
              <a:ext cx="6489252" cy="128112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38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học</a:t>
              </a:r>
              <a:r>
                <a:rPr kumimoji="0" lang="en-US" altLang="ko-KR" sz="13800" b="1" i="0" u="none" strike="noStrike" kern="1200" cap="none" spc="-150" normalizeH="0" baseline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38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tốt</a:t>
              </a:r>
              <a:r>
                <a:rPr kumimoji="0" lang="en-US" altLang="ko-KR" sz="13800" b="1" i="0" u="none" strike="noStrike" kern="1200" cap="none" spc="-150" normalizeH="0" baseline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!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6A05C2C-4050-5C15-0460-6E50F69D9769}"/>
                </a:ext>
              </a:extLst>
            </p:cNvPr>
            <p:cNvSpPr txBox="1"/>
            <p:nvPr/>
          </p:nvSpPr>
          <p:spPr>
            <a:xfrm>
              <a:off x="1203526" y="2382978"/>
              <a:ext cx="6489252" cy="1281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38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học</a:t>
              </a:r>
              <a:r>
                <a:rPr kumimoji="0" lang="en-US" altLang="ko-KR" sz="13800" b="1" i="0" u="none" strike="noStrike" kern="1200" cap="none" spc="-15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38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tốt</a:t>
              </a:r>
              <a:r>
                <a:rPr kumimoji="0" lang="en-US" altLang="ko-KR" sz="13800" b="1" i="0" u="none" strike="noStrike" kern="1200" cap="none" spc="-15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!</a:t>
              </a:r>
            </a:p>
          </p:txBody>
        </p:sp>
      </p:grpSp>
      <p:pic>
        <p:nvPicPr>
          <p:cNvPr id="38" name="图片 27" descr="14">
            <a:extLst>
              <a:ext uri="{FF2B5EF4-FFF2-40B4-BE49-F238E27FC236}">
                <a16:creationId xmlns:a16="http://schemas.microsoft.com/office/drawing/2014/main" id="{5EEF6DF9-54A9-ACAC-5F16-1F4652AF62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773" y="3394042"/>
            <a:ext cx="1298575" cy="2483485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3495CFD2-51FA-B680-0828-96649E816931}"/>
              </a:ext>
            </a:extLst>
          </p:cNvPr>
          <p:cNvGrpSpPr/>
          <p:nvPr/>
        </p:nvGrpSpPr>
        <p:grpSpPr>
          <a:xfrm>
            <a:off x="1037282" y="1649607"/>
            <a:ext cx="7903126" cy="2215991"/>
            <a:chOff x="-1466960" y="2391108"/>
            <a:chExt cx="11757056" cy="1281123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00D4298-975F-DBF3-F747-8C37D67C3D9B}"/>
                </a:ext>
              </a:extLst>
            </p:cNvPr>
            <p:cNvSpPr txBox="1"/>
            <p:nvPr/>
          </p:nvSpPr>
          <p:spPr>
            <a:xfrm>
              <a:off x="-1466960" y="2391108"/>
              <a:ext cx="11757056" cy="128112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38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Chúc</a:t>
              </a:r>
              <a:r>
                <a:rPr kumimoji="0" lang="en-US" altLang="ko-KR" sz="13800" b="1" i="0" u="none" strike="noStrike" kern="1200" cap="none" spc="-150" normalizeH="0" baseline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38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các</a:t>
              </a:r>
              <a:r>
                <a:rPr kumimoji="0" lang="en-US" altLang="ko-KR" sz="13800" b="1" i="0" u="none" strike="noStrike" kern="1200" cap="none" spc="-150" normalizeH="0" baseline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38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em</a:t>
              </a:r>
              <a:r>
                <a:rPr kumimoji="0" lang="en-US" altLang="ko-KR" sz="13800" b="1" i="0" u="none" strike="noStrike" kern="1200" cap="none" spc="-150" normalizeH="0" baseline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E82D1B5-946A-AD37-BCB1-7739DF705D8C}"/>
                </a:ext>
              </a:extLst>
            </p:cNvPr>
            <p:cNvSpPr txBox="1"/>
            <p:nvPr/>
          </p:nvSpPr>
          <p:spPr>
            <a:xfrm>
              <a:off x="-1466960" y="2391108"/>
              <a:ext cx="11757056" cy="1281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38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Chúc</a:t>
              </a:r>
              <a:r>
                <a:rPr kumimoji="0" lang="en-US" altLang="ko-KR" sz="13800" b="1" i="0" u="none" strike="noStrike" kern="1200" cap="none" spc="-15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38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các</a:t>
              </a:r>
              <a:r>
                <a:rPr kumimoji="0" lang="en-US" altLang="ko-KR" sz="13800" b="1" i="0" u="none" strike="noStrike" kern="1200" cap="none" spc="-15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38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em</a:t>
              </a:r>
              <a:r>
                <a:rPr kumimoji="0" lang="en-US" altLang="ko-KR" sz="13800" b="1" i="0" u="none" strike="noStrike" kern="1200" cap="none" spc="-15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181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04887" y="30511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/>
        </p:blipFill>
        <p:spPr bwMode="auto">
          <a:xfrm>
            <a:off x="4697977" y="1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1719397" y="5297405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1" y="4822263"/>
            <a:ext cx="1698437" cy="196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val Callout 21"/>
          <p:cNvSpPr/>
          <p:nvPr/>
        </p:nvSpPr>
        <p:spPr>
          <a:xfrm>
            <a:off x="1719396" y="165473"/>
            <a:ext cx="4633600" cy="2209800"/>
          </a:xfrm>
          <a:prstGeom prst="wedgeEllipseCallout">
            <a:avLst>
              <a:gd name="adj1" fmla="val 11292"/>
              <a:gd name="adj2" fmla="val 839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trữ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4905632" y="5209655"/>
            <a:ext cx="3476368" cy="1578606"/>
          </a:xfrm>
          <a:prstGeom prst="wedgeEllipseCallout">
            <a:avLst>
              <a:gd name="adj1" fmla="val 58327"/>
              <a:gd name="adj2" fmla="val -341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1742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9632" y="2857947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342" y="4099756"/>
            <a:ext cx="1862846" cy="215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Flowchart: Connector 28">
            <a:hlinkClick r:id="rId6" action="ppaction://hlinksldjump"/>
          </p:cNvPr>
          <p:cNvSpPr/>
          <p:nvPr/>
        </p:nvSpPr>
        <p:spPr>
          <a:xfrm>
            <a:off x="2707153" y="6323840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30" name="Flowchart: Connector 29">
            <a:hlinkClick r:id="rId7" action="ppaction://hlinksldjump"/>
          </p:cNvPr>
          <p:cNvSpPr/>
          <p:nvPr/>
        </p:nvSpPr>
        <p:spPr>
          <a:xfrm>
            <a:off x="4528645" y="6203679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31" name="Flowchart: Connector 30">
            <a:hlinkClick r:id="rId8" action="ppaction://hlinksldjump"/>
          </p:cNvPr>
          <p:cNvSpPr/>
          <p:nvPr/>
        </p:nvSpPr>
        <p:spPr>
          <a:xfrm>
            <a:off x="7155841" y="6179555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32" name="Flowchart: Connector 31">
            <a:hlinkClick r:id="rId9" action="ppaction://hlinksldjump"/>
          </p:cNvPr>
          <p:cNvSpPr/>
          <p:nvPr/>
        </p:nvSpPr>
        <p:spPr>
          <a:xfrm>
            <a:off x="8443258" y="6467935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pic>
        <p:nvPicPr>
          <p:cNvPr id="35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>
            <a:off x="3124201" y="6129089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>
            <a:off x="4938872" y="6085796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>
            <a:off x="7620001" y="5948350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>
            <a:off x="8818375" y="6256064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  <a14:backgroundMark x1="37801" y1="47450" x2="61684" y2="50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5714507" y="4099757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2057400" y="6388882"/>
            <a:ext cx="250873" cy="23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7698878" y="5149960"/>
            <a:ext cx="196670" cy="18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5960641" y="5788859"/>
            <a:ext cx="167026" cy="1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8324068" y="5544590"/>
            <a:ext cx="283274" cy="26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8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10136137" y="6413005"/>
            <a:ext cx="308465" cy="29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8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6333254" y="6515857"/>
            <a:ext cx="283222" cy="26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618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624" y="533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602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64" y="533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113" y="9906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Point Star 1">
            <a:hlinkClick r:id="rId25" action="ppaction://hlinksldjump"/>
          </p:cNvPr>
          <p:cNvSpPr/>
          <p:nvPr/>
        </p:nvSpPr>
        <p:spPr>
          <a:xfrm>
            <a:off x="9946166" y="5486400"/>
            <a:ext cx="1747994" cy="90824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Next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96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2.03515E-7 C -0.00208 -0.00902 -0.00156 -0.00254 0.00105 -0.01526 C 0.00382 -0.02914 0.00261 -0.03562 0.01077 -0.04394 C 0.01337 -0.04926 0.01511 -0.05527 0.01789 -0.06059 C 0.01962 -0.07007 0.0191 -0.07863 0.025 -0.08441 C 0.02796 -0.09598 0.0323 -0.11286 0.03959 -0.1198 C 0.04514 -0.13159 0.05035 -0.14362 0.05764 -0.15333 C 0.06198 -0.16559 0.06893 -0.17484 0.07327 -0.1871 C 0.07587 -0.20167 0.08612 -0.2278 0.09497 -0.23612 C 0.09584 -0.23844 0.09636 -0.24075 0.0974 -0.24283 C 0.09896 -0.2463 0.10226 -0.25301 0.10226 -0.25278 C 0.10122 -0.25694 0.09862 -0.26041 0.09862 -0.2648 C 0.09862 -0.26688 0.1 -0.26827 0.10087 -0.26989 C 0.1066 -0.28168 0.11407 -0.28631 0.12379 -0.28839 C 0.12622 -0.29001 0.13021 -0.29232 0.1323 -0.2951 C 0.13334 -0.29648 0.13351 -0.29903 0.13473 -0.30019 C 0.13698 -0.30204 0.13959 -0.30227 0.14185 -0.30342 C 0.14549 -0.30504 0.15278 -0.30851 0.15278 -0.30828 C 0.16077 -0.31614 0.16893 -0.31846 0.17796 -0.32216 C 0.19202 -0.32794 0.20417 -0.3321 0.21893 -0.33395 C 0.22744 -0.33673 0.23195 -0.33094 0.23941 -0.32701 C 0.24462 -0.32031 0.25278 -0.31267 0.2599 -0.31036 C 0.26355 -0.3092 0.26719 -0.3092 0.27084 -0.30851 C 0.27257 -0.30805 0.27396 -0.30735 0.2757 -0.30689 C 0.27778 -0.30481 0.28091 -0.30435 0.28282 -0.3018 C 0.28612 -0.29718 0.28629 -0.28122 0.28889 -0.27475 C 0.29011 -0.27128 0.29202 -0.26804 0.29358 -0.2648 C 0.29445 -0.26318 0.29619 -0.25971 0.29619 -0.25948 C 0.29896 -0.24746 0.29775 -0.25301 0.29966 -0.24283 C 0.30087 -0.21647 0.29497 -0.21762 0.3033 -0.21762 " pathEditMode="relative" rAng="0" ptsTypes="fffffffffffffffffffffffffffffA">
                                      <p:cBhvr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9" y="-168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-1.84971E-6 C -0.00208 -0.00902 -0.00191 -0.00254 -0.00069 -0.01526 C 0.00052 -0.02913 -2.22222E-6 -0.03561 0.00365 -0.04393 C 0.00486 -0.04925 0.00573 -0.05526 0.00695 -0.06058 C 0.00781 -0.07006 0.00764 -0.07861 0.01025 -0.08439 C 0.01163 -0.09595 0.01354 -0.11283 0.01702 -0.11977 C 0.01945 -0.13156 0.02188 -0.14358 0.02535 -0.15329 C 0.02726 -0.16555 0.03038 -0.1748 0.03247 -0.18705 C 0.03368 -0.20162 0.03837 -0.22774 0.04236 -0.23607 C 0.04288 -0.23838 0.04306 -0.24069 0.04358 -0.24277 C 0.04427 -0.24624 0.04584 -0.25295 0.04584 -0.25271 C 0.04531 -0.25688 0.0441 -0.26034 0.0441 -0.26474 C 0.0441 -0.26682 0.04479 -0.26821 0.04514 -0.26982 C 0.04775 -0.28162 0.05122 -0.28624 0.05573 -0.28832 C 0.05677 -0.28994 0.05868 -0.29225 0.05955 -0.29503 C 0.06007 -0.29641 0.06007 -0.29896 0.06059 -0.30011 C 0.06163 -0.30196 0.06285 -0.30219 0.06389 -0.30335 C 0.06563 -0.30497 0.06893 -0.30844 0.06893 -0.30821 C 0.07257 -0.31607 0.07639 -0.31838 0.08056 -0.32208 C 0.08698 -0.32786 0.09254 -0.33202 0.09931 -0.33387 C 0.1033 -0.33665 0.10538 -0.33087 0.10868 -0.32693 C 0.11111 -0.32023 0.11493 -0.3126 0.11823 -0.31029 C 0.11979 -0.30913 0.12153 -0.30913 0.12327 -0.30844 C 0.12396 -0.30798 0.12466 -0.30728 0.12535 -0.30682 C 0.12639 -0.30474 0.12778 -0.30428 0.12865 -0.30173 C 0.13021 -0.29711 0.13021 -0.28115 0.13143 -0.27468 C 0.13212 -0.27121 0.13299 -0.26798 0.13368 -0.26474 C 0.13403 -0.26312 0.1349 -0.25965 0.1349 -0.25942 C 0.13611 -0.2474 0.13559 -0.25295 0.13646 -0.24277 C 0.13698 -0.21641 0.1342 -0.21757 0.1382 -0.21757 " pathEditMode="relative" rAng="0" ptsTypes="fffffffffffffffffffffffffffffA">
                                      <p:cBhvr>
                                        <p:cTn id="2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7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3.75723E-6 C 0.00087 -0.00902 0.00052 -0.00255 -0.00052 -0.01526 C -0.00174 -0.02914 -0.00122 -0.03561 -0.00434 -0.04393 C -0.00538 -0.04925 -0.00608 -0.05526 -0.00712 -0.06058 C -0.00781 -0.07006 -0.00764 -0.07862 -0.0099 -0.0844 C -0.01111 -0.09596 -0.01267 -0.11284 -0.01562 -0.11977 C -0.01771 -0.13156 -0.01979 -0.14359 -0.02274 -0.1533 C -0.02431 -0.16555 -0.02708 -0.1748 -0.02882 -0.18706 C -0.02986 -0.20162 -0.03385 -0.22775 -0.03733 -0.23607 C -0.03767 -0.23839 -0.03785 -0.2407 -0.03837 -0.24278 C -0.03889 -0.24625 -0.0401 -0.25295 -0.0401 -0.25272 C -0.03976 -0.25688 -0.03889 -0.26035 -0.03889 -0.26474 C -0.03889 -0.26682 -0.03924 -0.26821 -0.03958 -0.26983 C -0.04184 -0.28162 -0.04479 -0.28625 -0.04861 -0.28833 C -0.04948 -0.28995 -0.05122 -0.29226 -0.05191 -0.29503 C -0.05226 -0.29642 -0.05243 -0.29896 -0.05295 -0.30012 C -0.05382 -0.30197 -0.05469 -0.3022 -0.05573 -0.30336 C -0.05712 -0.30497 -0.0599 -0.30844 -0.0599 -0.30821 C -0.06319 -0.31607 -0.06632 -0.31839 -0.06979 -0.32208 C -0.07535 -0.32787 -0.08003 -0.33203 -0.08594 -0.33388 C -0.08906 -0.33665 -0.09097 -0.33087 -0.09392 -0.32694 C -0.09601 -0.32023 -0.09913 -0.3126 -0.10191 -0.31029 C -0.10347 -0.30914 -0.10469 -0.30914 -0.10625 -0.30844 C -0.10677 -0.30798 -0.10747 -0.30729 -0.10816 -0.30682 C -0.10885 -0.30474 -0.11007 -0.30428 -0.11094 -0.30174 C -0.11215 -0.29711 -0.11215 -0.28116 -0.11337 -0.27469 C -0.11389 -0.27122 -0.11441 -0.26798 -0.1151 -0.26474 C -0.11545 -0.26313 -0.11615 -0.25966 -0.11615 -0.25943 C -0.11719 -0.2474 -0.11667 -0.25295 -0.11753 -0.24278 C -0.11806 -0.21642 -0.11562 -0.21758 -0.11875 -0.21758 " pathEditMode="relative" rAng="0" ptsTypes="fffffffffffffffffffffffffffffA">
                                      <p:cBhvr>
                                        <p:cTn id="3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3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1.7341E-6 C 0.00139 -0.00902 0.00087 -0.00254 -0.00104 -0.01526 C -0.00313 -0.02913 -0.00209 -0.03561 -0.00799 -0.04393 C -0.0099 -0.04925 -0.01129 -0.05526 -0.0132 -0.06058 C -0.01459 -0.07006 -0.01424 -0.07861 -0.0184 -0.08439 C -0.02049 -0.09595 -0.02379 -0.11283 -0.02882 -0.11977 C -0.03281 -0.13156 -0.03663 -0.14358 -0.04202 -0.15329 C -0.04514 -0.16555 -0.05 -0.1748 -0.0533 -0.18705 C -0.05521 -0.20162 -0.0625 -0.22774 -0.06893 -0.23607 C -0.06962 -0.23838 -0.06997 -0.24069 -0.07066 -0.24277 C -0.07188 -0.24624 -0.07413 -0.25295 -0.07413 -0.25272 C -0.07361 -0.25688 -0.0717 -0.26035 -0.0717 -0.26474 C -0.0717 -0.26682 -0.07257 -0.26821 -0.07327 -0.26982 C -0.07743 -0.28162 -0.08281 -0.28624 -0.08976 -0.28832 C -0.0915 -0.28994 -0.09445 -0.29225 -0.09601 -0.29503 C -0.0967 -0.29641 -0.09688 -0.29896 -0.09757 -0.30011 C -0.09931 -0.30196 -0.10122 -0.30219 -0.10278 -0.30335 C -0.10556 -0.30497 -0.11077 -0.30844 -0.11077 -0.30821 C -0.1165 -0.31607 -0.12257 -0.31838 -0.129 -0.32208 C -0.13906 -0.32786 -0.14792 -0.33202 -0.15851 -0.33387 C -0.16476 -0.33665 -0.16788 -0.33087 -0.17344 -0.32693 C -0.17709 -0.32023 -0.18299 -0.3126 -0.1882 -0.31029 C -0.1908 -0.30913 -0.19358 -0.30913 -0.19618 -0.30844 C -0.1974 -0.30798 -0.19827 -0.30728 -0.19965 -0.30682 C -0.20122 -0.30474 -0.20347 -0.30428 -0.20486 -0.30173 C -0.20712 -0.29711 -0.20729 -0.28115 -0.2092 -0.27468 C -0.21025 -0.27121 -0.21146 -0.26798 -0.21268 -0.26474 C -0.2132 -0.26312 -0.21459 -0.25965 -0.21459 -0.25942 C -0.2165 -0.2474 -0.21545 -0.25295 -0.21702 -0.24277 C -0.21788 -0.21641 -0.21354 -0.21757 -0.21945 -0.21757 " pathEditMode="relative" rAng="0" ptsTypes="fffffffffffffffffffffffffffffA">
                                      <p:cBhvr>
                                        <p:cTn id="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51" y="-261618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046" y="754429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005" y="380999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845" y="380998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4625" y="220777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6412" y="1770477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727" y="-878650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110" y="-646846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363" y="-497652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9632" y="2857947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342" y="4099756"/>
            <a:ext cx="1862846" cy="215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  <a14:backgroundMark x1="37801" y1="47450" x2="61684" y2="50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5714507" y="4099757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744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1182" y="3526272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10698316" y="5561803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814" y="307805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/>
        </p:blipFill>
        <p:spPr bwMode="auto">
          <a:xfrm>
            <a:off x="3141518" y="-103743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/>
        </p:blipFill>
        <p:spPr bwMode="auto">
          <a:xfrm>
            <a:off x="3141518" y="4470501"/>
            <a:ext cx="6459682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29838" y="711520"/>
            <a:ext cx="58847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trước chúng ta học bài gì?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14800" y="4824139"/>
            <a:ext cx="4419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 chim của biển cả</a:t>
            </a:r>
          </a:p>
        </p:txBody>
      </p:sp>
    </p:spTree>
    <p:extLst>
      <p:ext uri="{BB962C8B-B14F-4D97-AF65-F5344CB8AC3E}">
        <p14:creationId xmlns:p14="http://schemas.microsoft.com/office/powerpoint/2010/main" val="168666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" y="3402175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10714964" y="5668220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454" y="3198505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/>
        </p:blipFill>
        <p:spPr bwMode="auto">
          <a:xfrm>
            <a:off x="3141518" y="-103743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/>
        </p:blipFill>
        <p:spPr bwMode="auto">
          <a:xfrm>
            <a:off x="3017520" y="3505200"/>
            <a:ext cx="7152640" cy="324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10028" y="457200"/>
            <a:ext cx="58847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bài loài chim của biển cả em biết thêm điều thú vị gì?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982719" y="4209149"/>
            <a:ext cx="49072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goài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hải âu còn có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947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0145" y="35544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9373424" y="5599640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09102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/>
        </p:blipFill>
        <p:spPr bwMode="auto">
          <a:xfrm>
            <a:off x="2661920" y="-103743"/>
            <a:ext cx="8188959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/>
        </p:blipFill>
        <p:spPr bwMode="auto">
          <a:xfrm>
            <a:off x="4246626" y="4470501"/>
            <a:ext cx="4279776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53211" y="546478"/>
            <a:ext cx="66458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 gì xa tít chân trời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 màu rực rỡ không người nào qua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 gì?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100321" y="5316582"/>
            <a:ext cx="2409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 vồng</a:t>
            </a:r>
          </a:p>
        </p:txBody>
      </p:sp>
    </p:spTree>
    <p:extLst>
      <p:ext uri="{BB962C8B-B14F-4D97-AF65-F5344CB8AC3E}">
        <p14:creationId xmlns:p14="http://schemas.microsoft.com/office/powerpoint/2010/main" val="94935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" y="0"/>
            <a:ext cx="12188113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4631" y="3831492"/>
            <a:ext cx="2306360" cy="29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10779034" y="5801255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557" y="3458675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/>
        </p:blipFill>
        <p:spPr bwMode="auto">
          <a:xfrm>
            <a:off x="2558260" y="-103743"/>
            <a:ext cx="7347740" cy="3053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/>
        </p:blipFill>
        <p:spPr bwMode="auto">
          <a:xfrm>
            <a:off x="2057400" y="3692055"/>
            <a:ext cx="8839200" cy="3055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58260" y="742377"/>
            <a:ext cx="6909223" cy="1301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đã từng thấy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chưa? Cầu vồng xuất hiện ở đâu?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322320" y="4257617"/>
            <a:ext cx="60350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96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1000</Words>
  <Application>Microsoft Office PowerPoint</Application>
  <PresentationFormat>Widescreen</PresentationFormat>
  <Paragraphs>199</Paragraphs>
  <Slides>28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28</vt:i4>
      </vt:variant>
    </vt:vector>
  </HeadingPairs>
  <TitlesOfParts>
    <vt:vector size="45" baseType="lpstr">
      <vt:lpstr>等线</vt:lpstr>
      <vt:lpstr>等线 Light</vt:lpstr>
      <vt:lpstr>#9Slide05 VL Fadilla</vt:lpstr>
      <vt:lpstr>Arial</vt:lpstr>
      <vt:lpstr>Arial Rounded MT Bold</vt:lpstr>
      <vt:lpstr>Arial-Rounded</vt:lpstr>
      <vt:lpstr>Calibri</vt:lpstr>
      <vt:lpstr>Times New Roman</vt:lpstr>
      <vt:lpstr>UTM Avo</vt:lpstr>
      <vt:lpstr>字魂37号-波纹乖乖体</vt:lpstr>
      <vt:lpstr>汉仪帅线体简</vt:lpstr>
      <vt:lpstr>Office 主题</vt:lpstr>
      <vt:lpstr>4_Office Theme</vt:lpstr>
      <vt:lpstr>2_Office 主题​​</vt:lpstr>
      <vt:lpstr>Office Theme</vt:lpstr>
      <vt:lpstr>1_Office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dc:description>www.051661.com</dc:description>
  <cp:lastModifiedBy>Administrator</cp:lastModifiedBy>
  <cp:revision>52</cp:revision>
  <dcterms:created xsi:type="dcterms:W3CDTF">2017-06-26T03:23:00Z</dcterms:created>
  <dcterms:modified xsi:type="dcterms:W3CDTF">2026-04-02T09:27:37Z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