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8" r:id="rId3"/>
  </p:sldMasterIdLst>
  <p:notesMasterIdLst>
    <p:notesMasterId r:id="rId18"/>
  </p:notesMasterIdLst>
  <p:sldIdLst>
    <p:sldId id="283" r:id="rId4"/>
    <p:sldId id="314" r:id="rId5"/>
    <p:sldId id="284" r:id="rId6"/>
    <p:sldId id="285" r:id="rId7"/>
    <p:sldId id="286" r:id="rId8"/>
    <p:sldId id="287" r:id="rId9"/>
    <p:sldId id="288" r:id="rId10"/>
    <p:sldId id="298" r:id="rId11"/>
    <p:sldId id="293" r:id="rId12"/>
    <p:sldId id="309" r:id="rId13"/>
    <p:sldId id="313" r:id="rId14"/>
    <p:sldId id="312" r:id="rId15"/>
    <p:sldId id="300" r:id="rId16"/>
    <p:sldId id="29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115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577171-31A4-450C-8835-167AFEC83028}" type="datetimeFigureOut">
              <a:rPr lang="en-US" smtClean="0"/>
              <a:t>4/2/2026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5D5FA-4F9B-4A37-9621-AE971429D276}" type="slidenum">
              <a:rPr lang="en-US" smtClean="0"/>
              <a:t>‹#›</a:t>
            </a:fld>
            <a:endParaRPr lang="en-US"/>
          </a:p>
        </p:txBody>
      </p:sp>
    </p:spTree>
    <p:extLst>
      <p:ext uri="{BB962C8B-B14F-4D97-AF65-F5344CB8AC3E}">
        <p14:creationId xmlns:p14="http://schemas.microsoft.com/office/powerpoint/2010/main" val="211727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Bấm</a:t>
            </a:r>
            <a:r>
              <a:rPr lang="en-US" dirty="0"/>
              <a:t> </a:t>
            </a:r>
            <a:r>
              <a:rPr lang="en-US" dirty="0" err="1"/>
              <a:t>chuột</a:t>
            </a:r>
            <a:r>
              <a:rPr lang="en-US" baseline="0" dirty="0"/>
              <a:t> </a:t>
            </a:r>
            <a:r>
              <a:rPr lang="en-US" baseline="0" dirty="0" err="1"/>
              <a:t>vào</a:t>
            </a:r>
            <a:r>
              <a:rPr lang="en-US" baseline="0" dirty="0"/>
              <a:t> </a:t>
            </a:r>
            <a:r>
              <a:rPr lang="en-US" baseline="0" dirty="0" err="1"/>
              <a:t>chữ</a:t>
            </a:r>
            <a:r>
              <a:rPr lang="en-US" baseline="0" dirty="0"/>
              <a:t> </a:t>
            </a:r>
            <a:r>
              <a:rPr lang="en-US" baseline="0" dirty="0" err="1"/>
              <a:t>số</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 </a:t>
            </a:r>
            <a:r>
              <a:rPr lang="en-US" baseline="0" dirty="0" err="1"/>
              <a:t>Sau</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xong</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Hoàn</a:t>
            </a:r>
            <a:r>
              <a:rPr lang="en-US" baseline="0" dirty="0"/>
              <a:t> </a:t>
            </a:r>
            <a:r>
              <a:rPr lang="en-US" baseline="0" dirty="0" err="1"/>
              <a:t>thành</a:t>
            </a:r>
            <a:r>
              <a:rPr lang="en-US" baseline="0"/>
              <a:t> </a:t>
            </a:r>
            <a:endParaRPr dirty="0"/>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3851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661725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3884574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67211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90877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GVHD HS </a:t>
            </a:r>
            <a:r>
              <a:rPr lang="en-US" dirty="0" err="1"/>
              <a:t>hình</a:t>
            </a:r>
            <a:r>
              <a:rPr lang="en-US" baseline="0" dirty="0"/>
              <a:t> </a:t>
            </a:r>
            <a:r>
              <a:rPr lang="en-US" baseline="0" dirty="0" err="1"/>
              <a:t>thành</a:t>
            </a:r>
            <a:r>
              <a:rPr lang="en-US" baseline="0" dirty="0"/>
              <a:t> </a:t>
            </a:r>
            <a:r>
              <a:rPr lang="en-US" baseline="0" dirty="0" err="1"/>
              <a:t>phép</a:t>
            </a:r>
            <a:r>
              <a:rPr lang="en-US" baseline="0" dirty="0"/>
              <a:t> </a:t>
            </a:r>
            <a:r>
              <a:rPr lang="en-US" baseline="0" dirty="0" err="1"/>
              <a:t>trừ</a:t>
            </a:r>
            <a:r>
              <a:rPr lang="en-US" baseline="0" dirty="0"/>
              <a:t> </a:t>
            </a:r>
            <a:r>
              <a:rPr lang="en-US" baseline="0" dirty="0" err="1"/>
              <a:t>xong</a:t>
            </a:r>
            <a:r>
              <a:rPr lang="en-US" baseline="0" dirty="0"/>
              <a:t> HS </a:t>
            </a:r>
            <a:r>
              <a:rPr lang="en-US" baseline="0" dirty="0" err="1"/>
              <a:t>đặt</a:t>
            </a:r>
            <a:r>
              <a:rPr lang="en-US" baseline="0" dirty="0"/>
              <a:t> </a:t>
            </a:r>
            <a:r>
              <a:rPr lang="en-US" baseline="0" dirty="0" err="1"/>
              <a:t>tính</a:t>
            </a:r>
            <a:r>
              <a:rPr lang="en-US" baseline="0" dirty="0"/>
              <a:t> </a:t>
            </a:r>
            <a:r>
              <a:rPr lang="en-US" baseline="0" dirty="0" err="1"/>
              <a:t>rồi</a:t>
            </a:r>
            <a:r>
              <a:rPr lang="en-US" baseline="0" dirty="0"/>
              <a:t> </a:t>
            </a:r>
            <a:r>
              <a:rPr lang="en-US" baseline="0" dirty="0" err="1"/>
              <a:t>tính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49462B-6CA1-48CF-A14A-7A4DFCCD989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93109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2821149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印品黑体" panose="00000500000000000000" pitchFamily="2" charset="-122"/>
              <a:cs typeface="+mn-cs"/>
            </a:endParaRPr>
          </a:p>
        </p:txBody>
      </p:sp>
    </p:spTree>
    <p:extLst>
      <p:ext uri="{BB962C8B-B14F-4D97-AF65-F5344CB8AC3E}">
        <p14:creationId xmlns:p14="http://schemas.microsoft.com/office/powerpoint/2010/main" val="891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07476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673310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123483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661890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440884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315959"/>
            <a:ext cx="12280901" cy="2801601"/>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16912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6243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63572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391886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353010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1268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731457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4815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505630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78926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252415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2026/4/2</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804121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376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2026/4/2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2319239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152EA02-620F-402F-96EF-96676793A7B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0888271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240902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69765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57475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52EA02-620F-402F-96EF-96676793A7B3}"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6247164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52EA02-620F-402F-96EF-96676793A7B3}" type="datetimeFigureOut">
              <a:rPr lang="en-US" smtClean="0"/>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65557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52EA02-620F-402F-96EF-96676793A7B3}" type="datetimeFigureOut">
              <a:rPr lang="en-US" smtClean="0"/>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443904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1772863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194821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329624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9602001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52EA02-620F-402F-96EF-96676793A7B3}"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3183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612637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220663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89428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94243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901219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897184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325083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2026/4/2</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290710454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152EA02-620F-402F-96EF-96676793A7B3}" type="datetimeFigureOut">
              <a:rPr lang="en-US" smtClean="0"/>
              <a:t>4/2/2026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364669354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Layout" Target="../slideLayouts/slideLayout2.xml"/><Relationship Id="rId7"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notesSlide" Target="../notesSlides/notesSlide1.xml"/><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21.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slide" Target="slide3.xml"/><Relationship Id="rId5" Type="http://schemas.microsoft.com/office/2007/relationships/hdphoto" Target="../media/hdphoto1.wdp"/><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6">
            <a:alphaModFix/>
          </a:blip>
          <a:srcRect l="9481" t="16910" r="23929" b="18558"/>
          <a:stretch/>
        </p:blipFill>
        <p:spPr>
          <a:xfrm>
            <a:off x="133351" y="-76200"/>
            <a:ext cx="2209800" cy="1428750"/>
          </a:xfrm>
          <a:prstGeom prst="rect">
            <a:avLst/>
          </a:prstGeom>
          <a:noFill/>
          <a:ln>
            <a:noFill/>
          </a:ln>
        </p:spPr>
      </p:pic>
      <p:pic>
        <p:nvPicPr>
          <p:cNvPr id="20" name="Google Shape;209;p6"/>
          <p:cNvPicPr preferRelativeResize="0"/>
          <p:nvPr/>
        </p:nvPicPr>
        <p:blipFill rotWithShape="1">
          <a:blip r:embed="rId7">
            <a:alphaModFix/>
          </a:blip>
          <a:srcRect/>
          <a:stretch/>
        </p:blipFill>
        <p:spPr>
          <a:xfrm>
            <a:off x="-2985316" y="5605463"/>
            <a:ext cx="13994822" cy="1252537"/>
          </a:xfrm>
          <a:prstGeom prst="rect">
            <a:avLst/>
          </a:prstGeom>
          <a:noFill/>
          <a:ln>
            <a:noFill/>
          </a:ln>
        </p:spPr>
      </p:pic>
      <p:sp>
        <p:nvSpPr>
          <p:cNvPr id="4" name="Rounded Rectangle 3">
            <a:hlinkClick r:id="rId8" action="ppaction://hlinksldjump"/>
          </p:cNvPr>
          <p:cNvSpPr/>
          <p:nvPr/>
        </p:nvSpPr>
        <p:spPr>
          <a:xfrm>
            <a:off x="10658475" y="109863"/>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HOÀN THÀNH</a:t>
            </a:r>
          </a:p>
        </p:txBody>
      </p:sp>
      <p:pic>
        <p:nvPicPr>
          <p:cNvPr id="5"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9"/>
          <a:stretch>
            <a:fillRect/>
          </a:stretch>
        </p:blipFill>
        <p:spPr>
          <a:xfrm>
            <a:off x="-797174" y="-1578895"/>
            <a:ext cx="609600" cy="609600"/>
          </a:xfrm>
          <a:prstGeom prst="rect">
            <a:avLst/>
          </a:prstGeom>
        </p:spPr>
      </p:pic>
      <p:pic>
        <p:nvPicPr>
          <p:cNvPr id="40"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9"/>
          <a:stretch>
            <a:fillRect/>
          </a:stretch>
        </p:blipFill>
        <p:spPr>
          <a:xfrm>
            <a:off x="316395" y="-1547425"/>
            <a:ext cx="609600" cy="609600"/>
          </a:xfrm>
          <a:prstGeom prst="rect">
            <a:avLst/>
          </a:prstGeom>
        </p:spPr>
      </p:pic>
      <p:pic>
        <p:nvPicPr>
          <p:cNvPr id="43"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9"/>
          <a:stretch>
            <a:fillRect/>
          </a:stretch>
        </p:blipFill>
        <p:spPr>
          <a:xfrm>
            <a:off x="1756196" y="-1578895"/>
            <a:ext cx="609600" cy="609600"/>
          </a:xfrm>
          <a:prstGeom prst="rect">
            <a:avLst/>
          </a:prstGeom>
        </p:spPr>
      </p:pic>
      <p:pic>
        <p:nvPicPr>
          <p:cNvPr id="46"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9"/>
          <a:stretch>
            <a:fillRect/>
          </a:stretch>
        </p:blipFill>
        <p:spPr>
          <a:xfrm>
            <a:off x="4295472" y="-1547425"/>
            <a:ext cx="609600" cy="609600"/>
          </a:xfrm>
          <a:prstGeom prst="rect">
            <a:avLst/>
          </a:prstGeom>
        </p:spPr>
      </p:pic>
      <p:pic>
        <p:nvPicPr>
          <p:cNvPr id="6" name="Picture 6" descr="101+ Mẫu PowerPoint 8/3 - Background, hình nền mới nhất 2024">
            <a:extLst>
              <a:ext uri="{FF2B5EF4-FFF2-40B4-BE49-F238E27FC236}">
                <a16:creationId xmlns:a16="http://schemas.microsoft.com/office/drawing/2014/main" id="{31AFF804-3455-9DA8-7DB5-D81ABF4B914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909" y="-146386"/>
            <a:ext cx="12254753" cy="68369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08651C8-0EC6-4511-FDB0-D1E7CAAC7F1E}"/>
              </a:ext>
            </a:extLst>
          </p:cNvPr>
          <p:cNvSpPr txBox="1"/>
          <p:nvPr/>
        </p:nvSpPr>
        <p:spPr>
          <a:xfrm>
            <a:off x="1860697" y="297712"/>
            <a:ext cx="8442251" cy="3170099"/>
          </a:xfrm>
          <a:prstGeom prst="rect">
            <a:avLst/>
          </a:prstGeom>
          <a:noFill/>
        </p:spPr>
        <p:txBody>
          <a:bodyPr wrap="square">
            <a:spAutoFit/>
          </a:bodyPr>
          <a:lstStyle/>
          <a:p>
            <a:pPr algn="ctr">
              <a:defRPr/>
            </a:pPr>
            <a:r>
              <a:rPr lang="en-US" sz="4000" b="1" dirty="0">
                <a:solidFill>
                  <a:srgbClr val="FF0000"/>
                </a:solidFill>
                <a:latin typeface="Times New Roman" panose="02020603050405020304" pitchFamily="18" charset="0"/>
                <a:cs typeface="Times New Roman" panose="02020603050405020304" pitchFamily="18" charset="0"/>
              </a:rPr>
              <a:t>CHÀO MỪNG  QUÝ THẦY CÔ </a:t>
            </a:r>
          </a:p>
          <a:p>
            <a:pPr algn="ctr">
              <a:defRPr/>
            </a:pPr>
            <a:r>
              <a:rPr lang="en-US" sz="4000" b="1" dirty="0">
                <a:solidFill>
                  <a:srgbClr val="FF0000"/>
                </a:solidFill>
                <a:latin typeface="Times New Roman" panose="02020603050405020304" pitchFamily="18" charset="0"/>
                <a:cs typeface="Times New Roman" panose="02020603050405020304" pitchFamily="18" charset="0"/>
              </a:rPr>
              <a:t>VỀ DỰ GIỜ THĂM LỚP</a:t>
            </a:r>
          </a:p>
          <a:p>
            <a:pPr algn="ctr"/>
            <a:r>
              <a:rPr lang="en-US" sz="4000" b="1" dirty="0">
                <a:solidFill>
                  <a:schemeClr val="accent1">
                    <a:lumMod val="75000"/>
                  </a:schemeClr>
                </a:solidFill>
                <a:latin typeface="Times New Roman" panose="02020603050405020304" pitchFamily="18" charset="0"/>
                <a:cs typeface="Times New Roman" panose="02020603050405020304" pitchFamily="18" charset="0"/>
              </a:rPr>
              <a:t>Môn: </a:t>
            </a:r>
            <a:r>
              <a:rPr lang="en-US" sz="4000" b="1" dirty="0" err="1">
                <a:solidFill>
                  <a:schemeClr val="accent1">
                    <a:lumMod val="75000"/>
                  </a:schemeClr>
                </a:solidFill>
                <a:latin typeface="Times New Roman" panose="02020603050405020304" pitchFamily="18" charset="0"/>
                <a:cs typeface="Times New Roman" panose="02020603050405020304" pitchFamily="18" charset="0"/>
              </a:rPr>
              <a:t>Toán</a:t>
            </a:r>
            <a:r>
              <a:rPr lang="en-US" sz="4000" b="1" dirty="0">
                <a:solidFill>
                  <a:schemeClr val="accent1">
                    <a:lumMod val="75000"/>
                  </a:schemeClr>
                </a:solidFill>
                <a:latin typeface="Times New Roman" panose="02020603050405020304" pitchFamily="18" charset="0"/>
                <a:cs typeface="Times New Roman" panose="02020603050405020304" pitchFamily="18" charset="0"/>
              </a:rPr>
              <a:t> </a:t>
            </a:r>
            <a:r>
              <a:rPr lang="en-US" sz="4000" b="1" dirty="0" err="1">
                <a:solidFill>
                  <a:schemeClr val="accent1">
                    <a:lumMod val="75000"/>
                  </a:schemeClr>
                </a:solidFill>
                <a:latin typeface="Times New Roman" panose="02020603050405020304" pitchFamily="18" charset="0"/>
                <a:cs typeface="Times New Roman" panose="02020603050405020304" pitchFamily="18" charset="0"/>
              </a:rPr>
              <a:t>Lớp</a:t>
            </a:r>
            <a:r>
              <a:rPr lang="en-US" sz="4000" b="1" dirty="0">
                <a:solidFill>
                  <a:schemeClr val="accent1">
                    <a:lumMod val="75000"/>
                  </a:schemeClr>
                </a:solidFill>
                <a:latin typeface="Times New Roman" panose="02020603050405020304" pitchFamily="18" charset="0"/>
                <a:cs typeface="Times New Roman" panose="02020603050405020304" pitchFamily="18" charset="0"/>
              </a:rPr>
              <a:t> 1</a:t>
            </a:r>
            <a:r>
              <a:rPr lang="en-US" sz="4000" b="1" dirty="0">
                <a:solidFill>
                  <a:srgbClr val="0070C0"/>
                </a:solidFill>
                <a:latin typeface="Times New Roman" panose="02020603050405020304" pitchFamily="18" charset="0"/>
                <a:cs typeface="Times New Roman" panose="02020603050405020304" pitchFamily="18" charset="0"/>
              </a:rPr>
              <a:t> </a:t>
            </a:r>
          </a:p>
          <a:p>
            <a:pPr algn="ctr"/>
            <a:r>
              <a:rPr lang="en-US" sz="4000" b="1" dirty="0" err="1">
                <a:solidFill>
                  <a:srgbClr val="0070C0"/>
                </a:solidFill>
                <a:latin typeface="Times New Roman" panose="02020603050405020304" pitchFamily="18" charset="0"/>
                <a:cs typeface="Times New Roman" panose="02020603050405020304" pitchFamily="18" charset="0"/>
              </a:rPr>
              <a:t>Bài</a:t>
            </a:r>
            <a:r>
              <a:rPr lang="en-US" sz="4000" b="1" dirty="0">
                <a:solidFill>
                  <a:srgbClr val="0070C0"/>
                </a:solidFill>
                <a:latin typeface="Times New Roman" panose="02020603050405020304" pitchFamily="18" charset="0"/>
                <a:cs typeface="Times New Roman" panose="02020603050405020304" pitchFamily="18" charset="0"/>
              </a:rPr>
              <a:t> 33: </a:t>
            </a:r>
            <a:r>
              <a:rPr lang="en-US" sz="4000" b="1" dirty="0" err="1">
                <a:solidFill>
                  <a:srgbClr val="0070C0"/>
                </a:solidFill>
                <a:latin typeface="Times New Roman" panose="02020603050405020304" pitchFamily="18" charset="0"/>
                <a:cs typeface="Times New Roman" panose="02020603050405020304" pitchFamily="18" charset="0"/>
              </a:rPr>
              <a:t>Luyện</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tập</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chung</a:t>
            </a:r>
            <a:r>
              <a:rPr lang="en-US" sz="4000" b="1" dirty="0">
                <a:solidFill>
                  <a:srgbClr val="0070C0"/>
                </a:solidFill>
                <a:latin typeface="Times New Roman" panose="02020603050405020304" pitchFamily="18" charset="0"/>
                <a:cs typeface="Times New Roman" panose="02020603050405020304" pitchFamily="18" charset="0"/>
              </a:rPr>
              <a:t> (</a:t>
            </a:r>
            <a:r>
              <a:rPr lang="en-US" sz="4000" b="1" dirty="0" err="1">
                <a:solidFill>
                  <a:srgbClr val="0070C0"/>
                </a:solidFill>
                <a:latin typeface="Times New Roman" panose="02020603050405020304" pitchFamily="18" charset="0"/>
                <a:cs typeface="Times New Roman" panose="02020603050405020304" pitchFamily="18" charset="0"/>
              </a:rPr>
              <a:t>Tiết</a:t>
            </a:r>
            <a:r>
              <a:rPr lang="en-US" sz="4000" b="1" dirty="0">
                <a:solidFill>
                  <a:srgbClr val="0070C0"/>
                </a:solidFill>
                <a:latin typeface="Times New Roman" panose="02020603050405020304" pitchFamily="18" charset="0"/>
                <a:cs typeface="Times New Roman" panose="02020603050405020304" pitchFamily="18" charset="0"/>
              </a:rPr>
              <a:t> 3) </a:t>
            </a:r>
          </a:p>
          <a:p>
            <a:pPr algn="ctr"/>
            <a:r>
              <a:rPr lang="en-US" sz="4000" b="1" i="1" dirty="0">
                <a:solidFill>
                  <a:schemeClr val="accent1">
                    <a:lumMod val="75000"/>
                  </a:schemeClr>
                </a:solidFill>
                <a:latin typeface="Times New Roman" panose="02020603050405020304" pitchFamily="18" charset="0"/>
                <a:cs typeface="Times New Roman" panose="02020603050405020304" pitchFamily="18" charset="0"/>
              </a:rPr>
              <a:t>(</a:t>
            </a:r>
            <a:r>
              <a:rPr lang="en-US" sz="4000" b="1" i="1" dirty="0" err="1">
                <a:solidFill>
                  <a:schemeClr val="accent1">
                    <a:lumMod val="75000"/>
                  </a:schemeClr>
                </a:solidFill>
                <a:latin typeface="Times New Roman" panose="02020603050405020304" pitchFamily="18" charset="0"/>
                <a:cs typeface="Times New Roman" panose="02020603050405020304" pitchFamily="18" charset="0"/>
              </a:rPr>
              <a:t>Bộ</a:t>
            </a:r>
            <a:r>
              <a:rPr lang="en-US" sz="40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4000" b="1" i="1" dirty="0" err="1">
                <a:solidFill>
                  <a:schemeClr val="accent1">
                    <a:lumMod val="75000"/>
                  </a:schemeClr>
                </a:solidFill>
                <a:latin typeface="Times New Roman" panose="02020603050405020304" pitchFamily="18" charset="0"/>
                <a:cs typeface="Times New Roman" panose="02020603050405020304" pitchFamily="18" charset="0"/>
              </a:rPr>
              <a:t>sách</a:t>
            </a:r>
            <a:r>
              <a:rPr lang="en-US" sz="40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4000" b="1" i="1" dirty="0" err="1">
                <a:solidFill>
                  <a:schemeClr val="accent1">
                    <a:lumMod val="75000"/>
                  </a:schemeClr>
                </a:solidFill>
                <a:latin typeface="Times New Roman" panose="02020603050405020304" pitchFamily="18" charset="0"/>
                <a:cs typeface="Times New Roman" panose="02020603050405020304" pitchFamily="18" charset="0"/>
              </a:rPr>
              <a:t>kết</a:t>
            </a:r>
            <a:r>
              <a:rPr lang="en-US" sz="4000" b="1" i="1" dirty="0">
                <a:solidFill>
                  <a:schemeClr val="accent1">
                    <a:lumMod val="75000"/>
                  </a:schemeClr>
                </a:solidFill>
                <a:latin typeface="Times New Roman" panose="02020603050405020304" pitchFamily="18" charset="0"/>
                <a:cs typeface="Times New Roman" panose="02020603050405020304" pitchFamily="18" charset="0"/>
              </a:rPr>
              <a:t> </a:t>
            </a:r>
            <a:r>
              <a:rPr lang="en-US" sz="4000" b="1" i="1" dirty="0" err="1">
                <a:solidFill>
                  <a:schemeClr val="accent1">
                    <a:lumMod val="75000"/>
                  </a:schemeClr>
                </a:solidFill>
                <a:latin typeface="Times New Roman" panose="02020603050405020304" pitchFamily="18" charset="0"/>
                <a:cs typeface="Times New Roman" panose="02020603050405020304" pitchFamily="18" charset="0"/>
              </a:rPr>
              <a:t>nối</a:t>
            </a:r>
            <a:r>
              <a:rPr lang="en-US" sz="4000" b="1" i="1" dirty="0">
                <a:solidFill>
                  <a:schemeClr val="accent1">
                    <a:lumMod val="75000"/>
                  </a:schemeClr>
                </a:solidFill>
                <a:latin typeface="Times New Roman" panose="02020603050405020304" pitchFamily="18" charset="0"/>
                <a:cs typeface="Times New Roman" panose="02020603050405020304" pitchFamily="18" charset="0"/>
              </a:rPr>
              <a:t> tri </a:t>
            </a:r>
            <a:r>
              <a:rPr lang="en-US" sz="4000" b="1" i="1" dirty="0" err="1">
                <a:solidFill>
                  <a:schemeClr val="accent1">
                    <a:lumMod val="75000"/>
                  </a:schemeClr>
                </a:solidFill>
                <a:latin typeface="Times New Roman" panose="02020603050405020304" pitchFamily="18" charset="0"/>
                <a:cs typeface="Times New Roman" panose="02020603050405020304" pitchFamily="18" charset="0"/>
              </a:rPr>
              <a:t>thức</a:t>
            </a:r>
            <a:r>
              <a:rPr lang="en-US" sz="4000" b="1" i="1" dirty="0">
                <a:solidFill>
                  <a:schemeClr val="accent1">
                    <a:lumMod val="75000"/>
                  </a:schemeClr>
                </a:solidFill>
                <a:latin typeface="Times New Roman" panose="02020603050405020304" pitchFamily="18" charset="0"/>
                <a:cs typeface="Times New Roman" panose="02020603050405020304" pitchFamily="18" charset="0"/>
              </a:rPr>
              <a:t>)</a:t>
            </a:r>
            <a:endParaRPr lang="en-US" sz="4000" dirty="0"/>
          </a:p>
        </p:txBody>
      </p:sp>
      <p:sp>
        <p:nvSpPr>
          <p:cNvPr id="10" name="TextBox 9">
            <a:extLst>
              <a:ext uri="{FF2B5EF4-FFF2-40B4-BE49-F238E27FC236}">
                <a16:creationId xmlns:a16="http://schemas.microsoft.com/office/drawing/2014/main" id="{4795C1AA-3A52-4FF2-33B7-B3C06B3ADDFB}"/>
              </a:ext>
            </a:extLst>
          </p:cNvPr>
          <p:cNvSpPr txBox="1"/>
          <p:nvPr/>
        </p:nvSpPr>
        <p:spPr>
          <a:xfrm>
            <a:off x="1238251" y="4682133"/>
            <a:ext cx="7650124" cy="1384995"/>
          </a:xfrm>
          <a:prstGeom prst="rect">
            <a:avLst/>
          </a:prstGeom>
          <a:noFill/>
        </p:spPr>
        <p:txBody>
          <a:bodyPr wrap="square">
            <a:spAutoFit/>
          </a:bodyPr>
          <a:lstStyle/>
          <a:p>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viên</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Đồng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Thị</a:t>
            </a:r>
            <a:r>
              <a:rPr lang="en-US" sz="2800" b="1" i="1" dirty="0">
                <a:solidFill>
                  <a:srgbClr val="FF0000"/>
                </a:solidFill>
                <a:latin typeface="Times New Roman" panose="02020603050405020304" pitchFamily="18" charset="0"/>
                <a:cs typeface="Times New Roman" panose="02020603050405020304" pitchFamily="18" charset="0"/>
              </a:rPr>
              <a:t> Thanh</a:t>
            </a:r>
          </a:p>
          <a:p>
            <a:r>
              <a:rPr lang="en-US" sz="2800" b="1" i="1" dirty="0" err="1">
                <a:solidFill>
                  <a:srgbClr val="FF0000"/>
                </a:solidFill>
                <a:latin typeface="Times New Roman" panose="02020603050405020304" pitchFamily="18" charset="0"/>
                <a:cs typeface="Times New Roman" panose="02020603050405020304" pitchFamily="18" charset="0"/>
              </a:rPr>
              <a:t>Lớp</a:t>
            </a:r>
            <a:r>
              <a:rPr lang="en-US" sz="2800" b="1" i="1" dirty="0">
                <a:solidFill>
                  <a:srgbClr val="FF0000"/>
                </a:solidFill>
                <a:latin typeface="Times New Roman" panose="02020603050405020304" pitchFamily="18" charset="0"/>
                <a:cs typeface="Times New Roman" panose="02020603050405020304" pitchFamily="18" charset="0"/>
              </a:rPr>
              <a:t> : 1A4</a:t>
            </a:r>
          </a:p>
          <a:p>
            <a:r>
              <a:rPr lang="en-US" sz="2800" b="1" i="1" dirty="0" err="1">
                <a:solidFill>
                  <a:srgbClr val="FF0000"/>
                </a:solidFill>
                <a:latin typeface="Times New Roman" panose="02020603050405020304" pitchFamily="18" charset="0"/>
                <a:cs typeface="Times New Roman" panose="02020603050405020304" pitchFamily="18" charset="0"/>
              </a:rPr>
              <a:t>Trường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Tiểu</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học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Hưng</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Đạo</a:t>
            </a:r>
            <a:endParaRPr lang="en-US" sz="2800" dirty="0"/>
          </a:p>
        </p:txBody>
      </p:sp>
    </p:spTree>
    <p:extLst>
      <p:ext uri="{BB962C8B-B14F-4D97-AF65-F5344CB8AC3E}">
        <p14:creationId xmlns:p14="http://schemas.microsoft.com/office/powerpoint/2010/main" val="29044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54167E-6 -4.81481E-6 L 0.25 -4.81481E-6 " pathEditMode="relative" rAng="0" ptsTypes="AA">
                                      <p:cBhvr>
                                        <p:cTn id="6" dur="2000" fill="hold"/>
                                        <p:tgtEl>
                                          <p:spTgt spid="20"/>
                                        </p:tgtEl>
                                        <p:attrNameLst>
                                          <p:attrName>ppt_x</p:attrName>
                                          <p:attrName>ppt_y</p:attrName>
                                        </p:attrNameLst>
                                      </p:cBhvr>
                                      <p:rCtr x="12500" y="0"/>
                                    </p:animMotion>
                                  </p:childTnLst>
                                </p:cTn>
                              </p:par>
                            </p:childTnLst>
                          </p:cTn>
                        </p:par>
                        <p:par>
                          <p:cTn id="7" fill="hold">
                            <p:stCondLst>
                              <p:cond delay="2000"/>
                            </p:stCondLst>
                            <p:childTnLst>
                              <p:par>
                                <p:cTn id="8" presetID="1" presetClass="mediacall" presetSubtype="0" fill="hold" nodeType="afterEffect">
                                  <p:stCondLst>
                                    <p:cond delay="0"/>
                                  </p:stCondLst>
                                  <p:childTnLst>
                                    <p:cmd type="call" cmd="playFrom(0.0)">
                                      <p:cBhvr>
                                        <p:cTn id="9" dur="3513" fill="hold"/>
                                        <p:tgtEl>
                                          <p:spTgt spid="40"/>
                                        </p:tgtEl>
                                      </p:cBhvr>
                                    </p:cmd>
                                  </p:childTnLst>
                                </p:cTn>
                              </p:par>
                            </p:childTnLst>
                          </p:cTn>
                        </p:par>
                        <p:par>
                          <p:cTn id="10" fill="hold">
                            <p:stCondLst>
                              <p:cond delay="5513"/>
                            </p:stCondLst>
                            <p:childTnLst>
                              <p:par>
                                <p:cTn id="11" presetID="1" presetClass="mediacall" presetSubtype="0" fill="hold" nodeType="afterEffect">
                                  <p:stCondLst>
                                    <p:cond delay="0"/>
                                  </p:stCondLst>
                                  <p:childTnLst>
                                    <p:cmd type="call" cmd="playFrom(0.0)">
                                      <p:cBhvr>
                                        <p:cTn id="12" dur="3513" fill="hold"/>
                                        <p:tgtEl>
                                          <p:spTgt spid="5"/>
                                        </p:tgtEl>
                                      </p:cBhvr>
                                    </p:cmd>
                                  </p:childTnLst>
                                </p:cTn>
                              </p:par>
                              <p:par>
                                <p:cTn id="13" presetID="63" presetClass="path" presetSubtype="0" accel="50000" decel="50000" fill="hold" nodeType="withEffect">
                                  <p:stCondLst>
                                    <p:cond delay="0"/>
                                  </p:stCondLst>
                                  <p:childTnLst>
                                    <p:animMotion origin="layout" path="M 3.54167E-6 -4.81481E-6 L 0.32096 -4.81481E-6 " pathEditMode="relative" rAng="0" ptsTypes="AA">
                                      <p:cBhvr>
                                        <p:cTn id="14" dur="3000" fill="hold"/>
                                        <p:tgtEl>
                                          <p:spTgt spid="20"/>
                                        </p:tgtEl>
                                        <p:attrNameLst>
                                          <p:attrName>ppt_x</p:attrName>
                                          <p:attrName>ppt_y</p:attrName>
                                        </p:attrNameLst>
                                      </p:cBhvr>
                                      <p:rCtr x="16042" y="0"/>
                                    </p:animMotion>
                                  </p:childTnLst>
                                </p:cTn>
                              </p:par>
                            </p:childTnLst>
                          </p:cTn>
                        </p:par>
                        <p:par>
                          <p:cTn id="15" fill="hold">
                            <p:stCondLst>
                              <p:cond delay="9026"/>
                            </p:stCondLst>
                            <p:childTnLst>
                              <p:par>
                                <p:cTn id="16" presetID="1" presetClass="mediacall" presetSubtype="0" fill="hold" nodeType="afterEffect">
                                  <p:stCondLst>
                                    <p:cond delay="0"/>
                                  </p:stCondLst>
                                  <p:childTnLst>
                                    <p:cmd type="call" cmd="playFrom(0.0)">
                                      <p:cBhvr>
                                        <p:cTn id="17" dur="3513" fill="hold"/>
                                        <p:tgtEl>
                                          <p:spTgt spid="43"/>
                                        </p:tgtEl>
                                      </p:cBhvr>
                                    </p:cmd>
                                  </p:childTnLst>
                                </p:cTn>
                              </p:par>
                            </p:childTnLst>
                          </p:cTn>
                        </p:par>
                        <p:par>
                          <p:cTn id="18" fill="hold">
                            <p:stCondLst>
                              <p:cond delay="12539"/>
                            </p:stCondLst>
                            <p:childTnLst>
                              <p:par>
                                <p:cTn id="19" presetID="1" presetClass="mediacall" presetSubtype="0" fill="hold" nodeType="afterEffect">
                                  <p:stCondLst>
                                    <p:cond delay="0"/>
                                  </p:stCondLst>
                                  <p:childTnLst>
                                    <p:cmd type="call" cmd="playFrom(0.0)">
                                      <p:cBhvr>
                                        <p:cTn id="20" dur="3513" fill="hold"/>
                                        <p:tgtEl>
                                          <p:spTgt spid="4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1" fill="hold" display="0">
                  <p:stCondLst>
                    <p:cond delay="indefinite"/>
                  </p:stCondLst>
                  <p:endCondLst>
                    <p:cond evt="onStopAudio" delay="0">
                      <p:tgtEl>
                        <p:sldTgt/>
                      </p:tgtEl>
                    </p:cond>
                  </p:endCondLst>
                </p:cTn>
                <p:tgtEl>
                  <p:spTgt spid="5"/>
                </p:tgtEl>
              </p:cMediaNode>
            </p:audio>
            <p:audio>
              <p:cMediaNode vol="100000">
                <p:cTn id="22" fill="hold" display="0">
                  <p:stCondLst>
                    <p:cond delay="indefinite"/>
                  </p:stCondLst>
                  <p:endCondLst>
                    <p:cond evt="onStopAudio" delay="0">
                      <p:tgtEl>
                        <p:sldTgt/>
                      </p:tgtEl>
                    </p:cond>
                  </p:endCondLst>
                </p:cTn>
                <p:tgtEl>
                  <p:spTgt spid="40"/>
                </p:tgtEl>
              </p:cMediaNode>
            </p:audio>
            <p:audio>
              <p:cMediaNode vol="100000">
                <p:cTn id="23" fill="hold" display="0">
                  <p:stCondLst>
                    <p:cond delay="indefinite"/>
                  </p:stCondLst>
                  <p:endCondLst>
                    <p:cond evt="onStopAudio" delay="0">
                      <p:tgtEl>
                        <p:sldTgt/>
                      </p:tgtEl>
                    </p:cond>
                  </p:endCondLst>
                </p:cTn>
                <p:tgtEl>
                  <p:spTgt spid="43"/>
                </p:tgtEl>
              </p:cMediaNode>
            </p:audio>
            <p:audio>
              <p:cMediaNode vol="100000">
                <p:cTn id="24" fill="hold" display="0">
                  <p:stCondLst>
                    <p:cond delay="indefinite"/>
                  </p:stCondLst>
                  <p:endCondLst>
                    <p:cond evt="onStopAudio" delay="0">
                      <p:tgtEl>
                        <p:sldTgt/>
                      </p:tgtEl>
                    </p:cond>
                  </p:endCondLst>
                </p:cTn>
                <p:tgtEl>
                  <p:spTgt spid="4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1915981"/>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2884002"/>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2886118"/>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3792714"/>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37948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4740130"/>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7889" y="4742246"/>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001"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7813"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505"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097"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553"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0993" y="5763086"/>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5145"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7797"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4601" y="5730429"/>
            <a:ext cx="970073" cy="97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Brace 1"/>
          <p:cNvSpPr/>
          <p:nvPr/>
        </p:nvSpPr>
        <p:spPr>
          <a:xfrm>
            <a:off x="9855200" y="381000"/>
            <a:ext cx="725715" cy="25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libri"/>
            </a:endParaRPr>
          </a:p>
        </p:txBody>
      </p:sp>
      <p:sp>
        <p:nvSpPr>
          <p:cNvPr id="4" name="TextBox 3"/>
          <p:cNvSpPr txBox="1"/>
          <p:nvPr/>
        </p:nvSpPr>
        <p:spPr>
          <a:xfrm>
            <a:off x="10764761" y="990600"/>
            <a:ext cx="1422400" cy="1323632"/>
          </a:xfrm>
          <a:prstGeom prst="rect">
            <a:avLst/>
          </a:prstGeom>
          <a:noFill/>
        </p:spPr>
        <p:txBody>
          <a:bodyPr wrap="square" rtlCol="0">
            <a:spAutoFit/>
          </a:bodyPr>
          <a:lstStyle/>
          <a:p>
            <a:pPr defTabSz="1219170"/>
            <a:r>
              <a:rPr lang="en-US" sz="2667" b="1">
                <a:solidFill>
                  <a:prstClr val="black"/>
                </a:solidFill>
                <a:latin typeface="Arial" pitchFamily="34" charset="0"/>
                <a:cs typeface="Arial" pitchFamily="34" charset="0"/>
              </a:rPr>
              <a:t>Ngày thứ </a:t>
            </a:r>
          </a:p>
          <a:p>
            <a:pPr defTabSz="1219170"/>
            <a:r>
              <a:rPr lang="en-US" sz="2667" b="1">
                <a:solidFill>
                  <a:prstClr val="black"/>
                </a:solidFill>
                <a:latin typeface="Arial" pitchFamily="34" charset="0"/>
                <a:cs typeface="Arial" pitchFamily="34" charset="0"/>
              </a:rPr>
              <a:t>nhất</a:t>
            </a:r>
          </a:p>
        </p:txBody>
      </p:sp>
      <p:sp>
        <p:nvSpPr>
          <p:cNvPr id="62" name="Right Brace 61"/>
          <p:cNvSpPr/>
          <p:nvPr/>
        </p:nvSpPr>
        <p:spPr>
          <a:xfrm>
            <a:off x="9860039" y="4130529"/>
            <a:ext cx="725715" cy="25400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libri"/>
            </a:endParaRPr>
          </a:p>
        </p:txBody>
      </p:sp>
      <p:sp>
        <p:nvSpPr>
          <p:cNvPr id="63" name="TextBox 62"/>
          <p:cNvSpPr txBox="1"/>
          <p:nvPr/>
        </p:nvSpPr>
        <p:spPr>
          <a:xfrm>
            <a:off x="10769600" y="4740129"/>
            <a:ext cx="1422400" cy="1323632"/>
          </a:xfrm>
          <a:prstGeom prst="rect">
            <a:avLst/>
          </a:prstGeom>
          <a:noFill/>
        </p:spPr>
        <p:txBody>
          <a:bodyPr wrap="square" rtlCol="0">
            <a:spAutoFit/>
          </a:bodyPr>
          <a:lstStyle/>
          <a:p>
            <a:pPr defTabSz="1219170"/>
            <a:r>
              <a:rPr lang="en-US" sz="2667" b="1">
                <a:solidFill>
                  <a:prstClr val="black"/>
                </a:solidFill>
                <a:latin typeface="Arial" pitchFamily="34" charset="0"/>
                <a:cs typeface="Arial" pitchFamily="34" charset="0"/>
              </a:rPr>
              <a:t>Ngày thứ </a:t>
            </a:r>
          </a:p>
          <a:p>
            <a:pPr defTabSz="1219170"/>
            <a:r>
              <a:rPr lang="en-US" sz="2667" b="1">
                <a:solidFill>
                  <a:prstClr val="black"/>
                </a:solidFill>
                <a:latin typeface="Arial" pitchFamily="34" charset="0"/>
                <a:cs typeface="Arial" pitchFamily="34" charset="0"/>
              </a:rPr>
              <a:t>hai</a:t>
            </a:r>
          </a:p>
        </p:txBody>
      </p:sp>
    </p:spTree>
    <p:extLst>
      <p:ext uri="{BB962C8B-B14F-4D97-AF65-F5344CB8AC3E}">
        <p14:creationId xmlns:p14="http://schemas.microsoft.com/office/powerpoint/2010/main" val="41704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25 E" pathEditMode="relative" ptsTypes="">
                                      <p:cBhvr>
                                        <p:cTn id="6" dur="2000" fill="hold"/>
                                        <p:tgtEl>
                                          <p:spTgt spid="3"/>
                                        </p:tgtEl>
                                        <p:attrNameLst>
                                          <p:attrName>ppt_x</p:attrName>
                                          <p:attrName>ppt_y</p:attrName>
                                        </p:attrNameLst>
                                      </p:cBhvr>
                                    </p:animMotion>
                                  </p:childTnLst>
                                </p:cTn>
                              </p:par>
                              <p:par>
                                <p:cTn id="7" presetID="64" presetClass="path" presetSubtype="0" accel="50000" decel="50000" fill="hold" nodeType="withEffect">
                                  <p:stCondLst>
                                    <p:cond delay="0"/>
                                  </p:stCondLst>
                                  <p:childTnLst>
                                    <p:animMotion origin="layout" path="M 0 0 L 0 -0.25 E" pathEditMode="relative" ptsTypes="">
                                      <p:cBhvr>
                                        <p:cTn id="8" dur="2000" fill="hold"/>
                                        <p:tgtEl>
                                          <p:spTgt spid="13"/>
                                        </p:tgtEl>
                                        <p:attrNameLst>
                                          <p:attrName>ppt_x</p:attrName>
                                          <p:attrName>ppt_y</p:attrName>
                                        </p:attrNameLst>
                                      </p:cBhvr>
                                    </p:animMotion>
                                  </p:childTnLst>
                                </p:cTn>
                              </p:par>
                              <p:par>
                                <p:cTn id="9" presetID="64" presetClass="path" presetSubtype="0" accel="50000" decel="50000" fill="hold" nodeType="withEffect">
                                  <p:stCondLst>
                                    <p:cond delay="0"/>
                                  </p:stCondLst>
                                  <p:childTnLst>
                                    <p:animMotion origin="layout" path="M 0 0 L 0 -0.25 E" pathEditMode="relative" ptsTypes="">
                                      <p:cBhvr>
                                        <p:cTn id="10" dur="2000" fill="hold"/>
                                        <p:tgtEl>
                                          <p:spTgt spid="14"/>
                                        </p:tgtEl>
                                        <p:attrNameLst>
                                          <p:attrName>ppt_x</p:attrName>
                                          <p:attrName>ppt_y</p:attrName>
                                        </p:attrNameLst>
                                      </p:cBhvr>
                                    </p:animMotion>
                                  </p:childTnLst>
                                </p:cTn>
                              </p:par>
                              <p:par>
                                <p:cTn id="11" presetID="64" presetClass="path" presetSubtype="0" accel="50000" decel="50000" fill="hold" nodeType="withEffect">
                                  <p:stCondLst>
                                    <p:cond delay="0"/>
                                  </p:stCondLst>
                                  <p:childTnLst>
                                    <p:animMotion origin="layout" path="M 0 0 L 0 -0.25 E" pathEditMode="relative" ptsTypes="">
                                      <p:cBhvr>
                                        <p:cTn id="12" dur="2000" fill="hold"/>
                                        <p:tgtEl>
                                          <p:spTgt spid="15"/>
                                        </p:tgtEl>
                                        <p:attrNameLst>
                                          <p:attrName>ppt_x</p:attrName>
                                          <p:attrName>ppt_y</p:attrName>
                                        </p:attrNameLst>
                                      </p:cBhvr>
                                    </p:animMotion>
                                  </p:childTnLst>
                                </p:cTn>
                              </p:par>
                              <p:par>
                                <p:cTn id="13" presetID="64" presetClass="path" presetSubtype="0" accel="50000" decel="50000" fill="hold" nodeType="withEffect">
                                  <p:stCondLst>
                                    <p:cond delay="0"/>
                                  </p:stCondLst>
                                  <p:childTnLst>
                                    <p:animMotion origin="layout" path="M 0 0 L 0 -0.25 E" pathEditMode="relative" ptsTypes="">
                                      <p:cBhvr>
                                        <p:cTn id="14" dur="2000" fill="hold"/>
                                        <p:tgtEl>
                                          <p:spTgt spid="16"/>
                                        </p:tgtEl>
                                        <p:attrNameLst>
                                          <p:attrName>ppt_x</p:attrName>
                                          <p:attrName>ppt_y</p:attrName>
                                        </p:attrNameLst>
                                      </p:cBhvr>
                                    </p:animMotion>
                                  </p:childTnLst>
                                </p:cTn>
                              </p:par>
                              <p:par>
                                <p:cTn id="15" presetID="64" presetClass="path" presetSubtype="0" accel="50000" decel="50000" fill="hold" nodeType="withEffect">
                                  <p:stCondLst>
                                    <p:cond delay="0"/>
                                  </p:stCondLst>
                                  <p:childTnLst>
                                    <p:animMotion origin="layout" path="M 0 0 L 0 -0.25 E" pathEditMode="relative" ptsTypes="">
                                      <p:cBhvr>
                                        <p:cTn id="16" dur="2000" fill="hold"/>
                                        <p:tgtEl>
                                          <p:spTgt spid="17"/>
                                        </p:tgtEl>
                                        <p:attrNameLst>
                                          <p:attrName>ppt_x</p:attrName>
                                          <p:attrName>ppt_y</p:attrName>
                                        </p:attrNameLst>
                                      </p:cBhvr>
                                    </p:animMotion>
                                  </p:childTnLst>
                                </p:cTn>
                              </p:par>
                              <p:par>
                                <p:cTn id="17" presetID="64" presetClass="path" presetSubtype="0" accel="50000" decel="50000" fill="hold" nodeType="withEffect">
                                  <p:stCondLst>
                                    <p:cond delay="0"/>
                                  </p:stCondLst>
                                  <p:childTnLst>
                                    <p:animMotion origin="layout" path="M 0 0 L 0 -0.25 E" pathEditMode="relative" ptsTypes="">
                                      <p:cBhvr>
                                        <p:cTn id="18" dur="2000" fill="hold"/>
                                        <p:tgtEl>
                                          <p:spTgt spid="18"/>
                                        </p:tgtEl>
                                        <p:attrNameLst>
                                          <p:attrName>ppt_x</p:attrName>
                                          <p:attrName>ppt_y</p:attrName>
                                        </p:attrNameLst>
                                      </p:cBhvr>
                                    </p:animMotion>
                                  </p:childTnLst>
                                </p:cTn>
                              </p:par>
                              <p:par>
                                <p:cTn id="19" presetID="64" presetClass="path" presetSubtype="0" accel="50000" decel="50000" fill="hold" nodeType="withEffect">
                                  <p:stCondLst>
                                    <p:cond delay="0"/>
                                  </p:stCondLst>
                                  <p:childTnLst>
                                    <p:animMotion origin="layout" path="M 0 0 L 0 -0.25 E" pathEditMode="relative" ptsTypes="">
                                      <p:cBhvr>
                                        <p:cTn id="20" dur="2000" fill="hold"/>
                                        <p:tgtEl>
                                          <p:spTgt spid="19"/>
                                        </p:tgtEl>
                                        <p:attrNameLst>
                                          <p:attrName>ppt_x</p:attrName>
                                          <p:attrName>ppt_y</p:attrName>
                                        </p:attrNameLst>
                                      </p:cBhvr>
                                    </p:animMotion>
                                  </p:childTnLst>
                                </p:cTn>
                              </p:par>
                              <p:par>
                                <p:cTn id="21" presetID="64" presetClass="path" presetSubtype="0" accel="50000" decel="50000" fill="hold" nodeType="withEffect">
                                  <p:stCondLst>
                                    <p:cond delay="0"/>
                                  </p:stCondLst>
                                  <p:childTnLst>
                                    <p:animMotion origin="layout" path="M 0 0 L 0 -0.25 E" pathEditMode="relative" ptsTypes="">
                                      <p:cBhvr>
                                        <p:cTn id="22" dur="2000" fill="hold"/>
                                        <p:tgtEl>
                                          <p:spTgt spid="20"/>
                                        </p:tgtEl>
                                        <p:attrNameLst>
                                          <p:attrName>ppt_x</p:attrName>
                                          <p:attrName>ppt_y</p:attrName>
                                        </p:attrNameLst>
                                      </p:cBhvr>
                                    </p:animMotion>
                                  </p:childTnLst>
                                </p:cTn>
                              </p:par>
                              <p:par>
                                <p:cTn id="23" presetID="64" presetClass="path" presetSubtype="0" accel="50000" decel="50000" fill="hold" nodeType="withEffect">
                                  <p:stCondLst>
                                    <p:cond delay="0"/>
                                  </p:stCondLst>
                                  <p:childTnLst>
                                    <p:animMotion origin="layout" path="M 0 0 L 0 -0.25 E" pathEditMode="relative" ptsTypes="">
                                      <p:cBhvr>
                                        <p:cTn id="24" dur="2000" fill="hold"/>
                                        <p:tgtEl>
                                          <p:spTgt spid="21"/>
                                        </p:tgtEl>
                                        <p:attrNameLst>
                                          <p:attrName>ppt_x</p:attrName>
                                          <p:attrName>ppt_y</p:attrName>
                                        </p:attrNameLst>
                                      </p:cBhvr>
                                    </p:animMotion>
                                  </p:childTnLst>
                                </p:cTn>
                              </p:par>
                              <p:par>
                                <p:cTn id="25" presetID="64" presetClass="path" presetSubtype="0" accel="50000" decel="50000" fill="hold" nodeType="withEffect">
                                  <p:stCondLst>
                                    <p:cond delay="0"/>
                                  </p:stCondLst>
                                  <p:childTnLst>
                                    <p:animMotion origin="layout" path="M 0 0 L 0 -0.25 E" pathEditMode="relative" ptsTypes="">
                                      <p:cBhvr>
                                        <p:cTn id="26" dur="2000" fill="hold"/>
                                        <p:tgtEl>
                                          <p:spTgt spid="23"/>
                                        </p:tgtEl>
                                        <p:attrNameLst>
                                          <p:attrName>ppt_x</p:attrName>
                                          <p:attrName>ppt_y</p:attrName>
                                        </p:attrNameLst>
                                      </p:cBhvr>
                                    </p:animMotion>
                                  </p:childTnLst>
                                </p:cTn>
                              </p:par>
                              <p:par>
                                <p:cTn id="27" presetID="64" presetClass="path" presetSubtype="0" accel="50000" decel="50000" fill="hold" nodeType="withEffect">
                                  <p:stCondLst>
                                    <p:cond delay="0"/>
                                  </p:stCondLst>
                                  <p:childTnLst>
                                    <p:animMotion origin="layout" path="M 0 0 L 0 -0.25 E" pathEditMode="relative" ptsTypes="">
                                      <p:cBhvr>
                                        <p:cTn id="28" dur="2000" fill="hold"/>
                                        <p:tgtEl>
                                          <p:spTgt spid="24"/>
                                        </p:tgtEl>
                                        <p:attrNameLst>
                                          <p:attrName>ppt_x</p:attrName>
                                          <p:attrName>ppt_y</p:attrName>
                                        </p:attrNameLst>
                                      </p:cBhvr>
                                    </p:animMotion>
                                  </p:childTnLst>
                                </p:cTn>
                              </p:par>
                              <p:par>
                                <p:cTn id="29" presetID="64" presetClass="path" presetSubtype="0" accel="50000" decel="50000" fill="hold" nodeType="withEffect">
                                  <p:stCondLst>
                                    <p:cond delay="0"/>
                                  </p:stCondLst>
                                  <p:childTnLst>
                                    <p:animMotion origin="layout" path="M 0 0 L 0 -0.25 E" pathEditMode="relative" ptsTypes="">
                                      <p:cBhvr>
                                        <p:cTn id="30" dur="2000" fill="hold"/>
                                        <p:tgtEl>
                                          <p:spTgt spid="25"/>
                                        </p:tgtEl>
                                        <p:attrNameLst>
                                          <p:attrName>ppt_x</p:attrName>
                                          <p:attrName>ppt_y</p:attrName>
                                        </p:attrNameLst>
                                      </p:cBhvr>
                                    </p:animMotion>
                                  </p:childTnLst>
                                </p:cTn>
                              </p:par>
                              <p:par>
                                <p:cTn id="31" presetID="64" presetClass="path" presetSubtype="0" accel="50000" decel="50000" fill="hold" nodeType="withEffect">
                                  <p:stCondLst>
                                    <p:cond delay="0"/>
                                  </p:stCondLst>
                                  <p:childTnLst>
                                    <p:animMotion origin="layout" path="M 0 0 L 0 -0.25 E" pathEditMode="relative" ptsTypes="">
                                      <p:cBhvr>
                                        <p:cTn id="32" dur="2000" fill="hold"/>
                                        <p:tgtEl>
                                          <p:spTgt spid="26"/>
                                        </p:tgtEl>
                                        <p:attrNameLst>
                                          <p:attrName>ppt_x</p:attrName>
                                          <p:attrName>ppt_y</p:attrName>
                                        </p:attrNameLst>
                                      </p:cBhvr>
                                    </p:animMotion>
                                  </p:childTnLst>
                                </p:cTn>
                              </p:par>
                              <p:par>
                                <p:cTn id="33" presetID="64" presetClass="path" presetSubtype="0" accel="50000" decel="50000" fill="hold" nodeType="withEffect">
                                  <p:stCondLst>
                                    <p:cond delay="0"/>
                                  </p:stCondLst>
                                  <p:childTnLst>
                                    <p:animMotion origin="layout" path="M 0 0 L 0 -0.25 E" pathEditMode="relative" ptsTypes="">
                                      <p:cBhvr>
                                        <p:cTn id="34" dur="2000" fill="hold"/>
                                        <p:tgtEl>
                                          <p:spTgt spid="27"/>
                                        </p:tgtEl>
                                        <p:attrNameLst>
                                          <p:attrName>ppt_x</p:attrName>
                                          <p:attrName>ppt_y</p:attrName>
                                        </p:attrNameLst>
                                      </p:cBhvr>
                                    </p:animMotion>
                                  </p:childTnLst>
                                </p:cTn>
                              </p:par>
                              <p:par>
                                <p:cTn id="35" presetID="64" presetClass="path" presetSubtype="0" accel="50000" decel="50000" fill="hold" nodeType="withEffect">
                                  <p:stCondLst>
                                    <p:cond delay="0"/>
                                  </p:stCondLst>
                                  <p:childTnLst>
                                    <p:animMotion origin="layout" path="M 0 0 L 0 -0.25 E" pathEditMode="relative" ptsTypes="">
                                      <p:cBhvr>
                                        <p:cTn id="36" dur="2000" fill="hold"/>
                                        <p:tgtEl>
                                          <p:spTgt spid="28"/>
                                        </p:tgtEl>
                                        <p:attrNameLst>
                                          <p:attrName>ppt_x</p:attrName>
                                          <p:attrName>ppt_y</p:attrName>
                                        </p:attrNameLst>
                                      </p:cBhvr>
                                    </p:animMotion>
                                  </p:childTnLst>
                                </p:cTn>
                              </p:par>
                              <p:par>
                                <p:cTn id="37" presetID="64" presetClass="path" presetSubtype="0" accel="50000" decel="50000" fill="hold" nodeType="withEffect">
                                  <p:stCondLst>
                                    <p:cond delay="0"/>
                                  </p:stCondLst>
                                  <p:childTnLst>
                                    <p:animMotion origin="layout" path="M 0 0 L 0 -0.25 E" pathEditMode="relative" ptsTypes="">
                                      <p:cBhvr>
                                        <p:cTn id="38" dur="2000" fill="hold"/>
                                        <p:tgtEl>
                                          <p:spTgt spid="29"/>
                                        </p:tgtEl>
                                        <p:attrNameLst>
                                          <p:attrName>ppt_x</p:attrName>
                                          <p:attrName>ppt_y</p:attrName>
                                        </p:attrNameLst>
                                      </p:cBhvr>
                                    </p:animMotion>
                                  </p:childTnLst>
                                </p:cTn>
                              </p:par>
                              <p:par>
                                <p:cTn id="39" presetID="64" presetClass="path" presetSubtype="0" accel="50000" decel="50000" fill="hold" nodeType="withEffect">
                                  <p:stCondLst>
                                    <p:cond delay="0"/>
                                  </p:stCondLst>
                                  <p:childTnLst>
                                    <p:animMotion origin="layout" path="M 0 0 L 0 -0.25 E" pathEditMode="relative" ptsTypes="">
                                      <p:cBhvr>
                                        <p:cTn id="40" dur="2000" fill="hold"/>
                                        <p:tgtEl>
                                          <p:spTgt spid="30"/>
                                        </p:tgtEl>
                                        <p:attrNameLst>
                                          <p:attrName>ppt_x</p:attrName>
                                          <p:attrName>ppt_y</p:attrName>
                                        </p:attrNameLst>
                                      </p:cBhvr>
                                    </p:animMotion>
                                  </p:childTnLst>
                                </p:cTn>
                              </p:par>
                              <p:par>
                                <p:cTn id="41" presetID="64" presetClass="path" presetSubtype="0" accel="50000" decel="50000" fill="hold" nodeType="withEffect">
                                  <p:stCondLst>
                                    <p:cond delay="0"/>
                                  </p:stCondLst>
                                  <p:childTnLst>
                                    <p:animMotion origin="layout" path="M 0 0 L 0 -0.25 E" pathEditMode="relative" ptsTypes="">
                                      <p:cBhvr>
                                        <p:cTn id="42" dur="2000" fill="hold"/>
                                        <p:tgtEl>
                                          <p:spTgt spid="31"/>
                                        </p:tgtEl>
                                        <p:attrNameLst>
                                          <p:attrName>ppt_x</p:attrName>
                                          <p:attrName>ppt_y</p:attrName>
                                        </p:attrNameLst>
                                      </p:cBhvr>
                                    </p:animMotion>
                                  </p:childTnLst>
                                </p:cTn>
                              </p:par>
                              <p:par>
                                <p:cTn id="43" presetID="64" presetClass="path" presetSubtype="0" accel="50000" decel="50000" fill="hold" nodeType="withEffect">
                                  <p:stCondLst>
                                    <p:cond delay="0"/>
                                  </p:stCondLst>
                                  <p:childTnLst>
                                    <p:animMotion origin="layout" path="M 0 0 L 0 -0.25 E" pathEditMode="relative" ptsTypes="">
                                      <p:cBhvr>
                                        <p:cTn id="44" dur="2000" fill="hold"/>
                                        <p:tgtEl>
                                          <p:spTgt spid="32"/>
                                        </p:tgtEl>
                                        <p:attrNameLst>
                                          <p:attrName>ppt_x</p:attrName>
                                          <p:attrName>ppt_y</p:attrName>
                                        </p:attrNameLst>
                                      </p:cBhvr>
                                    </p:animMotion>
                                  </p:childTnLst>
                                </p:cTn>
                              </p:par>
                              <p:par>
                                <p:cTn id="45" presetID="64" presetClass="path" presetSubtype="0" accel="50000" decel="50000" fill="hold" nodeType="withEffect">
                                  <p:stCondLst>
                                    <p:cond delay="0"/>
                                  </p:stCondLst>
                                  <p:childTnLst>
                                    <p:animMotion origin="layout" path="M 0 0 L 0 -0.25 E" pathEditMode="relative" ptsTypes="">
                                      <p:cBhvr>
                                        <p:cTn id="46" dur="2000" fill="hold"/>
                                        <p:tgtEl>
                                          <p:spTgt spid="42"/>
                                        </p:tgtEl>
                                        <p:attrNameLst>
                                          <p:attrName>ppt_x</p:attrName>
                                          <p:attrName>ppt_y</p:attrName>
                                        </p:attrNameLst>
                                      </p:cBhvr>
                                    </p:animMotion>
                                  </p:childTnLst>
                                </p:cTn>
                              </p:par>
                              <p:par>
                                <p:cTn id="47" presetID="64" presetClass="path" presetSubtype="0" accel="50000" decel="50000" fill="hold" nodeType="withEffect">
                                  <p:stCondLst>
                                    <p:cond delay="0"/>
                                  </p:stCondLst>
                                  <p:childTnLst>
                                    <p:animMotion origin="layout" path="M 0 0 L 0 -0.25 E" pathEditMode="relative" ptsTypes="">
                                      <p:cBhvr>
                                        <p:cTn id="48" dur="2000" fill="hold"/>
                                        <p:tgtEl>
                                          <p:spTgt spid="41"/>
                                        </p:tgtEl>
                                        <p:attrNameLst>
                                          <p:attrName>ppt_x</p:attrName>
                                          <p:attrName>ppt_y</p:attrName>
                                        </p:attrNameLst>
                                      </p:cBhvr>
                                    </p:animMotion>
                                  </p:childTnLst>
                                </p:cTn>
                              </p:par>
                              <p:par>
                                <p:cTn id="49" presetID="64" presetClass="path" presetSubtype="0" accel="50000" decel="50000" fill="hold" nodeType="withEffect">
                                  <p:stCondLst>
                                    <p:cond delay="0"/>
                                  </p:stCondLst>
                                  <p:childTnLst>
                                    <p:animMotion origin="layout" path="M 0 0 L 0 -0.25 E" pathEditMode="relative" ptsTypes="">
                                      <p:cBhvr>
                                        <p:cTn id="50" dur="2000" fill="hold"/>
                                        <p:tgtEl>
                                          <p:spTgt spid="39"/>
                                        </p:tgtEl>
                                        <p:attrNameLst>
                                          <p:attrName>ppt_x</p:attrName>
                                          <p:attrName>ppt_y</p:attrName>
                                        </p:attrNameLst>
                                      </p:cBhvr>
                                    </p:animMotion>
                                  </p:childTnLst>
                                </p:cTn>
                              </p:par>
                              <p:par>
                                <p:cTn id="51" presetID="64" presetClass="path" presetSubtype="0" accel="50000" decel="50000" fill="hold" nodeType="withEffect">
                                  <p:stCondLst>
                                    <p:cond delay="0"/>
                                  </p:stCondLst>
                                  <p:childTnLst>
                                    <p:animMotion origin="layout" path="M 0 0 L 0 -0.25 E" pathEditMode="relative" ptsTypes="">
                                      <p:cBhvr>
                                        <p:cTn id="52" dur="2000" fill="hold"/>
                                        <p:tgtEl>
                                          <p:spTgt spid="40"/>
                                        </p:tgtEl>
                                        <p:attrNameLst>
                                          <p:attrName>ppt_x</p:attrName>
                                          <p:attrName>ppt_y</p:attrName>
                                        </p:attrNameLst>
                                      </p:cBhvr>
                                    </p:animMotion>
                                  </p:childTnLst>
                                </p:cTn>
                              </p:par>
                              <p:par>
                                <p:cTn id="53" presetID="64" presetClass="path" presetSubtype="0" accel="50000" decel="50000" fill="hold" nodeType="withEffect">
                                  <p:stCondLst>
                                    <p:cond delay="0"/>
                                  </p:stCondLst>
                                  <p:childTnLst>
                                    <p:animMotion origin="layout" path="M 0 0 L 0 -0.25 E" pathEditMode="relative" ptsTypes="">
                                      <p:cBhvr>
                                        <p:cTn id="54" dur="2000" fill="hold"/>
                                        <p:tgtEl>
                                          <p:spTgt spid="38"/>
                                        </p:tgtEl>
                                        <p:attrNameLst>
                                          <p:attrName>ppt_x</p:attrName>
                                          <p:attrName>ppt_y</p:attrName>
                                        </p:attrNameLst>
                                      </p:cBhvr>
                                    </p:animMotion>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500"/>
                                        <p:tgtEl>
                                          <p:spTgt spid="6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fade">
                                      <p:cBhvr>
                                        <p:cTn id="7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2" grpId="0" animBg="1"/>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9DDA94-36DC-DEDB-98CF-700AEF9273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040" y="155787"/>
            <a:ext cx="6401693" cy="3454883"/>
          </a:xfrm>
          <a:prstGeom prst="rect">
            <a:avLst/>
          </a:prstGeom>
        </p:spPr>
      </p:pic>
      <p:graphicFrame>
        <p:nvGraphicFramePr>
          <p:cNvPr id="3" name="Table 2">
            <a:extLst>
              <a:ext uri="{FF2B5EF4-FFF2-40B4-BE49-F238E27FC236}">
                <a16:creationId xmlns:a16="http://schemas.microsoft.com/office/drawing/2014/main" id="{703F2D04-68DA-2726-D83D-C3854B1B597D}"/>
              </a:ext>
            </a:extLst>
          </p:cNvPr>
          <p:cNvGraphicFramePr>
            <a:graphicFrameLocks noGrp="1"/>
          </p:cNvGraphicFramePr>
          <p:nvPr>
            <p:extLst>
              <p:ext uri="{D42A27DB-BD31-4B8C-83A1-F6EECF244321}">
                <p14:modId xmlns:p14="http://schemas.microsoft.com/office/powerpoint/2010/main" val="632319311"/>
              </p:ext>
            </p:extLst>
          </p:nvPr>
        </p:nvGraphicFramePr>
        <p:xfrm>
          <a:off x="2783840" y="3958448"/>
          <a:ext cx="6908800" cy="1240965"/>
        </p:xfrm>
        <a:graphic>
          <a:graphicData uri="http://schemas.openxmlformats.org/drawingml/2006/table">
            <a:tbl>
              <a:tblPr firstRow="1" bandRow="1">
                <a:tableStyleId>{5C22544A-7EE6-4342-B048-85BDC9FD1C3A}</a:tableStyleId>
              </a:tblPr>
              <a:tblGrid>
                <a:gridCol w="1381760">
                  <a:extLst>
                    <a:ext uri="{9D8B030D-6E8A-4147-A177-3AD203B41FA5}">
                      <a16:colId xmlns:a16="http://schemas.microsoft.com/office/drawing/2014/main" val="20000"/>
                    </a:ext>
                  </a:extLst>
                </a:gridCol>
                <a:gridCol w="1381760">
                  <a:extLst>
                    <a:ext uri="{9D8B030D-6E8A-4147-A177-3AD203B41FA5}">
                      <a16:colId xmlns:a16="http://schemas.microsoft.com/office/drawing/2014/main" val="20001"/>
                    </a:ext>
                  </a:extLst>
                </a:gridCol>
                <a:gridCol w="1381760">
                  <a:extLst>
                    <a:ext uri="{9D8B030D-6E8A-4147-A177-3AD203B41FA5}">
                      <a16:colId xmlns:a16="http://schemas.microsoft.com/office/drawing/2014/main" val="20002"/>
                    </a:ext>
                  </a:extLst>
                </a:gridCol>
                <a:gridCol w="1381760">
                  <a:extLst>
                    <a:ext uri="{9D8B030D-6E8A-4147-A177-3AD203B41FA5}">
                      <a16:colId xmlns:a16="http://schemas.microsoft.com/office/drawing/2014/main" val="20003"/>
                    </a:ext>
                  </a:extLst>
                </a:gridCol>
                <a:gridCol w="1381760">
                  <a:extLst>
                    <a:ext uri="{9D8B030D-6E8A-4147-A177-3AD203B41FA5}">
                      <a16:colId xmlns:a16="http://schemas.microsoft.com/office/drawing/2014/main" val="20004"/>
                    </a:ext>
                  </a:extLst>
                </a:gridCol>
              </a:tblGrid>
              <a:tr h="1240965">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tc>
                  <a:txBody>
                    <a:bodyPr/>
                    <a:lstStyle/>
                    <a:p>
                      <a:pPr algn="ctr"/>
                      <a:r>
                        <a:rPr lang="en-US" sz="4800">
                          <a:solidFill>
                            <a:schemeClr val="tx1"/>
                          </a:solidFill>
                          <a:latin typeface="Arial" pitchFamily="34" charset="0"/>
                          <a:ea typeface="Arabia" pitchFamily="2" charset="0"/>
                          <a:cs typeface="Arial" pitchFamily="34" charset="0"/>
                        </a:rPr>
                        <a:t>?</a:t>
                      </a:r>
                    </a:p>
                  </a:txBody>
                  <a:tcPr marL="121920" marR="121920" marT="60960" marB="60960" anchor="ctr">
                    <a:lnL w="38100" cap="flat" cmpd="sng" algn="ctr">
                      <a:solidFill>
                        <a:srgbClr val="FFC000"/>
                      </a:solidFill>
                      <a:prstDash val="solid"/>
                      <a:round/>
                      <a:headEnd type="none" w="med" len="med"/>
                      <a:tailEnd type="none" w="med" len="med"/>
                    </a:lnL>
                    <a:lnR w="38100" cap="flat" cmpd="sng" algn="ctr">
                      <a:solidFill>
                        <a:srgbClr val="FFC000"/>
                      </a:solidFill>
                      <a:prstDash val="solid"/>
                      <a:round/>
                      <a:headEnd type="none" w="med" len="med"/>
                      <a:tailEnd type="none" w="med" len="med"/>
                    </a:lnR>
                    <a:lnT w="38100" cap="flat" cmpd="sng" algn="ctr">
                      <a:solidFill>
                        <a:srgbClr val="FFC000"/>
                      </a:solidFill>
                      <a:prstDash val="solid"/>
                      <a:round/>
                      <a:headEnd type="none" w="med" len="med"/>
                      <a:tailEnd type="none" w="med" len="med"/>
                    </a:lnT>
                    <a:lnB w="38100" cap="flat" cmpd="sng" algn="ctr">
                      <a:solidFill>
                        <a:srgbClr val="FFC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4" name="Rounded Rectangle 4">
            <a:extLst>
              <a:ext uri="{FF2B5EF4-FFF2-40B4-BE49-F238E27FC236}">
                <a16:creationId xmlns:a16="http://schemas.microsoft.com/office/drawing/2014/main" id="{064F8256-92A3-F34D-DEF9-D67DD3A12EE7}"/>
              </a:ext>
            </a:extLst>
          </p:cNvPr>
          <p:cNvSpPr/>
          <p:nvPr/>
        </p:nvSpPr>
        <p:spPr>
          <a:xfrm>
            <a:off x="2913149" y="4194174"/>
            <a:ext cx="11176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49</a:t>
            </a:r>
          </a:p>
        </p:txBody>
      </p:sp>
      <p:sp>
        <p:nvSpPr>
          <p:cNvPr id="5" name="Rounded Rectangle 5">
            <a:extLst>
              <a:ext uri="{FF2B5EF4-FFF2-40B4-BE49-F238E27FC236}">
                <a16:creationId xmlns:a16="http://schemas.microsoft.com/office/drawing/2014/main" id="{C3E73337-88D0-415F-5385-FD0DDF33096B}"/>
              </a:ext>
            </a:extLst>
          </p:cNvPr>
          <p:cNvSpPr/>
          <p:nvPr/>
        </p:nvSpPr>
        <p:spPr>
          <a:xfrm>
            <a:off x="5730240" y="4207476"/>
            <a:ext cx="10160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25</a:t>
            </a:r>
          </a:p>
        </p:txBody>
      </p:sp>
      <p:sp>
        <p:nvSpPr>
          <p:cNvPr id="6" name="Rounded Rectangle 6">
            <a:extLst>
              <a:ext uri="{FF2B5EF4-FFF2-40B4-BE49-F238E27FC236}">
                <a16:creationId xmlns:a16="http://schemas.microsoft.com/office/drawing/2014/main" id="{405E8FDF-5664-5BFF-49FC-2A096A0500A8}"/>
              </a:ext>
            </a:extLst>
          </p:cNvPr>
          <p:cNvSpPr/>
          <p:nvPr/>
        </p:nvSpPr>
        <p:spPr>
          <a:xfrm>
            <a:off x="8473440" y="4258945"/>
            <a:ext cx="1117600" cy="76333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24</a:t>
            </a:r>
          </a:p>
        </p:txBody>
      </p:sp>
      <p:sp>
        <p:nvSpPr>
          <p:cNvPr id="7" name="Rounded Rectangle 7">
            <a:extLst>
              <a:ext uri="{FF2B5EF4-FFF2-40B4-BE49-F238E27FC236}">
                <a16:creationId xmlns:a16="http://schemas.microsoft.com/office/drawing/2014/main" id="{DDCE228F-EB37-41F7-DCF0-8074D33BCF2A}"/>
              </a:ext>
            </a:extLst>
          </p:cNvPr>
          <p:cNvSpPr/>
          <p:nvPr/>
        </p:nvSpPr>
        <p:spPr>
          <a:xfrm>
            <a:off x="4298603" y="4236379"/>
            <a:ext cx="1117600" cy="83966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black"/>
                </a:solidFill>
                <a:latin typeface="Arial" pitchFamily="34" charset="0"/>
                <a:cs typeface="Arial" pitchFamily="34" charset="0"/>
              </a:rPr>
              <a:t>-</a:t>
            </a:r>
          </a:p>
        </p:txBody>
      </p:sp>
      <p:sp>
        <p:nvSpPr>
          <p:cNvPr id="8" name="Title 4">
            <a:extLst>
              <a:ext uri="{FF2B5EF4-FFF2-40B4-BE49-F238E27FC236}">
                <a16:creationId xmlns:a16="http://schemas.microsoft.com/office/drawing/2014/main" id="{62E89E0D-C8F5-D4BA-3A84-381055BF1859}"/>
              </a:ext>
            </a:extLst>
          </p:cNvPr>
          <p:cNvSpPr txBox="1">
            <a:spLocks/>
          </p:cNvSpPr>
          <p:nvPr/>
        </p:nvSpPr>
        <p:spPr>
          <a:xfrm>
            <a:off x="3382224" y="5305515"/>
            <a:ext cx="6208817" cy="1105336"/>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267">
                <a:solidFill>
                  <a:prstClr val="black"/>
                </a:solidFill>
                <a:latin typeface="Arial" pitchFamily="34" charset="0"/>
                <a:cs typeface="Arial" pitchFamily="34" charset="0"/>
              </a:rPr>
              <a:t>Em hãy nêu câu trả lời.</a:t>
            </a:r>
          </a:p>
        </p:txBody>
      </p:sp>
    </p:spTree>
    <p:extLst>
      <p:ext uri="{BB962C8B-B14F-4D97-AF65-F5344CB8AC3E}">
        <p14:creationId xmlns:p14="http://schemas.microsoft.com/office/powerpoint/2010/main" val="21986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85243C7-AE59-2DCB-0D4D-D0ABB98F33B9}"/>
              </a:ext>
            </a:extLst>
          </p:cNvPr>
          <p:cNvSpPr/>
          <p:nvPr/>
        </p:nvSpPr>
        <p:spPr>
          <a:xfrm>
            <a:off x="640080" y="574040"/>
            <a:ext cx="782320" cy="782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p>
        </p:txBody>
      </p:sp>
      <p:sp>
        <p:nvSpPr>
          <p:cNvPr id="3" name="Title 4">
            <a:extLst>
              <a:ext uri="{FF2B5EF4-FFF2-40B4-BE49-F238E27FC236}">
                <a16:creationId xmlns:a16="http://schemas.microsoft.com/office/drawing/2014/main" id="{6FCCCC9F-353A-11AE-992C-A2888F094227}"/>
              </a:ext>
            </a:extLst>
          </p:cNvPr>
          <p:cNvSpPr txBox="1">
            <a:spLocks/>
          </p:cNvSpPr>
          <p:nvPr/>
        </p:nvSpPr>
        <p:spPr>
          <a:xfrm>
            <a:off x="1422401" y="472440"/>
            <a:ext cx="9616439" cy="919223"/>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267">
                <a:solidFill>
                  <a:prstClr val="black"/>
                </a:solidFill>
                <a:latin typeface="Arial" pitchFamily="34" charset="0"/>
                <a:cs typeface="Arial" pitchFamily="34" charset="0"/>
              </a:rPr>
              <a:t>Số?</a:t>
            </a:r>
          </a:p>
        </p:txBody>
      </p:sp>
      <p:pic>
        <p:nvPicPr>
          <p:cNvPr id="4" name="Picture 4">
            <a:extLst>
              <a:ext uri="{FF2B5EF4-FFF2-40B4-BE49-F238E27FC236}">
                <a16:creationId xmlns:a16="http://schemas.microsoft.com/office/drawing/2014/main" id="{F02BF3EE-4305-8BC2-40B0-3DD767B1A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680" y="1590040"/>
            <a:ext cx="7496885"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12">
            <a:extLst>
              <a:ext uri="{FF2B5EF4-FFF2-40B4-BE49-F238E27FC236}">
                <a16:creationId xmlns:a16="http://schemas.microsoft.com/office/drawing/2014/main" id="{77AEEF4E-CEEB-4B86-91D3-7307E21AB150}"/>
              </a:ext>
            </a:extLst>
          </p:cNvPr>
          <p:cNvSpPr/>
          <p:nvPr/>
        </p:nvSpPr>
        <p:spPr>
          <a:xfrm>
            <a:off x="2628536"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10</a:t>
            </a:r>
          </a:p>
        </p:txBody>
      </p:sp>
      <p:sp>
        <p:nvSpPr>
          <p:cNvPr id="6" name="Rounded Rectangle 13">
            <a:extLst>
              <a:ext uri="{FF2B5EF4-FFF2-40B4-BE49-F238E27FC236}">
                <a16:creationId xmlns:a16="http://schemas.microsoft.com/office/drawing/2014/main" id="{5DB74363-91E5-512B-6225-441793E96693}"/>
              </a:ext>
            </a:extLst>
          </p:cNvPr>
          <p:cNvSpPr/>
          <p:nvPr/>
        </p:nvSpPr>
        <p:spPr>
          <a:xfrm>
            <a:off x="4423472"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11</a:t>
            </a:r>
          </a:p>
        </p:txBody>
      </p:sp>
      <p:sp>
        <p:nvSpPr>
          <p:cNvPr id="7" name="Rounded Rectangle 14">
            <a:extLst>
              <a:ext uri="{FF2B5EF4-FFF2-40B4-BE49-F238E27FC236}">
                <a16:creationId xmlns:a16="http://schemas.microsoft.com/office/drawing/2014/main" id="{DF6B3175-D7D8-F707-EFA7-38BB69F1D959}"/>
              </a:ext>
            </a:extLst>
          </p:cNvPr>
          <p:cNvSpPr/>
          <p:nvPr/>
        </p:nvSpPr>
        <p:spPr>
          <a:xfrm>
            <a:off x="6199056"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12</a:t>
            </a:r>
          </a:p>
        </p:txBody>
      </p:sp>
      <p:sp>
        <p:nvSpPr>
          <p:cNvPr id="8" name="Rounded Rectangle 15">
            <a:extLst>
              <a:ext uri="{FF2B5EF4-FFF2-40B4-BE49-F238E27FC236}">
                <a16:creationId xmlns:a16="http://schemas.microsoft.com/office/drawing/2014/main" id="{F9EDD3AF-93DB-65EA-2049-26B742F6643A}"/>
              </a:ext>
            </a:extLst>
          </p:cNvPr>
          <p:cNvSpPr/>
          <p:nvPr/>
        </p:nvSpPr>
        <p:spPr>
          <a:xfrm>
            <a:off x="7993992" y="4986985"/>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10</a:t>
            </a:r>
          </a:p>
        </p:txBody>
      </p:sp>
      <p:sp>
        <p:nvSpPr>
          <p:cNvPr id="9" name="Rounded Rectangle 16">
            <a:extLst>
              <a:ext uri="{FF2B5EF4-FFF2-40B4-BE49-F238E27FC236}">
                <a16:creationId xmlns:a16="http://schemas.microsoft.com/office/drawing/2014/main" id="{60683296-8E5E-5C21-750A-75F31EB0F07A}"/>
              </a:ext>
            </a:extLst>
          </p:cNvPr>
          <p:cNvSpPr/>
          <p:nvPr/>
        </p:nvSpPr>
        <p:spPr>
          <a:xfrm>
            <a:off x="3663888"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21</a:t>
            </a:r>
          </a:p>
        </p:txBody>
      </p:sp>
      <p:sp>
        <p:nvSpPr>
          <p:cNvPr id="10" name="Rounded Rectangle 17">
            <a:extLst>
              <a:ext uri="{FF2B5EF4-FFF2-40B4-BE49-F238E27FC236}">
                <a16:creationId xmlns:a16="http://schemas.microsoft.com/office/drawing/2014/main" id="{D256415A-C9F1-0C6B-3447-5052ADB7AB24}"/>
              </a:ext>
            </a:extLst>
          </p:cNvPr>
          <p:cNvSpPr/>
          <p:nvPr/>
        </p:nvSpPr>
        <p:spPr>
          <a:xfrm>
            <a:off x="5395928"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23</a:t>
            </a:r>
          </a:p>
        </p:txBody>
      </p:sp>
      <p:sp>
        <p:nvSpPr>
          <p:cNvPr id="11" name="Rounded Rectangle 18">
            <a:extLst>
              <a:ext uri="{FF2B5EF4-FFF2-40B4-BE49-F238E27FC236}">
                <a16:creationId xmlns:a16="http://schemas.microsoft.com/office/drawing/2014/main" id="{ECBDA3C4-DD9C-7E8F-7DD7-34961FA0D7C3}"/>
              </a:ext>
            </a:extLst>
          </p:cNvPr>
          <p:cNvSpPr/>
          <p:nvPr/>
        </p:nvSpPr>
        <p:spPr>
          <a:xfrm>
            <a:off x="7186024"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12" name="Rounded Rectangle 19">
            <a:extLst>
              <a:ext uri="{FF2B5EF4-FFF2-40B4-BE49-F238E27FC236}">
                <a16:creationId xmlns:a16="http://schemas.microsoft.com/office/drawing/2014/main" id="{B68E620D-BF15-DD4F-BE14-EA9A6C09718F}"/>
              </a:ext>
            </a:extLst>
          </p:cNvPr>
          <p:cNvSpPr/>
          <p:nvPr/>
        </p:nvSpPr>
        <p:spPr>
          <a:xfrm>
            <a:off x="7186024" y="40090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22</a:t>
            </a:r>
          </a:p>
        </p:txBody>
      </p:sp>
      <p:sp>
        <p:nvSpPr>
          <p:cNvPr id="13" name="Rounded Rectangle 20">
            <a:extLst>
              <a:ext uri="{FF2B5EF4-FFF2-40B4-BE49-F238E27FC236}">
                <a16:creationId xmlns:a16="http://schemas.microsoft.com/office/drawing/2014/main" id="{225C885A-9E67-B3BC-E141-E0ADB0BD5511}"/>
              </a:ext>
            </a:extLst>
          </p:cNvPr>
          <p:cNvSpPr/>
          <p:nvPr/>
        </p:nvSpPr>
        <p:spPr>
          <a:xfrm>
            <a:off x="6300657" y="299900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14" name="Rounded Rectangle 21">
            <a:extLst>
              <a:ext uri="{FF2B5EF4-FFF2-40B4-BE49-F238E27FC236}">
                <a16:creationId xmlns:a16="http://schemas.microsoft.com/office/drawing/2014/main" id="{E49761E5-BC1B-74E6-73FC-55933626669D}"/>
              </a:ext>
            </a:extLst>
          </p:cNvPr>
          <p:cNvSpPr/>
          <p:nvPr/>
        </p:nvSpPr>
        <p:spPr>
          <a:xfrm>
            <a:off x="6300657" y="299900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45</a:t>
            </a:r>
          </a:p>
        </p:txBody>
      </p:sp>
      <p:sp>
        <p:nvSpPr>
          <p:cNvPr id="15" name="Rounded Rectangle 22">
            <a:extLst>
              <a:ext uri="{FF2B5EF4-FFF2-40B4-BE49-F238E27FC236}">
                <a16:creationId xmlns:a16="http://schemas.microsoft.com/office/drawing/2014/main" id="{B0591F23-8B3D-0867-B4B8-213E94CC0A3F}"/>
              </a:ext>
            </a:extLst>
          </p:cNvPr>
          <p:cNvSpPr/>
          <p:nvPr/>
        </p:nvSpPr>
        <p:spPr>
          <a:xfrm>
            <a:off x="4602480" y="299900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44</a:t>
            </a:r>
          </a:p>
        </p:txBody>
      </p:sp>
      <p:sp>
        <p:nvSpPr>
          <p:cNvPr id="16" name="Rounded Rectangle 23">
            <a:extLst>
              <a:ext uri="{FF2B5EF4-FFF2-40B4-BE49-F238E27FC236}">
                <a16:creationId xmlns:a16="http://schemas.microsoft.com/office/drawing/2014/main" id="{496EE653-EEA3-8A92-5AD5-755E8D95C5BF}"/>
              </a:ext>
            </a:extLst>
          </p:cNvPr>
          <p:cNvSpPr/>
          <p:nvPr/>
        </p:nvSpPr>
        <p:spPr>
          <a:xfrm>
            <a:off x="5483017" y="20786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a:t>
            </a:r>
          </a:p>
        </p:txBody>
      </p:sp>
      <p:sp>
        <p:nvSpPr>
          <p:cNvPr id="17" name="Rounded Rectangle 24">
            <a:extLst>
              <a:ext uri="{FF2B5EF4-FFF2-40B4-BE49-F238E27FC236}">
                <a16:creationId xmlns:a16="http://schemas.microsoft.com/office/drawing/2014/main" id="{8D4853ED-874C-7CC8-B083-D5A7B6E04DED}"/>
              </a:ext>
            </a:extLst>
          </p:cNvPr>
          <p:cNvSpPr/>
          <p:nvPr/>
        </p:nvSpPr>
        <p:spPr>
          <a:xfrm>
            <a:off x="5483017" y="2078688"/>
            <a:ext cx="1117600" cy="7633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solidFill>
                  <a:prstClr val="white"/>
                </a:solidFill>
                <a:latin typeface="Arial" pitchFamily="34" charset="0"/>
                <a:cs typeface="Arial" pitchFamily="34" charset="0"/>
              </a:rPr>
              <a:t>89</a:t>
            </a:r>
          </a:p>
        </p:txBody>
      </p:sp>
    </p:spTree>
    <p:extLst>
      <p:ext uri="{BB962C8B-B14F-4D97-AF65-F5344CB8AC3E}">
        <p14:creationId xmlns:p14="http://schemas.microsoft.com/office/powerpoint/2010/main" val="40598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
                                        <p:tgtEl>
                                          <p:spTgt spid="11"/>
                                        </p:tgtEl>
                                      </p:cBhvr>
                                    </p:animEffect>
                                    <p:set>
                                      <p:cBhvr>
                                        <p:cTn id="7" dur="1" fill="hold">
                                          <p:stCondLst>
                                            <p:cond delay="9"/>
                                          </p:stCondLst>
                                        </p:cTn>
                                        <p:tgtEl>
                                          <p:spTgt spid="11"/>
                                        </p:tgtEl>
                                        <p:attrNameLst>
                                          <p:attrName>style.visibility</p:attrName>
                                        </p:attrNameLst>
                                      </p:cBhvr>
                                      <p:to>
                                        <p:strVal val="hidden"/>
                                      </p:to>
                                    </p:set>
                                  </p:childTnLst>
                                </p:cTn>
                              </p:par>
                            </p:childTnLst>
                          </p:cTn>
                        </p:par>
                        <p:par>
                          <p:cTn id="8" fill="hold">
                            <p:stCondLst>
                              <p:cond delay="1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5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10"/>
                                        <p:tgtEl>
                                          <p:spTgt spid="13"/>
                                        </p:tgtEl>
                                      </p:cBhvr>
                                    </p:animEffect>
                                    <p:set>
                                      <p:cBhvr>
                                        <p:cTn id="16" dur="1" fill="hold">
                                          <p:stCondLst>
                                            <p:cond delay="9"/>
                                          </p:stCondLst>
                                        </p:cTn>
                                        <p:tgtEl>
                                          <p:spTgt spid="13"/>
                                        </p:tgtEl>
                                        <p:attrNameLst>
                                          <p:attrName>style.visibility</p:attrName>
                                        </p:attrNameLst>
                                      </p:cBhvr>
                                      <p:to>
                                        <p:strVal val="hidden"/>
                                      </p:to>
                                    </p:set>
                                  </p:childTnLst>
                                </p:cTn>
                              </p:par>
                            </p:childTnLst>
                          </p:cTn>
                        </p:par>
                        <p:par>
                          <p:cTn id="17" fill="hold">
                            <p:stCondLst>
                              <p:cond delay="1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25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10"/>
                                        <p:tgtEl>
                                          <p:spTgt spid="16"/>
                                        </p:tgtEl>
                                      </p:cBhvr>
                                    </p:animEffect>
                                    <p:set>
                                      <p:cBhvr>
                                        <p:cTn id="25" dur="1" fill="hold">
                                          <p:stCondLst>
                                            <p:cond delay="9"/>
                                          </p:stCondLst>
                                        </p:cTn>
                                        <p:tgtEl>
                                          <p:spTgt spid="16"/>
                                        </p:tgtEl>
                                        <p:attrNameLst>
                                          <p:attrName>style.visibility</p:attrName>
                                        </p:attrNameLst>
                                      </p:cBhvr>
                                      <p:to>
                                        <p:strVal val="hidden"/>
                                      </p:to>
                                    </p:set>
                                  </p:childTnLst>
                                </p:cTn>
                              </p:par>
                            </p:childTnLst>
                          </p:cTn>
                        </p:par>
                        <p:par>
                          <p:cTn id="26" fill="hold">
                            <p:stCondLst>
                              <p:cond delay="1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
            <a:extLst>
              <a:ext uri="{FF2B5EF4-FFF2-40B4-BE49-F238E27FC236}">
                <a16:creationId xmlns:a16="http://schemas.microsoft.com/office/drawing/2014/main" id="{2A396456-9348-7CC4-227E-D82B9C94A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316" y="381001"/>
            <a:ext cx="5185833" cy="622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Oval 53">
            <a:extLst>
              <a:ext uri="{FF2B5EF4-FFF2-40B4-BE49-F238E27FC236}">
                <a16:creationId xmlns:a16="http://schemas.microsoft.com/office/drawing/2014/main" id="{1C4330FF-7167-CC4B-007E-C4EC368B0893}"/>
              </a:ext>
            </a:extLst>
          </p:cNvPr>
          <p:cNvSpPr/>
          <p:nvPr/>
        </p:nvSpPr>
        <p:spPr>
          <a:xfrm>
            <a:off x="151671" y="62289"/>
            <a:ext cx="782320" cy="7823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267"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p>
        </p:txBody>
      </p:sp>
      <p:sp>
        <p:nvSpPr>
          <p:cNvPr id="55" name="Title 4">
            <a:extLst>
              <a:ext uri="{FF2B5EF4-FFF2-40B4-BE49-F238E27FC236}">
                <a16:creationId xmlns:a16="http://schemas.microsoft.com/office/drawing/2014/main" id="{A31D4065-A638-258B-A558-1CCB574D0BDE}"/>
              </a:ext>
            </a:extLst>
          </p:cNvPr>
          <p:cNvSpPr txBox="1">
            <a:spLocks/>
          </p:cNvSpPr>
          <p:nvPr/>
        </p:nvSpPr>
        <p:spPr>
          <a:xfrm>
            <a:off x="933991" y="-165704"/>
            <a:ext cx="2519024" cy="1221965"/>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800">
                <a:solidFill>
                  <a:prstClr val="black"/>
                </a:solidFill>
                <a:latin typeface="Arial" pitchFamily="34" charset="0"/>
                <a:cs typeface="Arial" pitchFamily="34" charset="0"/>
              </a:rPr>
              <a:t>Tính</a:t>
            </a:r>
          </a:p>
        </p:txBody>
      </p:sp>
      <p:pic>
        <p:nvPicPr>
          <p:cNvPr id="56" name="Picture 4">
            <a:extLst>
              <a:ext uri="{FF2B5EF4-FFF2-40B4-BE49-F238E27FC236}">
                <a16:creationId xmlns:a16="http://schemas.microsoft.com/office/drawing/2014/main" id="{AA3F54AB-268D-EC8B-6299-DD0772F59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7109" y="381000"/>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7" name="Group 56">
            <a:extLst>
              <a:ext uri="{FF2B5EF4-FFF2-40B4-BE49-F238E27FC236}">
                <a16:creationId xmlns:a16="http://schemas.microsoft.com/office/drawing/2014/main" id="{5A854BF8-3C37-8C7F-ACA9-C2D6E6A0987C}"/>
              </a:ext>
            </a:extLst>
          </p:cNvPr>
          <p:cNvGrpSpPr/>
          <p:nvPr/>
        </p:nvGrpSpPr>
        <p:grpSpPr>
          <a:xfrm>
            <a:off x="4876799" y="106680"/>
            <a:ext cx="1016011" cy="680720"/>
            <a:chOff x="6857991" y="1352550"/>
            <a:chExt cx="914409" cy="612648"/>
          </a:xfrm>
        </p:grpSpPr>
        <p:sp>
          <p:nvSpPr>
            <p:cNvPr id="58" name="Title 4">
              <a:extLst>
                <a:ext uri="{FF2B5EF4-FFF2-40B4-BE49-F238E27FC236}">
                  <a16:creationId xmlns:a16="http://schemas.microsoft.com/office/drawing/2014/main" id="{629B1174-2F11-A41C-0B56-23861D487177}"/>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38</a:t>
              </a:r>
            </a:p>
          </p:txBody>
        </p:sp>
        <p:sp>
          <p:nvSpPr>
            <p:cNvPr id="59" name="Cloud Callout 1">
              <a:extLst>
                <a:ext uri="{FF2B5EF4-FFF2-40B4-BE49-F238E27FC236}">
                  <a16:creationId xmlns:a16="http://schemas.microsoft.com/office/drawing/2014/main" id="{5E666123-8250-26F4-2701-B68F08322463}"/>
                </a:ext>
              </a:extLst>
            </p:cNvPr>
            <p:cNvSpPr/>
            <p:nvPr/>
          </p:nvSpPr>
          <p:spPr>
            <a:xfrm>
              <a:off x="6857990" y="1352550"/>
              <a:ext cx="914399" cy="612648"/>
            </a:xfrm>
            <a:prstGeom prst="cloudCallout">
              <a:avLst>
                <a:gd name="adj1" fmla="val -13333"/>
                <a:gd name="adj2" fmla="val 113806"/>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grpSp>
        <p:nvGrpSpPr>
          <p:cNvPr id="60" name="Group 59">
            <a:extLst>
              <a:ext uri="{FF2B5EF4-FFF2-40B4-BE49-F238E27FC236}">
                <a16:creationId xmlns:a16="http://schemas.microsoft.com/office/drawing/2014/main" id="{A60835DA-F4AE-B327-024F-FE78AB1A443F}"/>
              </a:ext>
            </a:extLst>
          </p:cNvPr>
          <p:cNvGrpSpPr/>
          <p:nvPr/>
        </p:nvGrpSpPr>
        <p:grpSpPr>
          <a:xfrm>
            <a:off x="5892800" y="453449"/>
            <a:ext cx="1016000" cy="680720"/>
            <a:chOff x="6858000" y="1352550"/>
            <a:chExt cx="914400" cy="612648"/>
          </a:xfrm>
        </p:grpSpPr>
        <p:sp>
          <p:nvSpPr>
            <p:cNvPr id="61" name="Title 4">
              <a:extLst>
                <a:ext uri="{FF2B5EF4-FFF2-40B4-BE49-F238E27FC236}">
                  <a16:creationId xmlns:a16="http://schemas.microsoft.com/office/drawing/2014/main" id="{4C5295DA-4B8A-3210-5350-9AB4FE012894}"/>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36</a:t>
              </a:r>
            </a:p>
          </p:txBody>
        </p:sp>
        <p:sp>
          <p:nvSpPr>
            <p:cNvPr id="62" name="Cloud Callout 10">
              <a:extLst>
                <a:ext uri="{FF2B5EF4-FFF2-40B4-BE49-F238E27FC236}">
                  <a16:creationId xmlns:a16="http://schemas.microsoft.com/office/drawing/2014/main" id="{B910A889-FDBD-84E0-DF18-C067B62B2839}"/>
                </a:ext>
              </a:extLst>
            </p:cNvPr>
            <p:cNvSpPr/>
            <p:nvPr/>
          </p:nvSpPr>
          <p:spPr>
            <a:xfrm>
              <a:off x="6858000" y="1352550"/>
              <a:ext cx="914400" cy="612648"/>
            </a:xfrm>
            <a:prstGeom prst="cloudCallout">
              <a:avLst>
                <a:gd name="adj1" fmla="val -47083"/>
                <a:gd name="adj2" fmla="val 19216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63" name="Picture 4">
            <a:extLst>
              <a:ext uri="{FF2B5EF4-FFF2-40B4-BE49-F238E27FC236}">
                <a16:creationId xmlns:a16="http://schemas.microsoft.com/office/drawing/2014/main" id="{BA109CBB-FD22-6B6E-5AB1-886E68C777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05868">
            <a:off x="4085168" y="577817"/>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4">
            <a:extLst>
              <a:ext uri="{FF2B5EF4-FFF2-40B4-BE49-F238E27FC236}">
                <a16:creationId xmlns:a16="http://schemas.microsoft.com/office/drawing/2014/main" id="{02588AAB-C417-1B1A-295A-E715BEDD74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89115">
            <a:off x="5231570" y="1092200"/>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5" name="Group 64">
            <a:extLst>
              <a:ext uri="{FF2B5EF4-FFF2-40B4-BE49-F238E27FC236}">
                <a16:creationId xmlns:a16="http://schemas.microsoft.com/office/drawing/2014/main" id="{6B57C2C3-59B5-3B71-C0B5-DA593054FFF1}"/>
              </a:ext>
            </a:extLst>
          </p:cNvPr>
          <p:cNvGrpSpPr/>
          <p:nvPr/>
        </p:nvGrpSpPr>
        <p:grpSpPr>
          <a:xfrm>
            <a:off x="4144044" y="1790700"/>
            <a:ext cx="1016000" cy="680720"/>
            <a:chOff x="6858000" y="1352550"/>
            <a:chExt cx="914400" cy="612648"/>
          </a:xfrm>
        </p:grpSpPr>
        <p:sp>
          <p:nvSpPr>
            <p:cNvPr id="66" name="Title 4">
              <a:extLst>
                <a:ext uri="{FF2B5EF4-FFF2-40B4-BE49-F238E27FC236}">
                  <a16:creationId xmlns:a16="http://schemas.microsoft.com/office/drawing/2014/main" id="{D2966067-E1CA-BEC1-8172-1A5A610E1B33}"/>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70</a:t>
              </a:r>
            </a:p>
          </p:txBody>
        </p:sp>
        <p:sp>
          <p:nvSpPr>
            <p:cNvPr id="67" name="Cloud Callout 19">
              <a:extLst>
                <a:ext uri="{FF2B5EF4-FFF2-40B4-BE49-F238E27FC236}">
                  <a16:creationId xmlns:a16="http://schemas.microsoft.com/office/drawing/2014/main" id="{B4C3608D-6EA3-3B58-108B-5AA73F44CEA1}"/>
                </a:ext>
              </a:extLst>
            </p:cNvPr>
            <p:cNvSpPr/>
            <p:nvPr/>
          </p:nvSpPr>
          <p:spPr>
            <a:xfrm>
              <a:off x="6858000" y="1352550"/>
              <a:ext cx="914400" cy="612648"/>
            </a:xfrm>
            <a:prstGeom prst="cloudCallout">
              <a:avLst>
                <a:gd name="adj1" fmla="val 15417"/>
                <a:gd name="adj2" fmla="val 147389"/>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68" name="Picture 4">
            <a:extLst>
              <a:ext uri="{FF2B5EF4-FFF2-40B4-BE49-F238E27FC236}">
                <a16:creationId xmlns:a16="http://schemas.microsoft.com/office/drawing/2014/main" id="{E2FC7010-D62E-FDFD-C8EE-EAD9C05F43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99072">
            <a:off x="4650780" y="1959112"/>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9" name="Group 68">
            <a:extLst>
              <a:ext uri="{FF2B5EF4-FFF2-40B4-BE49-F238E27FC236}">
                <a16:creationId xmlns:a16="http://schemas.microsoft.com/office/drawing/2014/main" id="{499C496D-72C4-747F-D3F7-42CF2DC3D0A7}"/>
              </a:ext>
            </a:extLst>
          </p:cNvPr>
          <p:cNvGrpSpPr/>
          <p:nvPr/>
        </p:nvGrpSpPr>
        <p:grpSpPr>
          <a:xfrm>
            <a:off x="3197548" y="3110315"/>
            <a:ext cx="1016000" cy="680720"/>
            <a:chOff x="6858000" y="1352550"/>
            <a:chExt cx="914400" cy="612648"/>
          </a:xfrm>
        </p:grpSpPr>
        <p:sp>
          <p:nvSpPr>
            <p:cNvPr id="70" name="Title 4">
              <a:extLst>
                <a:ext uri="{FF2B5EF4-FFF2-40B4-BE49-F238E27FC236}">
                  <a16:creationId xmlns:a16="http://schemas.microsoft.com/office/drawing/2014/main" id="{A9F27F57-A010-1F4A-1A03-9AC9EF98FF81}"/>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64</a:t>
              </a:r>
            </a:p>
          </p:txBody>
        </p:sp>
        <p:sp>
          <p:nvSpPr>
            <p:cNvPr id="71" name="Cloud Callout 26">
              <a:extLst>
                <a:ext uri="{FF2B5EF4-FFF2-40B4-BE49-F238E27FC236}">
                  <a16:creationId xmlns:a16="http://schemas.microsoft.com/office/drawing/2014/main" id="{8978EE82-7A22-70EA-DD69-CB48577303B7}"/>
                </a:ext>
              </a:extLst>
            </p:cNvPr>
            <p:cNvSpPr/>
            <p:nvPr/>
          </p:nvSpPr>
          <p:spPr>
            <a:xfrm>
              <a:off x="6858000" y="1352550"/>
              <a:ext cx="914400" cy="612648"/>
            </a:xfrm>
            <a:prstGeom prst="cloudCallout">
              <a:avLst>
                <a:gd name="adj1" fmla="val 39167"/>
                <a:gd name="adj2" fmla="val 10634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72" name="Picture 4">
            <a:extLst>
              <a:ext uri="{FF2B5EF4-FFF2-40B4-BE49-F238E27FC236}">
                <a16:creationId xmlns:a16="http://schemas.microsoft.com/office/drawing/2014/main" id="{1DA4E623-D203-B119-0ABE-99FFCC2D12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56721">
            <a:off x="3563732" y="3382996"/>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3" name="Group 72">
            <a:extLst>
              <a:ext uri="{FF2B5EF4-FFF2-40B4-BE49-F238E27FC236}">
                <a16:creationId xmlns:a16="http://schemas.microsoft.com/office/drawing/2014/main" id="{0D98FC81-A790-B016-E3EC-34577CE7ECCF}"/>
              </a:ext>
            </a:extLst>
          </p:cNvPr>
          <p:cNvGrpSpPr/>
          <p:nvPr/>
        </p:nvGrpSpPr>
        <p:grpSpPr>
          <a:xfrm>
            <a:off x="6033231" y="3450675"/>
            <a:ext cx="1016000" cy="680720"/>
            <a:chOff x="6858000" y="1352550"/>
            <a:chExt cx="914400" cy="612648"/>
          </a:xfrm>
        </p:grpSpPr>
        <p:sp>
          <p:nvSpPr>
            <p:cNvPr id="74" name="Title 4">
              <a:extLst>
                <a:ext uri="{FF2B5EF4-FFF2-40B4-BE49-F238E27FC236}">
                  <a16:creationId xmlns:a16="http://schemas.microsoft.com/office/drawing/2014/main" id="{DEBF46C9-F0D6-440F-42C6-8782BADD6130}"/>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45</a:t>
              </a:r>
            </a:p>
          </p:txBody>
        </p:sp>
        <p:sp>
          <p:nvSpPr>
            <p:cNvPr id="75" name="Cloud Callout 30">
              <a:extLst>
                <a:ext uri="{FF2B5EF4-FFF2-40B4-BE49-F238E27FC236}">
                  <a16:creationId xmlns:a16="http://schemas.microsoft.com/office/drawing/2014/main" id="{AA288378-18E8-1016-B1B6-D5356225663C}"/>
                </a:ext>
              </a:extLst>
            </p:cNvPr>
            <p:cNvSpPr/>
            <p:nvPr/>
          </p:nvSpPr>
          <p:spPr>
            <a:xfrm>
              <a:off x="6858000" y="1352550"/>
              <a:ext cx="914400" cy="612648"/>
            </a:xfrm>
            <a:prstGeom prst="cloudCallout">
              <a:avLst>
                <a:gd name="adj1" fmla="val -87083"/>
                <a:gd name="adj2" fmla="val 63434"/>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76" name="Picture 4">
            <a:extLst>
              <a:ext uri="{FF2B5EF4-FFF2-40B4-BE49-F238E27FC236}">
                <a16:creationId xmlns:a16="http://schemas.microsoft.com/office/drawing/2014/main" id="{0A1BA255-FF22-EC1F-64A7-03BA4A598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261370">
            <a:off x="3859677" y="3781404"/>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4">
            <a:extLst>
              <a:ext uri="{FF2B5EF4-FFF2-40B4-BE49-F238E27FC236}">
                <a16:creationId xmlns:a16="http://schemas.microsoft.com/office/drawing/2014/main" id="{DF965170-7C5B-E89D-D6B0-E8B1C2A32B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650228">
            <a:off x="4390949" y="3648657"/>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8" name="Group 77">
            <a:extLst>
              <a:ext uri="{FF2B5EF4-FFF2-40B4-BE49-F238E27FC236}">
                <a16:creationId xmlns:a16="http://schemas.microsoft.com/office/drawing/2014/main" id="{B19052AD-14BC-DC47-A782-2E66F1A8D3FF}"/>
              </a:ext>
            </a:extLst>
          </p:cNvPr>
          <p:cNvGrpSpPr/>
          <p:nvPr/>
        </p:nvGrpSpPr>
        <p:grpSpPr>
          <a:xfrm>
            <a:off x="6663803" y="1690389"/>
            <a:ext cx="1016000" cy="680720"/>
            <a:chOff x="6858000" y="1352550"/>
            <a:chExt cx="914400" cy="612648"/>
          </a:xfrm>
        </p:grpSpPr>
        <p:sp>
          <p:nvSpPr>
            <p:cNvPr id="79" name="Title 4">
              <a:extLst>
                <a:ext uri="{FF2B5EF4-FFF2-40B4-BE49-F238E27FC236}">
                  <a16:creationId xmlns:a16="http://schemas.microsoft.com/office/drawing/2014/main" id="{17D23D77-5F1D-165F-578D-5EF1D09E62A3}"/>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44</a:t>
              </a:r>
            </a:p>
          </p:txBody>
        </p:sp>
        <p:sp>
          <p:nvSpPr>
            <p:cNvPr id="80" name="Cloud Callout 35">
              <a:extLst>
                <a:ext uri="{FF2B5EF4-FFF2-40B4-BE49-F238E27FC236}">
                  <a16:creationId xmlns:a16="http://schemas.microsoft.com/office/drawing/2014/main" id="{DA1EE9D1-07E0-3C15-9AAF-271940FAA580}"/>
                </a:ext>
              </a:extLst>
            </p:cNvPr>
            <p:cNvSpPr/>
            <p:nvPr/>
          </p:nvSpPr>
          <p:spPr>
            <a:xfrm>
              <a:off x="6858000" y="1352550"/>
              <a:ext cx="914400" cy="612648"/>
            </a:xfrm>
            <a:prstGeom prst="cloudCallout">
              <a:avLst>
                <a:gd name="adj1" fmla="val -49583"/>
                <a:gd name="adj2" fmla="val 9515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81" name="Picture 4">
            <a:extLst>
              <a:ext uri="{FF2B5EF4-FFF2-40B4-BE49-F238E27FC236}">
                <a16:creationId xmlns:a16="http://schemas.microsoft.com/office/drawing/2014/main" id="{029399CB-F3D0-CF10-DC67-BC80AD0C14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76293">
            <a:off x="5873553" y="2256597"/>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2" name="Group 81">
            <a:extLst>
              <a:ext uri="{FF2B5EF4-FFF2-40B4-BE49-F238E27FC236}">
                <a16:creationId xmlns:a16="http://schemas.microsoft.com/office/drawing/2014/main" id="{A98827A7-F205-780E-8C92-29D2BE4CE681}"/>
              </a:ext>
            </a:extLst>
          </p:cNvPr>
          <p:cNvGrpSpPr/>
          <p:nvPr/>
        </p:nvGrpSpPr>
        <p:grpSpPr>
          <a:xfrm>
            <a:off x="7883003" y="2223843"/>
            <a:ext cx="1016000" cy="680720"/>
            <a:chOff x="6858000" y="1352550"/>
            <a:chExt cx="914400" cy="612648"/>
          </a:xfrm>
        </p:grpSpPr>
        <p:sp>
          <p:nvSpPr>
            <p:cNvPr id="83" name="Title 4">
              <a:extLst>
                <a:ext uri="{FF2B5EF4-FFF2-40B4-BE49-F238E27FC236}">
                  <a16:creationId xmlns:a16="http://schemas.microsoft.com/office/drawing/2014/main" id="{EC628B09-6B1D-7C55-FC41-1813E3148CA8}"/>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19</a:t>
              </a:r>
            </a:p>
          </p:txBody>
        </p:sp>
        <p:sp>
          <p:nvSpPr>
            <p:cNvPr id="84" name="Cloud Callout 39">
              <a:extLst>
                <a:ext uri="{FF2B5EF4-FFF2-40B4-BE49-F238E27FC236}">
                  <a16:creationId xmlns:a16="http://schemas.microsoft.com/office/drawing/2014/main" id="{9870C2FE-20CB-3097-3906-537F858468F0}"/>
                </a:ext>
              </a:extLst>
            </p:cNvPr>
            <p:cNvSpPr/>
            <p:nvPr/>
          </p:nvSpPr>
          <p:spPr>
            <a:xfrm>
              <a:off x="6858000" y="1352550"/>
              <a:ext cx="914400" cy="612648"/>
            </a:xfrm>
            <a:prstGeom prst="cloudCallout">
              <a:avLst>
                <a:gd name="adj1" fmla="val -49583"/>
                <a:gd name="adj2" fmla="val 9515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85" name="Picture 4">
            <a:extLst>
              <a:ext uri="{FF2B5EF4-FFF2-40B4-BE49-F238E27FC236}">
                <a16:creationId xmlns:a16="http://schemas.microsoft.com/office/drawing/2014/main" id="{9F7D3A83-A5B4-7E14-B6C2-07C67045C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48141">
            <a:off x="7208744" y="2274964"/>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6" name="Group 85">
            <a:extLst>
              <a:ext uri="{FF2B5EF4-FFF2-40B4-BE49-F238E27FC236}">
                <a16:creationId xmlns:a16="http://schemas.microsoft.com/office/drawing/2014/main" id="{99D7C4F5-3ACC-92EC-D051-6BCA58186BA0}"/>
              </a:ext>
            </a:extLst>
          </p:cNvPr>
          <p:cNvGrpSpPr/>
          <p:nvPr/>
        </p:nvGrpSpPr>
        <p:grpSpPr>
          <a:xfrm>
            <a:off x="7695351" y="4094196"/>
            <a:ext cx="1016000" cy="680720"/>
            <a:chOff x="6858000" y="1352550"/>
            <a:chExt cx="914400" cy="612648"/>
          </a:xfrm>
        </p:grpSpPr>
        <p:sp>
          <p:nvSpPr>
            <p:cNvPr id="87" name="Title 4">
              <a:extLst>
                <a:ext uri="{FF2B5EF4-FFF2-40B4-BE49-F238E27FC236}">
                  <a16:creationId xmlns:a16="http://schemas.microsoft.com/office/drawing/2014/main" id="{68F0D39E-3C4B-2152-6192-E07AF58280DC}"/>
                </a:ext>
              </a:extLst>
            </p:cNvPr>
            <p:cNvSpPr txBox="1">
              <a:spLocks/>
            </p:cNvSpPr>
            <p:nvPr/>
          </p:nvSpPr>
          <p:spPr>
            <a:xfrm>
              <a:off x="7078630" y="1422304"/>
              <a:ext cx="693770" cy="47314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2400" b="1">
                  <a:solidFill>
                    <a:srgbClr val="0070C0"/>
                  </a:solidFill>
                  <a:latin typeface="Arial" pitchFamily="34" charset="0"/>
                  <a:cs typeface="Arial" pitchFamily="34" charset="0"/>
                </a:rPr>
                <a:t>90</a:t>
              </a:r>
            </a:p>
          </p:txBody>
        </p:sp>
        <p:sp>
          <p:nvSpPr>
            <p:cNvPr id="88" name="Cloud Callout 43">
              <a:extLst>
                <a:ext uri="{FF2B5EF4-FFF2-40B4-BE49-F238E27FC236}">
                  <a16:creationId xmlns:a16="http://schemas.microsoft.com/office/drawing/2014/main" id="{A82704CE-8BAB-A247-29D1-3F2603AEE30B}"/>
                </a:ext>
              </a:extLst>
            </p:cNvPr>
            <p:cNvSpPr/>
            <p:nvPr/>
          </p:nvSpPr>
          <p:spPr>
            <a:xfrm>
              <a:off x="6858000" y="1352550"/>
              <a:ext cx="914400" cy="612648"/>
            </a:xfrm>
            <a:prstGeom prst="cloudCallout">
              <a:avLst>
                <a:gd name="adj1" fmla="val -78333"/>
                <a:gd name="adj2" fmla="val 39180"/>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133">
                <a:solidFill>
                  <a:prstClr val="white"/>
                </a:solidFill>
                <a:latin typeface="Calibri"/>
              </a:endParaRPr>
            </a:p>
          </p:txBody>
        </p:sp>
      </p:grpSp>
      <p:pic>
        <p:nvPicPr>
          <p:cNvPr id="89" name="Picture 4">
            <a:extLst>
              <a:ext uri="{FF2B5EF4-FFF2-40B4-BE49-F238E27FC236}">
                <a16:creationId xmlns:a16="http://schemas.microsoft.com/office/drawing/2014/main" id="{FE4E951B-D970-65F1-B3B6-09CA3DD71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948141">
            <a:off x="6650606" y="3701213"/>
            <a:ext cx="129963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71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05556E-6 7.40741E-7 L 0.03976 0.02963 " pathEditMode="relative" rAng="0" ptsTypes="AA">
                                      <p:cBhvr>
                                        <p:cTn id="6" dur="1750" fill="hold"/>
                                        <p:tgtEl>
                                          <p:spTgt spid="56"/>
                                        </p:tgtEl>
                                        <p:attrNameLst>
                                          <p:attrName>ppt_x</p:attrName>
                                          <p:attrName>ppt_y</p:attrName>
                                        </p:attrNameLst>
                                      </p:cBhvr>
                                      <p:rCtr x="1979" y="148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
                                        <p:tgtEl>
                                          <p:spTgt spid="56"/>
                                        </p:tgtEl>
                                      </p:cBhvr>
                                    </p:animEffect>
                                    <p:set>
                                      <p:cBhvr>
                                        <p:cTn id="16" dur="1" fill="hold">
                                          <p:stCondLst>
                                            <p:cond delay="9"/>
                                          </p:stCondLst>
                                        </p:cTn>
                                        <p:tgtEl>
                                          <p:spTgt spid="56"/>
                                        </p:tgtEl>
                                        <p:attrNameLst>
                                          <p:attrName>style.visibility</p:attrName>
                                        </p:attrNameLst>
                                      </p:cBhvr>
                                      <p:to>
                                        <p:strVal val="hidden"/>
                                      </p:to>
                                    </p:set>
                                  </p:childTnLst>
                                </p:cTn>
                              </p:par>
                            </p:childTnLst>
                          </p:cTn>
                        </p:par>
                        <p:par>
                          <p:cTn id="17" fill="hold">
                            <p:stCondLst>
                              <p:cond delay="10"/>
                            </p:stCondLst>
                            <p:childTnLst>
                              <p:par>
                                <p:cTn id="18" presetID="10" presetClass="entr" presetSubtype="0" fill="hold" nodeType="afterEffect">
                                  <p:stCondLst>
                                    <p:cond delay="0"/>
                                  </p:stCondLst>
                                  <p:childTnLst>
                                    <p:set>
                                      <p:cBhvr>
                                        <p:cTn id="19" dur="1" fill="hold">
                                          <p:stCondLst>
                                            <p:cond delay="0"/>
                                          </p:stCondLst>
                                        </p:cTn>
                                        <p:tgtEl>
                                          <p:spTgt spid="63"/>
                                        </p:tgtEl>
                                        <p:attrNameLst>
                                          <p:attrName>style.visibility</p:attrName>
                                        </p:attrNameLst>
                                      </p:cBhvr>
                                      <p:to>
                                        <p:strVal val="visible"/>
                                      </p:to>
                                    </p:set>
                                    <p:animEffect transition="in" filter="fade">
                                      <p:cBhvr>
                                        <p:cTn id="20" dur="10"/>
                                        <p:tgtEl>
                                          <p:spTgt spid="6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94444E-6 -2.96296E-6 L 0.03142 0.025 L 0.06163 0.06266 L 0.07101 0.08611 " pathEditMode="relative" rAng="0" ptsTypes="AAAA">
                                      <p:cBhvr>
                                        <p:cTn id="24" dur="2000" fill="hold"/>
                                        <p:tgtEl>
                                          <p:spTgt spid="63"/>
                                        </p:tgtEl>
                                        <p:attrNameLst>
                                          <p:attrName>ppt_x</p:attrName>
                                          <p:attrName>ppt_y</p:attrName>
                                        </p:attrNameLst>
                                      </p:cBhvr>
                                      <p:rCtr x="3542" y="429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0"/>
                                        <p:tgtEl>
                                          <p:spTgt spid="63"/>
                                        </p:tgtEl>
                                      </p:cBhvr>
                                    </p:animEffect>
                                    <p:set>
                                      <p:cBhvr>
                                        <p:cTn id="34" dur="1" fill="hold">
                                          <p:stCondLst>
                                            <p:cond delay="9"/>
                                          </p:stCondLst>
                                        </p:cTn>
                                        <p:tgtEl>
                                          <p:spTgt spid="63"/>
                                        </p:tgtEl>
                                        <p:attrNameLst>
                                          <p:attrName>style.visibility</p:attrName>
                                        </p:attrNameLst>
                                      </p:cBhvr>
                                      <p:to>
                                        <p:strVal val="hidden"/>
                                      </p:to>
                                    </p:set>
                                  </p:childTnLst>
                                </p:cTn>
                              </p:par>
                            </p:childTnLst>
                          </p:cTn>
                        </p:par>
                        <p:par>
                          <p:cTn id="35" fill="hold">
                            <p:stCondLst>
                              <p:cond delay="10"/>
                            </p:stCondLst>
                            <p:childTnLst>
                              <p:par>
                                <p:cTn id="36" presetID="10" presetClass="entr" presetSubtype="0" fill="hold"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
                                        <p:tgtEl>
                                          <p:spTgt spid="64"/>
                                        </p:tgtEl>
                                      </p:cBhvr>
                                    </p:animEffec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2.96296E-6 L -0.01372 0.06111 L -0.02309 0.09445 L -0.04497 0.14445 " pathEditMode="relative" rAng="0" ptsTypes="AAAA">
                                      <p:cBhvr>
                                        <p:cTn id="42" dur="2000" fill="hold"/>
                                        <p:tgtEl>
                                          <p:spTgt spid="64"/>
                                        </p:tgtEl>
                                        <p:attrNameLst>
                                          <p:attrName>ppt_x</p:attrName>
                                          <p:attrName>ppt_y</p:attrName>
                                        </p:attrNameLst>
                                      </p:cBhvr>
                                      <p:rCtr x="-2257" y="7222"/>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
                                        <p:tgtEl>
                                          <p:spTgt spid="64"/>
                                        </p:tgtEl>
                                      </p:cBhvr>
                                    </p:animEffect>
                                    <p:set>
                                      <p:cBhvr>
                                        <p:cTn id="52" dur="1" fill="hold">
                                          <p:stCondLst>
                                            <p:cond delay="9"/>
                                          </p:stCondLst>
                                        </p:cTn>
                                        <p:tgtEl>
                                          <p:spTgt spid="64"/>
                                        </p:tgtEl>
                                        <p:attrNameLst>
                                          <p:attrName>style.visibility</p:attrName>
                                        </p:attrNameLst>
                                      </p:cBhvr>
                                      <p:to>
                                        <p:strVal val="hidden"/>
                                      </p:to>
                                    </p:set>
                                  </p:childTnLst>
                                </p:cTn>
                              </p:par>
                            </p:childTnLst>
                          </p:cTn>
                        </p:par>
                        <p:par>
                          <p:cTn id="53" fill="hold">
                            <p:stCondLst>
                              <p:cond delay="10"/>
                            </p:stCondLst>
                            <p:childTnLst>
                              <p:par>
                                <p:cTn id="54" presetID="10" presetClass="entr" presetSubtype="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1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00278 0.0179 L -0.00903 0.06358 L -0.02882 0.10432 L -0.05451 0.15493 " pathEditMode="relative" rAng="0" ptsTypes="AAAA">
                                      <p:cBhvr>
                                        <p:cTn id="60" dur="2000" fill="hold"/>
                                        <p:tgtEl>
                                          <p:spTgt spid="68"/>
                                        </p:tgtEl>
                                        <p:attrNameLst>
                                          <p:attrName>ppt_x</p:attrName>
                                          <p:attrName>ppt_y</p:attrName>
                                        </p:attrNameLst>
                                      </p:cBhvr>
                                      <p:rCtr x="-2865" y="6852"/>
                                    </p:animMotion>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10"/>
                                        <p:tgtEl>
                                          <p:spTgt spid="68"/>
                                        </p:tgtEl>
                                      </p:cBhvr>
                                    </p:animEffect>
                                    <p:set>
                                      <p:cBhvr>
                                        <p:cTn id="70" dur="1" fill="hold">
                                          <p:stCondLst>
                                            <p:cond delay="9"/>
                                          </p:stCondLst>
                                        </p:cTn>
                                        <p:tgtEl>
                                          <p:spTgt spid="68"/>
                                        </p:tgtEl>
                                        <p:attrNameLst>
                                          <p:attrName>style.visibility</p:attrName>
                                        </p:attrNameLst>
                                      </p:cBhvr>
                                      <p:to>
                                        <p:strVal val="hidden"/>
                                      </p:to>
                                    </p:set>
                                  </p:childTnLst>
                                </p:cTn>
                              </p:par>
                            </p:childTnLst>
                          </p:cTn>
                        </p:par>
                        <p:par>
                          <p:cTn id="71" fill="hold">
                            <p:stCondLst>
                              <p:cond delay="10"/>
                            </p:stCondLst>
                            <p:childTnLst>
                              <p:par>
                                <p:cTn id="72" presetID="10" presetClass="entr" presetSubtype="0"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fade">
                                      <p:cBhvr>
                                        <p:cTn id="74" dur="10"/>
                                        <p:tgtEl>
                                          <p:spTgt spid="72"/>
                                        </p:tgtEl>
                                      </p:cBhvr>
                                    </p:animEffect>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nodeType="clickEffect">
                                  <p:stCondLst>
                                    <p:cond delay="0"/>
                                  </p:stCondLst>
                                  <p:childTnLst>
                                    <p:animMotion origin="layout" path="M 2.77778E-7 -3.58025E-6 L 0.00747 0.04013 L 0.02101 0.05679 " pathEditMode="relative" rAng="0" ptsTypes="AAA">
                                      <p:cBhvr>
                                        <p:cTn id="78" dur="2000" fill="hold"/>
                                        <p:tgtEl>
                                          <p:spTgt spid="72"/>
                                        </p:tgtEl>
                                        <p:attrNameLst>
                                          <p:attrName>ppt_x</p:attrName>
                                          <p:attrName>ppt_y</p:attrName>
                                        </p:attrNameLst>
                                      </p:cBhvr>
                                      <p:rCtr x="1042" y="2840"/>
                                    </p:animMotion>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nodeType="clickEffect">
                                  <p:stCondLst>
                                    <p:cond delay="0"/>
                                  </p:stCondLst>
                                  <p:childTnLst>
                                    <p:animEffect transition="out" filter="fade">
                                      <p:cBhvr>
                                        <p:cTn id="82" dur="10"/>
                                        <p:tgtEl>
                                          <p:spTgt spid="72"/>
                                        </p:tgtEl>
                                      </p:cBhvr>
                                    </p:animEffect>
                                    <p:set>
                                      <p:cBhvr>
                                        <p:cTn id="83" dur="1" fill="hold">
                                          <p:stCondLst>
                                            <p:cond delay="9"/>
                                          </p:stCondLst>
                                        </p:cTn>
                                        <p:tgtEl>
                                          <p:spTgt spid="72"/>
                                        </p:tgtEl>
                                        <p:attrNameLst>
                                          <p:attrName>style.visibility</p:attrName>
                                        </p:attrNameLst>
                                      </p:cBhvr>
                                      <p:to>
                                        <p:strVal val="hidden"/>
                                      </p:to>
                                    </p:set>
                                  </p:childTnLst>
                                </p:cTn>
                              </p:par>
                            </p:childTnLst>
                          </p:cTn>
                        </p:par>
                        <p:par>
                          <p:cTn id="84" fill="hold">
                            <p:stCondLst>
                              <p:cond delay="10"/>
                            </p:stCondLst>
                            <p:childTnLst>
                              <p:par>
                                <p:cTn id="85" presetID="10" presetClass="entr" presetSubtype="0" fill="hold"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10"/>
                                        <p:tgtEl>
                                          <p:spTgt spid="76"/>
                                        </p:tgtEl>
                                      </p:cBhvr>
                                    </p:animEffect>
                                  </p:childTnLst>
                                </p:cTn>
                              </p:par>
                            </p:childTnLst>
                          </p:cTn>
                        </p:par>
                      </p:childTnLst>
                    </p:cTn>
                  </p:par>
                  <p:par>
                    <p:cTn id="88" fill="hold">
                      <p:stCondLst>
                        <p:cond delay="indefinite"/>
                      </p:stCondLst>
                      <p:childTnLst>
                        <p:par>
                          <p:cTn id="89" fill="hold">
                            <p:stCondLst>
                              <p:cond delay="0"/>
                            </p:stCondLst>
                            <p:childTnLst>
                              <p:par>
                                <p:cTn id="90" presetID="0" presetClass="path" presetSubtype="0" accel="50000" decel="50000" fill="hold" nodeType="clickEffect">
                                  <p:stCondLst>
                                    <p:cond delay="0"/>
                                  </p:stCondLst>
                                  <p:childTnLst>
                                    <p:animMotion origin="layout" path="M -1.66667E-6 0.00802 L 0.0125 0.00802 L 0.02917 -0.00679 " pathEditMode="relative" rAng="0" ptsTypes="AAA">
                                      <p:cBhvr>
                                        <p:cTn id="91" dur="2000" fill="hold"/>
                                        <p:tgtEl>
                                          <p:spTgt spid="76"/>
                                        </p:tgtEl>
                                        <p:attrNameLst>
                                          <p:attrName>ppt_x</p:attrName>
                                          <p:attrName>ppt_y</p:attrName>
                                        </p:attrNameLst>
                                      </p:cBhvr>
                                      <p:rCtr x="1458" y="-741"/>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fade">
                                      <p:cBhvr>
                                        <p:cTn id="96" dur="500"/>
                                        <p:tgtEl>
                                          <p:spTgt spid="7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nodeType="clickEffect">
                                  <p:stCondLst>
                                    <p:cond delay="0"/>
                                  </p:stCondLst>
                                  <p:childTnLst>
                                    <p:animEffect transition="out" filter="fade">
                                      <p:cBhvr>
                                        <p:cTn id="100" dur="10"/>
                                        <p:tgtEl>
                                          <p:spTgt spid="76"/>
                                        </p:tgtEl>
                                      </p:cBhvr>
                                    </p:animEffect>
                                    <p:set>
                                      <p:cBhvr>
                                        <p:cTn id="101" dur="1" fill="hold">
                                          <p:stCondLst>
                                            <p:cond delay="9"/>
                                          </p:stCondLst>
                                        </p:cTn>
                                        <p:tgtEl>
                                          <p:spTgt spid="76"/>
                                        </p:tgtEl>
                                        <p:attrNameLst>
                                          <p:attrName>style.visibility</p:attrName>
                                        </p:attrNameLst>
                                      </p:cBhvr>
                                      <p:to>
                                        <p:strVal val="hidden"/>
                                      </p:to>
                                    </p:set>
                                  </p:childTnLst>
                                </p:cTn>
                              </p:par>
                            </p:childTnLst>
                          </p:cTn>
                        </p:par>
                        <p:par>
                          <p:cTn id="102" fill="hold">
                            <p:stCondLst>
                              <p:cond delay="10"/>
                            </p:stCondLst>
                            <p:childTnLst>
                              <p:par>
                                <p:cTn id="103" presetID="10" presetClass="entr" presetSubtype="0" fill="hold" nodeType="after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fade">
                                      <p:cBhvr>
                                        <p:cTn id="105" dur="10"/>
                                        <p:tgtEl>
                                          <p:spTgt spid="77"/>
                                        </p:tgtEl>
                                      </p:cBhvr>
                                    </p:animEffect>
                                  </p:childTnLst>
                                </p:cTn>
                              </p:par>
                            </p:childTnLst>
                          </p:cTn>
                        </p:par>
                      </p:childTnLst>
                    </p:cTn>
                  </p:par>
                  <p:par>
                    <p:cTn id="106" fill="hold">
                      <p:stCondLst>
                        <p:cond delay="indefinite"/>
                      </p:stCondLst>
                      <p:childTnLst>
                        <p:par>
                          <p:cTn id="107" fill="hold">
                            <p:stCondLst>
                              <p:cond delay="0"/>
                            </p:stCondLst>
                            <p:childTnLst>
                              <p:par>
                                <p:cTn id="108" presetID="0" presetClass="path" presetSubtype="0" accel="50000" decel="50000" fill="hold" nodeType="clickEffect">
                                  <p:stCondLst>
                                    <p:cond delay="0"/>
                                  </p:stCondLst>
                                  <p:childTnLst>
                                    <p:animMotion origin="layout" path="M 1.94444E-6 0.00803 L 0.0283 -0.03024 L 0.06996 -0.11173 " pathEditMode="relative" rAng="0" ptsTypes="AAA">
                                      <p:cBhvr>
                                        <p:cTn id="109" dur="2000" fill="hold"/>
                                        <p:tgtEl>
                                          <p:spTgt spid="77"/>
                                        </p:tgtEl>
                                        <p:attrNameLst>
                                          <p:attrName>ppt_x</p:attrName>
                                          <p:attrName>ppt_y</p:attrName>
                                        </p:attrNameLst>
                                      </p:cBhvr>
                                      <p:rCtr x="3490" y="-5988"/>
                                    </p:animMotion>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78"/>
                                        </p:tgtEl>
                                        <p:attrNameLst>
                                          <p:attrName>style.visibility</p:attrName>
                                        </p:attrNameLst>
                                      </p:cBhvr>
                                      <p:to>
                                        <p:strVal val="visible"/>
                                      </p:to>
                                    </p:set>
                                    <p:animEffect transition="in" filter="fade">
                                      <p:cBhvr>
                                        <p:cTn id="114" dur="500"/>
                                        <p:tgtEl>
                                          <p:spTgt spid="78"/>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10"/>
                                        <p:tgtEl>
                                          <p:spTgt spid="77"/>
                                        </p:tgtEl>
                                      </p:cBhvr>
                                    </p:animEffect>
                                    <p:set>
                                      <p:cBhvr>
                                        <p:cTn id="119" dur="1" fill="hold">
                                          <p:stCondLst>
                                            <p:cond delay="9"/>
                                          </p:stCondLst>
                                        </p:cTn>
                                        <p:tgtEl>
                                          <p:spTgt spid="77"/>
                                        </p:tgtEl>
                                        <p:attrNameLst>
                                          <p:attrName>style.visibility</p:attrName>
                                        </p:attrNameLst>
                                      </p:cBhvr>
                                      <p:to>
                                        <p:strVal val="hidden"/>
                                      </p:to>
                                    </p:set>
                                  </p:childTnLst>
                                </p:cTn>
                              </p:par>
                            </p:childTnLst>
                          </p:cTn>
                        </p:par>
                        <p:par>
                          <p:cTn id="120" fill="hold">
                            <p:stCondLst>
                              <p:cond delay="10"/>
                            </p:stCondLst>
                            <p:childTnLst>
                              <p:par>
                                <p:cTn id="121" presetID="10" presetClass="entr" presetSubtype="0" fill="hold" nodeType="afterEffect">
                                  <p:stCondLst>
                                    <p:cond delay="0"/>
                                  </p:stCondLst>
                                  <p:childTnLst>
                                    <p:set>
                                      <p:cBhvr>
                                        <p:cTn id="122" dur="1" fill="hold">
                                          <p:stCondLst>
                                            <p:cond delay="0"/>
                                          </p:stCondLst>
                                        </p:cTn>
                                        <p:tgtEl>
                                          <p:spTgt spid="81"/>
                                        </p:tgtEl>
                                        <p:attrNameLst>
                                          <p:attrName>style.visibility</p:attrName>
                                        </p:attrNameLst>
                                      </p:cBhvr>
                                      <p:to>
                                        <p:strVal val="visible"/>
                                      </p:to>
                                    </p:set>
                                    <p:animEffect transition="in" filter="fade">
                                      <p:cBhvr>
                                        <p:cTn id="123" dur="10"/>
                                        <p:tgtEl>
                                          <p:spTgt spid="81"/>
                                        </p:tgtEl>
                                      </p:cBhvr>
                                    </p:animEffect>
                                  </p:childTnLst>
                                </p:cTn>
                              </p:par>
                            </p:childTnLst>
                          </p:cTn>
                        </p:par>
                      </p:childTnLst>
                    </p:cTn>
                  </p:par>
                  <p:par>
                    <p:cTn id="124" fill="hold">
                      <p:stCondLst>
                        <p:cond delay="indefinite"/>
                      </p:stCondLst>
                      <p:childTnLst>
                        <p:par>
                          <p:cTn id="125" fill="hold">
                            <p:stCondLst>
                              <p:cond delay="0"/>
                            </p:stCondLst>
                            <p:childTnLst>
                              <p:par>
                                <p:cTn id="126" presetID="0" presetClass="path" presetSubtype="0" accel="50000" decel="50000" fill="hold" nodeType="clickEffect">
                                  <p:stCondLst>
                                    <p:cond delay="0"/>
                                  </p:stCondLst>
                                  <p:childTnLst>
                                    <p:animMotion origin="layout" path="M 1.94444E-6 0.00802 L 0.03246 -0.02284 L 0.08559 -0.04321 " pathEditMode="relative" rAng="0" ptsTypes="AAA">
                                      <p:cBhvr>
                                        <p:cTn id="127" dur="2000" fill="hold"/>
                                        <p:tgtEl>
                                          <p:spTgt spid="81"/>
                                        </p:tgtEl>
                                        <p:attrNameLst>
                                          <p:attrName>ppt_x</p:attrName>
                                          <p:attrName>ppt_y</p:attrName>
                                        </p:attrNameLst>
                                      </p:cBhvr>
                                      <p:rCtr x="4271" y="-2562"/>
                                    </p:animMotion>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82"/>
                                        </p:tgtEl>
                                        <p:attrNameLst>
                                          <p:attrName>style.visibility</p:attrName>
                                        </p:attrNameLst>
                                      </p:cBhvr>
                                      <p:to>
                                        <p:strVal val="visible"/>
                                      </p:to>
                                    </p:set>
                                    <p:animEffect transition="in" filter="fade">
                                      <p:cBhvr>
                                        <p:cTn id="132" dur="500"/>
                                        <p:tgtEl>
                                          <p:spTgt spid="8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nodeType="clickEffect">
                                  <p:stCondLst>
                                    <p:cond delay="0"/>
                                  </p:stCondLst>
                                  <p:childTnLst>
                                    <p:animEffect transition="out" filter="fade">
                                      <p:cBhvr>
                                        <p:cTn id="136" dur="10"/>
                                        <p:tgtEl>
                                          <p:spTgt spid="81"/>
                                        </p:tgtEl>
                                      </p:cBhvr>
                                    </p:animEffect>
                                    <p:set>
                                      <p:cBhvr>
                                        <p:cTn id="137" dur="1" fill="hold">
                                          <p:stCondLst>
                                            <p:cond delay="9"/>
                                          </p:stCondLst>
                                        </p:cTn>
                                        <p:tgtEl>
                                          <p:spTgt spid="81"/>
                                        </p:tgtEl>
                                        <p:attrNameLst>
                                          <p:attrName>style.visibility</p:attrName>
                                        </p:attrNameLst>
                                      </p:cBhvr>
                                      <p:to>
                                        <p:strVal val="hidden"/>
                                      </p:to>
                                    </p:set>
                                  </p:childTnLst>
                                </p:cTn>
                              </p:par>
                            </p:childTnLst>
                          </p:cTn>
                        </p:par>
                        <p:par>
                          <p:cTn id="138" fill="hold">
                            <p:stCondLst>
                              <p:cond delay="10"/>
                            </p:stCondLst>
                            <p:childTnLst>
                              <p:par>
                                <p:cTn id="139" presetID="10" presetClass="entr" presetSubtype="0" fill="hold" nodeType="afterEffect">
                                  <p:stCondLst>
                                    <p:cond delay="0"/>
                                  </p:stCondLst>
                                  <p:childTnLst>
                                    <p:set>
                                      <p:cBhvr>
                                        <p:cTn id="140" dur="1" fill="hold">
                                          <p:stCondLst>
                                            <p:cond delay="0"/>
                                          </p:stCondLst>
                                        </p:cTn>
                                        <p:tgtEl>
                                          <p:spTgt spid="85"/>
                                        </p:tgtEl>
                                        <p:attrNameLst>
                                          <p:attrName>style.visibility</p:attrName>
                                        </p:attrNameLst>
                                      </p:cBhvr>
                                      <p:to>
                                        <p:strVal val="visible"/>
                                      </p:to>
                                    </p:set>
                                    <p:animEffect transition="in" filter="fade">
                                      <p:cBhvr>
                                        <p:cTn id="141" dur="10"/>
                                        <p:tgtEl>
                                          <p:spTgt spid="85"/>
                                        </p:tgtEl>
                                      </p:cBhvr>
                                    </p:animEffect>
                                  </p:childTnLst>
                                </p:cTn>
                              </p:par>
                            </p:childTnLst>
                          </p:cTn>
                        </p:par>
                      </p:childTnLst>
                    </p:cTn>
                  </p:par>
                  <p:par>
                    <p:cTn id="142" fill="hold">
                      <p:stCondLst>
                        <p:cond delay="indefinite"/>
                      </p:stCondLst>
                      <p:childTnLst>
                        <p:par>
                          <p:cTn id="143" fill="hold">
                            <p:stCondLst>
                              <p:cond delay="0"/>
                            </p:stCondLst>
                            <p:childTnLst>
                              <p:par>
                                <p:cTn id="144" presetID="0" presetClass="path" presetSubtype="0" accel="50000" decel="50000" fill="hold" nodeType="clickEffect">
                                  <p:stCondLst>
                                    <p:cond delay="0"/>
                                  </p:stCondLst>
                                  <p:childTnLst>
                                    <p:animMotion origin="layout" path="M 1.94444E-6 0.00803 L -0.00816 0.06451 L -0.03108 0.15155 " pathEditMode="relative" rAng="0" ptsTypes="AAA">
                                      <p:cBhvr>
                                        <p:cTn id="145" dur="2000" fill="hold"/>
                                        <p:tgtEl>
                                          <p:spTgt spid="85"/>
                                        </p:tgtEl>
                                        <p:attrNameLst>
                                          <p:attrName>ppt_x</p:attrName>
                                          <p:attrName>ppt_y</p:attrName>
                                        </p:attrNameLst>
                                      </p:cBhvr>
                                      <p:rCtr x="-1563" y="7160"/>
                                    </p:animMotion>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nodeType="clickEffect">
                                  <p:stCondLst>
                                    <p:cond delay="0"/>
                                  </p:stCondLst>
                                  <p:childTnLst>
                                    <p:set>
                                      <p:cBhvr>
                                        <p:cTn id="149" dur="1" fill="hold">
                                          <p:stCondLst>
                                            <p:cond delay="0"/>
                                          </p:stCondLst>
                                        </p:cTn>
                                        <p:tgtEl>
                                          <p:spTgt spid="86"/>
                                        </p:tgtEl>
                                        <p:attrNameLst>
                                          <p:attrName>style.visibility</p:attrName>
                                        </p:attrNameLst>
                                      </p:cBhvr>
                                      <p:to>
                                        <p:strVal val="visible"/>
                                      </p:to>
                                    </p:set>
                                    <p:animEffect transition="in" filter="fade">
                                      <p:cBhvr>
                                        <p:cTn id="150" dur="500"/>
                                        <p:tgtEl>
                                          <p:spTgt spid="86"/>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xit" presetSubtype="0" fill="hold" nodeType="clickEffect">
                                  <p:stCondLst>
                                    <p:cond delay="0"/>
                                  </p:stCondLst>
                                  <p:childTnLst>
                                    <p:animEffect transition="out" filter="fade">
                                      <p:cBhvr>
                                        <p:cTn id="154" dur="10"/>
                                        <p:tgtEl>
                                          <p:spTgt spid="85"/>
                                        </p:tgtEl>
                                      </p:cBhvr>
                                    </p:animEffect>
                                    <p:set>
                                      <p:cBhvr>
                                        <p:cTn id="155" dur="1" fill="hold">
                                          <p:stCondLst>
                                            <p:cond delay="9"/>
                                          </p:stCondLst>
                                        </p:cTn>
                                        <p:tgtEl>
                                          <p:spTgt spid="85"/>
                                        </p:tgtEl>
                                        <p:attrNameLst>
                                          <p:attrName>style.visibility</p:attrName>
                                        </p:attrNameLst>
                                      </p:cBhvr>
                                      <p:to>
                                        <p:strVal val="hidden"/>
                                      </p:to>
                                    </p:set>
                                  </p:childTnLst>
                                </p:cTn>
                              </p:par>
                            </p:childTnLst>
                          </p:cTn>
                        </p:par>
                        <p:par>
                          <p:cTn id="156" fill="hold">
                            <p:stCondLst>
                              <p:cond delay="10"/>
                            </p:stCondLst>
                            <p:childTnLst>
                              <p:par>
                                <p:cTn id="157" presetID="10" presetClass="entr" presetSubtype="0" fill="hold" nodeType="afterEffect">
                                  <p:stCondLst>
                                    <p:cond delay="0"/>
                                  </p:stCondLst>
                                  <p:childTnLst>
                                    <p:set>
                                      <p:cBhvr>
                                        <p:cTn id="158" dur="1" fill="hold">
                                          <p:stCondLst>
                                            <p:cond delay="0"/>
                                          </p:stCondLst>
                                        </p:cTn>
                                        <p:tgtEl>
                                          <p:spTgt spid="89"/>
                                        </p:tgtEl>
                                        <p:attrNameLst>
                                          <p:attrName>style.visibility</p:attrName>
                                        </p:attrNameLst>
                                      </p:cBhvr>
                                      <p:to>
                                        <p:strVal val="visible"/>
                                      </p:to>
                                    </p:set>
                                    <p:animEffect transition="in" filter="fade">
                                      <p:cBhvr>
                                        <p:cTn id="159" dur="10"/>
                                        <p:tgtEl>
                                          <p:spTgt spid="89"/>
                                        </p:tgtEl>
                                      </p:cBhvr>
                                    </p:animEffect>
                                  </p:childTnLst>
                                </p:cTn>
                              </p:par>
                            </p:childTnLst>
                          </p:cTn>
                        </p:par>
                      </p:childTnLst>
                    </p:cTn>
                  </p:par>
                  <p:par>
                    <p:cTn id="160" fill="hold">
                      <p:stCondLst>
                        <p:cond delay="indefinite"/>
                      </p:stCondLst>
                      <p:childTnLst>
                        <p:par>
                          <p:cTn id="161" fill="hold">
                            <p:stCondLst>
                              <p:cond delay="0"/>
                            </p:stCondLst>
                            <p:childTnLst>
                              <p:par>
                                <p:cTn id="162" presetID="0" presetClass="path" presetSubtype="0" accel="50000" decel="50000" fill="hold" nodeType="clickEffect">
                                  <p:stCondLst>
                                    <p:cond delay="0"/>
                                  </p:stCondLst>
                                  <p:childTnLst>
                                    <p:animMotion origin="layout" path="M -0.00815 0.01204 L -0.01753 0.09907 L -0.0092 0.25092 " pathEditMode="relative" rAng="0" ptsTypes="AAA">
                                      <p:cBhvr>
                                        <p:cTn id="163" dur="2000" fill="hold"/>
                                        <p:tgtEl>
                                          <p:spTgt spid="89"/>
                                        </p:tgtEl>
                                        <p:attrNameLst>
                                          <p:attrName>ppt_x</p:attrName>
                                          <p:attrName>ppt_y</p:attrName>
                                        </p:attrNameLst>
                                      </p:cBhvr>
                                      <p:rCtr x="-469" y="1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id="{5B58D063-B166-4D8D-943D-AC7D2E435BE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010" b="100000" l="0" r="99914">
                        <a14:foregroundMark x1="15866" y1="38811" x2="15866" y2="38811"/>
                        <a14:foregroundMark x1="47513" y1="33172" x2="47513" y2="33172"/>
                        <a14:foregroundMark x1="77873" y1="56883" x2="77873" y2="56883"/>
                        <a14:foregroundMark x1="83362" y1="61856" x2="83362" y2="61856"/>
                      </a14:backgroundRemoval>
                    </a14:imgEffect>
                  </a14:imgLayer>
                </a14:imgProps>
              </a:ext>
              <a:ext uri="{28A0092B-C50C-407E-A947-70E740481C1C}">
                <a14:useLocalDpi xmlns:a14="http://schemas.microsoft.com/office/drawing/2010/main" val="0"/>
              </a:ext>
            </a:extLst>
          </a:blip>
          <a:srcRect t="18469"/>
          <a:stretch/>
        </p:blipFill>
        <p:spPr>
          <a:xfrm>
            <a:off x="7401310" y="-1306695"/>
            <a:ext cx="7081606" cy="816469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50" y="1619251"/>
            <a:ext cx="8589672" cy="3373420"/>
          </a:xfrm>
          <a:prstGeom prst="rect">
            <a:avLst/>
          </a:prstGeom>
        </p:spPr>
      </p:pic>
    </p:spTree>
    <p:extLst>
      <p:ext uri="{BB962C8B-B14F-4D97-AF65-F5344CB8AC3E}">
        <p14:creationId xmlns:p14="http://schemas.microsoft.com/office/powerpoint/2010/main" val="29657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6"/>
                                        </p:tgtEl>
                                        <p:attrNameLst>
                                          <p:attrName>r</p:attrName>
                                        </p:attrNameLst>
                                      </p:cBhvr>
                                    </p:animRot>
                                    <p:animRot by="-240000">
                                      <p:cBhvr>
                                        <p:cTn id="15" dur="200" fill="hold">
                                          <p:stCondLst>
                                            <p:cond delay="200"/>
                                          </p:stCondLst>
                                        </p:cTn>
                                        <p:tgtEl>
                                          <p:spTgt spid="26"/>
                                        </p:tgtEl>
                                        <p:attrNameLst>
                                          <p:attrName>r</p:attrName>
                                        </p:attrNameLst>
                                      </p:cBhvr>
                                    </p:animRot>
                                    <p:animRot by="240000">
                                      <p:cBhvr>
                                        <p:cTn id="16" dur="200" fill="hold">
                                          <p:stCondLst>
                                            <p:cond delay="400"/>
                                          </p:stCondLst>
                                        </p:cTn>
                                        <p:tgtEl>
                                          <p:spTgt spid="26"/>
                                        </p:tgtEl>
                                        <p:attrNameLst>
                                          <p:attrName>r</p:attrName>
                                        </p:attrNameLst>
                                      </p:cBhvr>
                                    </p:animRot>
                                    <p:animRot by="-240000">
                                      <p:cBhvr>
                                        <p:cTn id="17" dur="200" fill="hold">
                                          <p:stCondLst>
                                            <p:cond delay="600"/>
                                          </p:stCondLst>
                                        </p:cTn>
                                        <p:tgtEl>
                                          <p:spTgt spid="26"/>
                                        </p:tgtEl>
                                        <p:attrNameLst>
                                          <p:attrName>r</p:attrName>
                                        </p:attrNameLst>
                                      </p:cBhvr>
                                    </p:animRot>
                                    <p:animRot by="120000">
                                      <p:cBhvr>
                                        <p:cTn id="18"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4D3B4-F9B6-DE87-540B-629940E2F132}"/>
              </a:ext>
            </a:extLst>
          </p:cNvPr>
          <p:cNvSpPr>
            <a:spLocks noGrp="1"/>
          </p:cNvSpPr>
          <p:nvPr>
            <p:ph type="title"/>
          </p:nvPr>
        </p:nvSpPr>
        <p:spPr/>
        <p:txBody>
          <a:bodyPr/>
          <a:lstStyle/>
          <a:p>
            <a:endParaRPr lang="en-US"/>
          </a:p>
        </p:txBody>
      </p:sp>
      <p:grpSp>
        <p:nvGrpSpPr>
          <p:cNvPr id="4" name="Google Shape;229;p7">
            <a:extLst>
              <a:ext uri="{FF2B5EF4-FFF2-40B4-BE49-F238E27FC236}">
                <a16:creationId xmlns:a16="http://schemas.microsoft.com/office/drawing/2014/main" id="{9FA3DE35-05F8-C475-9D13-DE0B0324C549}"/>
              </a:ext>
            </a:extLst>
          </p:cNvPr>
          <p:cNvGrpSpPr/>
          <p:nvPr/>
        </p:nvGrpSpPr>
        <p:grpSpPr>
          <a:xfrm>
            <a:off x="-161870" y="-346381"/>
            <a:ext cx="3812015" cy="2424879"/>
            <a:chOff x="8426725" y="-169475"/>
            <a:chExt cx="3812015" cy="2424879"/>
          </a:xfrm>
        </p:grpSpPr>
        <p:pic>
          <p:nvPicPr>
            <p:cNvPr id="5" name="Google Shape;230;p7">
              <a:extLst>
                <a:ext uri="{FF2B5EF4-FFF2-40B4-BE49-F238E27FC236}">
                  <a16:creationId xmlns:a16="http://schemas.microsoft.com/office/drawing/2014/main" id="{C243B21E-C7A5-6A21-0796-DA9988E2476D}"/>
                </a:ext>
              </a:extLst>
            </p:cNvPr>
            <p:cNvPicPr preferRelativeResize="0"/>
            <p:nvPr/>
          </p:nvPicPr>
          <p:blipFill rotWithShape="1">
            <a:blip r:embed="rId2">
              <a:alphaModFix/>
            </a:blip>
            <a:srcRect/>
            <a:stretch/>
          </p:blipFill>
          <p:spPr>
            <a:xfrm>
              <a:off x="8426725" y="219516"/>
              <a:ext cx="2035888" cy="2035888"/>
            </a:xfrm>
            <a:prstGeom prst="rect">
              <a:avLst/>
            </a:prstGeom>
            <a:noFill/>
            <a:ln>
              <a:noFill/>
            </a:ln>
          </p:spPr>
        </p:pic>
        <p:pic>
          <p:nvPicPr>
            <p:cNvPr id="6" name="Google Shape;231;p7">
              <a:extLst>
                <a:ext uri="{FF2B5EF4-FFF2-40B4-BE49-F238E27FC236}">
                  <a16:creationId xmlns:a16="http://schemas.microsoft.com/office/drawing/2014/main" id="{261A24F8-B88E-E137-9569-0C2043D75245}"/>
                </a:ext>
              </a:extLst>
            </p:cNvPr>
            <p:cNvPicPr preferRelativeResize="0"/>
            <p:nvPr/>
          </p:nvPicPr>
          <p:blipFill rotWithShape="1">
            <a:blip r:embed="rId3">
              <a:alphaModFix/>
            </a:blip>
            <a:srcRect/>
            <a:stretch/>
          </p:blipFill>
          <p:spPr>
            <a:xfrm>
              <a:off x="8813357" y="-169475"/>
              <a:ext cx="3425383" cy="2290375"/>
            </a:xfrm>
            <a:prstGeom prst="rect">
              <a:avLst/>
            </a:prstGeom>
            <a:noFill/>
            <a:ln>
              <a:noFill/>
            </a:ln>
          </p:spPr>
        </p:pic>
      </p:grpSp>
      <p:sp>
        <p:nvSpPr>
          <p:cNvPr id="8" name="TextBox 7">
            <a:extLst>
              <a:ext uri="{FF2B5EF4-FFF2-40B4-BE49-F238E27FC236}">
                <a16:creationId xmlns:a16="http://schemas.microsoft.com/office/drawing/2014/main" id="{D543D77B-E4EA-5240-D12B-B8F17DB01A86}"/>
              </a:ext>
            </a:extLst>
          </p:cNvPr>
          <p:cNvSpPr txBox="1"/>
          <p:nvPr/>
        </p:nvSpPr>
        <p:spPr>
          <a:xfrm>
            <a:off x="2487456" y="1301449"/>
            <a:ext cx="617751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Times New Roman" panose="02020603050405020304" pitchFamily="18" charset="0"/>
                <a:cs typeface="Times New Roman" panose="02020603050405020304" pitchFamily="18" charset="0"/>
                <a:sym typeface="Arial"/>
              </a:rPr>
              <a:t>Thuyền</a:t>
            </a:r>
            <a:r>
              <a:rPr kumimoji="0" lang="en-US" sz="36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Times New Roman" panose="02020603050405020304" pitchFamily="18" charset="0"/>
                <a:cs typeface="Times New Roman" panose="02020603050405020304" pitchFamily="18" charset="0"/>
                <a:sym typeface="Arial"/>
              </a:rPr>
              <a:t>ra</a:t>
            </a:r>
            <a:r>
              <a:rPr kumimoji="0" lang="en-US" sz="36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Times New Roman" panose="02020603050405020304" pitchFamily="18" charset="0"/>
                <a:cs typeface="Times New Roman" panose="02020603050405020304" pitchFamily="18" charset="0"/>
                <a:sym typeface="Arial"/>
              </a:rPr>
              <a:t>khơi</a:t>
            </a:r>
            <a:endParaRPr kumimoji="0" lang="en-US" sz="36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Times New Roman" panose="02020603050405020304" pitchFamily="18" charset="0"/>
              <a:cs typeface="Times New Roman" panose="02020603050405020304" pitchFamily="18" charset="0"/>
              <a:sym typeface="Arial"/>
            </a:endParaRPr>
          </a:p>
        </p:txBody>
      </p:sp>
      <p:pic>
        <p:nvPicPr>
          <p:cNvPr id="9" name="Picture 2" descr="Boat Cartoon">
            <a:extLst>
              <a:ext uri="{FF2B5EF4-FFF2-40B4-BE49-F238E27FC236}">
                <a16:creationId xmlns:a16="http://schemas.microsoft.com/office/drawing/2014/main" id="{C46AFCD7-B74B-F83F-00C1-9E55AF09D458}"/>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105934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Boat Cartoon">
            <a:extLst>
              <a:ext uri="{FF2B5EF4-FFF2-40B4-BE49-F238E27FC236}">
                <a16:creationId xmlns:a16="http://schemas.microsoft.com/office/drawing/2014/main" id="{D2066DC0-78B8-6FFC-69F3-518609503D9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378349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Boat Cartoon">
            <a:extLst>
              <a:ext uri="{FF2B5EF4-FFF2-40B4-BE49-F238E27FC236}">
                <a16:creationId xmlns:a16="http://schemas.microsoft.com/office/drawing/2014/main" id="{90997862-65F4-5C9D-7071-05CF41BD78D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6262437" y="3774746"/>
            <a:ext cx="2235200" cy="23114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Boat Cartoon">
            <a:extLst>
              <a:ext uri="{FF2B5EF4-FFF2-40B4-BE49-F238E27FC236}">
                <a16:creationId xmlns:a16="http://schemas.microsoft.com/office/drawing/2014/main" id="{249BAEB0-5EDF-BFB3-665C-CAD6BDE7F54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8876141" y="395180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a:hlinkClick r:id="rId6" action="ppaction://hlinksldjump"/>
            <a:extLst>
              <a:ext uri="{FF2B5EF4-FFF2-40B4-BE49-F238E27FC236}">
                <a16:creationId xmlns:a16="http://schemas.microsoft.com/office/drawing/2014/main" id="{72EF8513-FFB6-44D3-85ED-0766398A8DE5}"/>
              </a:ext>
            </a:extLst>
          </p:cNvPr>
          <p:cNvSpPr>
            <a:spLocks noGrp="1"/>
          </p:cNvSpPr>
          <p:nvPr>
            <p:ph type="body" idx="1"/>
          </p:nvPr>
        </p:nvSpPr>
        <p:spPr>
          <a:xfrm>
            <a:off x="4094148" y="2741703"/>
            <a:ext cx="1364277" cy="103304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sp>
        <p:nvSpPr>
          <p:cNvPr id="14" name="Text Placeholder 12">
            <a:hlinkClick r:id="rId6" action="ppaction://hlinksldjump"/>
            <a:extLst>
              <a:ext uri="{FF2B5EF4-FFF2-40B4-BE49-F238E27FC236}">
                <a16:creationId xmlns:a16="http://schemas.microsoft.com/office/drawing/2014/main" id="{6F20CF23-8C79-DA7F-AA87-9040219B0704}"/>
              </a:ext>
            </a:extLst>
          </p:cNvPr>
          <p:cNvSpPr txBox="1">
            <a:spLocks/>
          </p:cNvSpPr>
          <p:nvPr/>
        </p:nvSpPr>
        <p:spPr>
          <a:xfrm>
            <a:off x="1467526" y="2807901"/>
            <a:ext cx="1364279" cy="1033043"/>
          </a:xfrm>
          <a:prstGeom prst="ellipse">
            <a:avLst/>
          </a:prstGeom>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L="457189" marR="0" lvl="0" indent="-342891"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377" marR="0" lvl="1" indent="-342891"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566" marR="0" lvl="2" indent="-342891"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00000"/>
              </a:lnSpc>
              <a:spcBef>
                <a:spcPts val="0"/>
              </a:spcBef>
              <a:buClr>
                <a:srgbClr val="000000"/>
              </a:buClr>
              <a:buSzTx/>
              <a:buFont typeface="Arial"/>
              <a:buNone/>
              <a:defRPr/>
            </a:pPr>
            <a:r>
              <a:rPr lang="en-US" sz="4000" kern="0">
                <a:solidFill>
                  <a:srgbClr val="000000"/>
                </a:solidFill>
                <a:latin typeface="Calibri" panose="020F0502020204030204" pitchFamily="34" charset="0"/>
                <a:ea typeface="+mn-ea"/>
                <a:cs typeface="Calibri" panose="020F0502020204030204" pitchFamily="34" charset="0"/>
              </a:rPr>
              <a:t>1</a:t>
            </a:r>
            <a:endParaRPr lang="en-US" sz="4000" kern="0" dirty="0">
              <a:solidFill>
                <a:srgbClr val="000000"/>
              </a:solidFill>
              <a:latin typeface="Calibri" panose="020F0502020204030204" pitchFamily="34" charset="0"/>
              <a:ea typeface="+mn-ea"/>
              <a:cs typeface="Calibri" panose="020F0502020204030204" pitchFamily="34" charset="0"/>
            </a:endParaRPr>
          </a:p>
        </p:txBody>
      </p:sp>
      <p:sp>
        <p:nvSpPr>
          <p:cNvPr id="15" name="Text Placeholder 12">
            <a:hlinkClick r:id="rId6" action="ppaction://hlinksldjump"/>
            <a:extLst>
              <a:ext uri="{FF2B5EF4-FFF2-40B4-BE49-F238E27FC236}">
                <a16:creationId xmlns:a16="http://schemas.microsoft.com/office/drawing/2014/main" id="{CF2E5FD5-BDDB-B0C9-9289-43D2A4EA3159}"/>
              </a:ext>
            </a:extLst>
          </p:cNvPr>
          <p:cNvSpPr txBox="1">
            <a:spLocks/>
          </p:cNvSpPr>
          <p:nvPr/>
        </p:nvSpPr>
        <p:spPr>
          <a:xfrm>
            <a:off x="9516139" y="2807900"/>
            <a:ext cx="882503" cy="1033043"/>
          </a:xfrm>
          <a:prstGeom prst="ellipse">
            <a:avLst/>
          </a:prstGeom>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L="457189" marR="0" lvl="0" indent="-342891"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377" marR="0" lvl="1" indent="-342891"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566" marR="0" lvl="2" indent="-342891"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00000"/>
              </a:lnSpc>
              <a:spcBef>
                <a:spcPts val="0"/>
              </a:spcBef>
              <a:buClr>
                <a:srgbClr val="000000"/>
              </a:buClr>
              <a:buSzTx/>
              <a:buFont typeface="Arial"/>
              <a:buNone/>
              <a:defRPr/>
            </a:pPr>
            <a:r>
              <a:rPr lang="en-US" sz="4000" kern="0" dirty="0">
                <a:solidFill>
                  <a:srgbClr val="000000"/>
                </a:solidFill>
                <a:latin typeface="Calibri" panose="020F0502020204030204" pitchFamily="34" charset="0"/>
                <a:ea typeface="+mn-ea"/>
                <a:cs typeface="Calibri" panose="020F0502020204030204" pitchFamily="34" charset="0"/>
              </a:rPr>
              <a:t>4</a:t>
            </a:r>
          </a:p>
        </p:txBody>
      </p:sp>
      <p:sp>
        <p:nvSpPr>
          <p:cNvPr id="16" name="Text Placeholder 12">
            <a:hlinkClick r:id="rId6" action="ppaction://hlinksldjump"/>
            <a:extLst>
              <a:ext uri="{FF2B5EF4-FFF2-40B4-BE49-F238E27FC236}">
                <a16:creationId xmlns:a16="http://schemas.microsoft.com/office/drawing/2014/main" id="{6D3067FD-1986-C4A8-4E2A-CBEE2AFEA4F9}"/>
              </a:ext>
            </a:extLst>
          </p:cNvPr>
          <p:cNvSpPr txBox="1">
            <a:spLocks/>
          </p:cNvSpPr>
          <p:nvPr/>
        </p:nvSpPr>
        <p:spPr>
          <a:xfrm>
            <a:off x="6733576" y="2627012"/>
            <a:ext cx="1102620" cy="1033043"/>
          </a:xfrm>
          <a:prstGeom prst="ellipse">
            <a:avLst/>
          </a:prstGeom>
        </p:spPr>
        <p:style>
          <a:lnRef idx="2">
            <a:schemeClr val="accent1"/>
          </a:lnRef>
          <a:fillRef idx="1">
            <a:schemeClr val="lt1"/>
          </a:fillRef>
          <a:effectRef idx="0">
            <a:schemeClr val="accent1"/>
          </a:effectRef>
          <a:fontRef idx="minor">
            <a:schemeClr val="dk1"/>
          </a:fontRef>
        </p:style>
        <p:txBody>
          <a:bodyPr spcFirstLastPara="1" wrap="square" lIns="91425" tIns="45700" rIns="91425" bIns="45700" rtlCol="0" anchor="ctr" anchorCtr="0">
            <a:normAutofit/>
          </a:bodyPr>
          <a:lstStyle>
            <a:defPPr marR="0" lvl="0" algn="l" rtl="0">
              <a:lnSpc>
                <a:spcPct val="100000"/>
              </a:lnSpc>
              <a:spcBef>
                <a:spcPts val="0"/>
              </a:spcBef>
              <a:spcAft>
                <a:spcPts val="0"/>
              </a:spcAft>
            </a:defPPr>
            <a:lvl1pPr marL="457189" marR="0" lvl="0" indent="-342891"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Arial"/>
                <a:ea typeface="Arial"/>
                <a:cs typeface="Arial"/>
                <a:sym typeface="Arial"/>
              </a:defRPr>
            </a:lvl1pPr>
            <a:lvl2pPr marL="914377" marR="0" lvl="1" indent="-342891"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2pPr>
            <a:lvl3pPr marL="1371566" marR="0" lvl="2" indent="-342891"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3pPr>
            <a:lvl4pPr marL="1828754" marR="0" lvl="3"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5943" marR="0" lvl="4"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131" marR="0" lvl="5"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320" marR="0" lvl="6"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509" marR="0" lvl="7"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697" marR="0" lvl="8" indent="-342891"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indent="0" algn="ctr">
              <a:lnSpc>
                <a:spcPct val="100000"/>
              </a:lnSpc>
              <a:spcBef>
                <a:spcPts val="0"/>
              </a:spcBef>
              <a:buClr>
                <a:srgbClr val="000000"/>
              </a:buClr>
              <a:buSzTx/>
              <a:buFont typeface="Arial"/>
              <a:buNone/>
              <a:defRPr/>
            </a:pPr>
            <a:r>
              <a:rPr lang="en-US" sz="4000" kern="0" dirty="0">
                <a:solidFill>
                  <a:srgbClr val="000000"/>
                </a:solidFill>
                <a:latin typeface="Calibri" panose="020F0502020204030204" pitchFamily="34" charset="0"/>
                <a:ea typeface="+mn-ea"/>
                <a:cs typeface="Calibri" panose="020F0502020204030204" pitchFamily="34" charset="0"/>
              </a:rPr>
              <a:t>3</a:t>
            </a:r>
          </a:p>
        </p:txBody>
      </p:sp>
    </p:spTree>
    <p:extLst>
      <p:ext uri="{BB962C8B-B14F-4D97-AF65-F5344CB8AC3E}">
        <p14:creationId xmlns:p14="http://schemas.microsoft.com/office/powerpoint/2010/main" val="64622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375E-6 3.7037E-6 L 0.94296 3.7037E-6 " pathEditMode="relative" rAng="0" ptsTypes="AA">
                                      <p:cBhvr>
                                        <p:cTn id="6" dur="3000" fill="hold"/>
                                        <p:tgtEl>
                                          <p:spTgt spid="9"/>
                                        </p:tgtEl>
                                        <p:attrNameLst>
                                          <p:attrName>ppt_x</p:attrName>
                                          <p:attrName>ppt_y</p:attrName>
                                        </p:attrNameLst>
                                      </p:cBhvr>
                                      <p:rCtr x="47148" y="0"/>
                                    </p:animMotion>
                                  </p:childTnLst>
                                </p:cTn>
                              </p:par>
                              <p:par>
                                <p:cTn id="7" presetID="32" presetClass="emph" presetSubtype="0" repeatCount="3000"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childTnLst>
                          </p:cTn>
                        </p:par>
                        <p:par>
                          <p:cTn id="13" fill="hold">
                            <p:stCondLst>
                              <p:cond delay="3000"/>
                            </p:stCondLst>
                            <p:childTnLst>
                              <p:par>
                                <p:cTn id="14" presetID="10" presetClass="exit" presetSubtype="0" fill="hold" nodeType="after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par>
                                <p:cTn id="17" presetID="63" presetClass="path" presetSubtype="0" accel="50000" decel="50000" fill="hold" nodeType="withEffect">
                                  <p:stCondLst>
                                    <p:cond delay="0"/>
                                  </p:stCondLst>
                                  <p:childTnLst>
                                    <p:animMotion origin="layout" path="M -3.125E-6 3.7037E-6 L 0.69805 3.7037E-6 " pathEditMode="relative" rAng="0" ptsTypes="AA">
                                      <p:cBhvr>
                                        <p:cTn id="18" dur="3000" fill="hold"/>
                                        <p:tgtEl>
                                          <p:spTgt spid="10"/>
                                        </p:tgtEl>
                                        <p:attrNameLst>
                                          <p:attrName>ppt_x</p:attrName>
                                          <p:attrName>ppt_y</p:attrName>
                                        </p:attrNameLst>
                                      </p:cBhvr>
                                      <p:rCtr x="34896" y="0"/>
                                    </p:animMotion>
                                  </p:childTnLst>
                                </p:cTn>
                              </p:par>
                              <p:par>
                                <p:cTn id="19" presetID="32" presetClass="emph" presetSubtype="0" repeatCount="3000" fill="hold" nodeType="withEffect">
                                  <p:stCondLst>
                                    <p:cond delay="0"/>
                                  </p:stCondLst>
                                  <p:childTnLst>
                                    <p:animRot by="120000">
                                      <p:cBhvr>
                                        <p:cTn id="20" dur="100" fill="hold">
                                          <p:stCondLst>
                                            <p:cond delay="0"/>
                                          </p:stCondLst>
                                        </p:cTn>
                                        <p:tgtEl>
                                          <p:spTgt spid="10"/>
                                        </p:tgtEl>
                                        <p:attrNameLst>
                                          <p:attrName>r</p:attrName>
                                        </p:attrNameLst>
                                      </p:cBhvr>
                                    </p:animRot>
                                    <p:animRot by="-240000">
                                      <p:cBhvr>
                                        <p:cTn id="21" dur="200" fill="hold">
                                          <p:stCondLst>
                                            <p:cond delay="200"/>
                                          </p:stCondLst>
                                        </p:cTn>
                                        <p:tgtEl>
                                          <p:spTgt spid="10"/>
                                        </p:tgtEl>
                                        <p:attrNameLst>
                                          <p:attrName>r</p:attrName>
                                        </p:attrNameLst>
                                      </p:cBhvr>
                                    </p:animRot>
                                    <p:animRot by="240000">
                                      <p:cBhvr>
                                        <p:cTn id="22" dur="200" fill="hold">
                                          <p:stCondLst>
                                            <p:cond delay="400"/>
                                          </p:stCondLst>
                                        </p:cTn>
                                        <p:tgtEl>
                                          <p:spTgt spid="10"/>
                                        </p:tgtEl>
                                        <p:attrNameLst>
                                          <p:attrName>r</p:attrName>
                                        </p:attrNameLst>
                                      </p:cBhvr>
                                    </p:animRot>
                                    <p:animRot by="-240000">
                                      <p:cBhvr>
                                        <p:cTn id="23" dur="200" fill="hold">
                                          <p:stCondLst>
                                            <p:cond delay="600"/>
                                          </p:stCondLst>
                                        </p:cTn>
                                        <p:tgtEl>
                                          <p:spTgt spid="10"/>
                                        </p:tgtEl>
                                        <p:attrNameLst>
                                          <p:attrName>r</p:attrName>
                                        </p:attrNameLst>
                                      </p:cBhvr>
                                    </p:animRot>
                                    <p:animRot by="120000">
                                      <p:cBhvr>
                                        <p:cTn id="24" dur="200" fill="hold">
                                          <p:stCondLst>
                                            <p:cond delay="800"/>
                                          </p:stCondLst>
                                        </p:cTn>
                                        <p:tgtEl>
                                          <p:spTgt spid="10"/>
                                        </p:tgtEl>
                                        <p:attrNameLst>
                                          <p:attrName>r</p:attrName>
                                        </p:attrNameLst>
                                      </p:cBhvr>
                                    </p:animRot>
                                  </p:childTnLst>
                                </p:cTn>
                              </p:par>
                            </p:childTnLst>
                          </p:cTn>
                        </p:par>
                        <p:par>
                          <p:cTn id="25" fill="hold">
                            <p:stCondLst>
                              <p:cond delay="6000"/>
                            </p:stCondLst>
                            <p:childTnLst>
                              <p:par>
                                <p:cTn id="26" presetID="10" presetClass="exit" presetSubtype="0" fill="hold" nodeType="after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63" presetClass="path" presetSubtype="0" accel="50000" decel="50000" fill="hold" nodeType="withEffect">
                                  <p:stCondLst>
                                    <p:cond delay="0"/>
                                  </p:stCondLst>
                                  <p:childTnLst>
                                    <p:animMotion origin="layout" path="M 1.66667E-6 3.7037E-6 L 0.69805 3.7037E-6 " pathEditMode="relative" rAng="0" ptsTypes="AA">
                                      <p:cBhvr>
                                        <p:cTn id="30" dur="3000" fill="hold"/>
                                        <p:tgtEl>
                                          <p:spTgt spid="11"/>
                                        </p:tgtEl>
                                        <p:attrNameLst>
                                          <p:attrName>ppt_x</p:attrName>
                                          <p:attrName>ppt_y</p:attrName>
                                        </p:attrNameLst>
                                      </p:cBhvr>
                                      <p:rCtr x="34896" y="0"/>
                                    </p:animMotion>
                                  </p:childTnLst>
                                </p:cTn>
                              </p:par>
                              <p:par>
                                <p:cTn id="31" presetID="32" presetClass="emph" presetSubtype="0" repeatCount="3000" fill="hold" nodeType="withEffect">
                                  <p:stCondLst>
                                    <p:cond delay="0"/>
                                  </p:stCondLst>
                                  <p:childTnLst>
                                    <p:animRot by="120000">
                                      <p:cBhvr>
                                        <p:cTn id="32" dur="100" fill="hold">
                                          <p:stCondLst>
                                            <p:cond delay="0"/>
                                          </p:stCondLst>
                                        </p:cTn>
                                        <p:tgtEl>
                                          <p:spTgt spid="11"/>
                                        </p:tgtEl>
                                        <p:attrNameLst>
                                          <p:attrName>r</p:attrName>
                                        </p:attrNameLst>
                                      </p:cBhvr>
                                    </p:animRot>
                                    <p:animRot by="-240000">
                                      <p:cBhvr>
                                        <p:cTn id="33" dur="200" fill="hold">
                                          <p:stCondLst>
                                            <p:cond delay="200"/>
                                          </p:stCondLst>
                                        </p:cTn>
                                        <p:tgtEl>
                                          <p:spTgt spid="11"/>
                                        </p:tgtEl>
                                        <p:attrNameLst>
                                          <p:attrName>r</p:attrName>
                                        </p:attrNameLst>
                                      </p:cBhvr>
                                    </p:animRot>
                                    <p:animRot by="240000">
                                      <p:cBhvr>
                                        <p:cTn id="34" dur="200" fill="hold">
                                          <p:stCondLst>
                                            <p:cond delay="400"/>
                                          </p:stCondLst>
                                        </p:cTn>
                                        <p:tgtEl>
                                          <p:spTgt spid="11"/>
                                        </p:tgtEl>
                                        <p:attrNameLst>
                                          <p:attrName>r</p:attrName>
                                        </p:attrNameLst>
                                      </p:cBhvr>
                                    </p:animRot>
                                    <p:animRot by="-240000">
                                      <p:cBhvr>
                                        <p:cTn id="35" dur="200" fill="hold">
                                          <p:stCondLst>
                                            <p:cond delay="600"/>
                                          </p:stCondLst>
                                        </p:cTn>
                                        <p:tgtEl>
                                          <p:spTgt spid="11"/>
                                        </p:tgtEl>
                                        <p:attrNameLst>
                                          <p:attrName>r</p:attrName>
                                        </p:attrNameLst>
                                      </p:cBhvr>
                                    </p:animRot>
                                    <p:animRot by="120000">
                                      <p:cBhvr>
                                        <p:cTn id="36" dur="200" fill="hold">
                                          <p:stCondLst>
                                            <p:cond delay="800"/>
                                          </p:stCondLst>
                                        </p:cTn>
                                        <p:tgtEl>
                                          <p:spTgt spid="11"/>
                                        </p:tgtEl>
                                        <p:attrNameLst>
                                          <p:attrName>r</p:attrName>
                                        </p:attrNameLst>
                                      </p:cBhvr>
                                    </p:animRot>
                                  </p:childTnLst>
                                </p:cTn>
                              </p:par>
                            </p:childTnLst>
                          </p:cTn>
                        </p:par>
                        <p:par>
                          <p:cTn id="37" fill="hold">
                            <p:stCondLst>
                              <p:cond delay="9000"/>
                            </p:stCondLst>
                            <p:childTnLst>
                              <p:par>
                                <p:cTn id="38" presetID="10" presetClass="exit" presetSubtype="0" fill="hold" nodeType="after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par>
                                <p:cTn id="41" presetID="63" presetClass="path" presetSubtype="0" accel="50000" decel="50000" fill="hold" nodeType="withEffect">
                                  <p:stCondLst>
                                    <p:cond delay="0"/>
                                  </p:stCondLst>
                                  <p:childTnLst>
                                    <p:animMotion origin="layout" path="M -1.45833E-6 4.07407E-6 L 0.69805 4.07407E-6 " pathEditMode="relative" rAng="0" ptsTypes="AA">
                                      <p:cBhvr>
                                        <p:cTn id="42" dur="3000" fill="hold"/>
                                        <p:tgtEl>
                                          <p:spTgt spid="12"/>
                                        </p:tgtEl>
                                        <p:attrNameLst>
                                          <p:attrName>ppt_x</p:attrName>
                                          <p:attrName>ppt_y</p:attrName>
                                        </p:attrNameLst>
                                      </p:cBhvr>
                                      <p:rCtr x="34896" y="0"/>
                                    </p:animMotion>
                                  </p:childTnLst>
                                </p:cTn>
                              </p:par>
                              <p:par>
                                <p:cTn id="43" presetID="32" presetClass="emph" presetSubtype="0" repeatCount="3000" fill="hold" nodeType="withEffect">
                                  <p:stCondLst>
                                    <p:cond delay="0"/>
                                  </p:stCondLst>
                                  <p:childTnLst>
                                    <p:animRot by="120000">
                                      <p:cBhvr>
                                        <p:cTn id="44" dur="100" fill="hold">
                                          <p:stCondLst>
                                            <p:cond delay="0"/>
                                          </p:stCondLst>
                                        </p:cTn>
                                        <p:tgtEl>
                                          <p:spTgt spid="12"/>
                                        </p:tgtEl>
                                        <p:attrNameLst>
                                          <p:attrName>r</p:attrName>
                                        </p:attrNameLst>
                                      </p:cBhvr>
                                    </p:animRot>
                                    <p:animRot by="-240000">
                                      <p:cBhvr>
                                        <p:cTn id="45" dur="200" fill="hold">
                                          <p:stCondLst>
                                            <p:cond delay="200"/>
                                          </p:stCondLst>
                                        </p:cTn>
                                        <p:tgtEl>
                                          <p:spTgt spid="12"/>
                                        </p:tgtEl>
                                        <p:attrNameLst>
                                          <p:attrName>r</p:attrName>
                                        </p:attrNameLst>
                                      </p:cBhvr>
                                    </p:animRot>
                                    <p:animRot by="240000">
                                      <p:cBhvr>
                                        <p:cTn id="46" dur="200" fill="hold">
                                          <p:stCondLst>
                                            <p:cond delay="400"/>
                                          </p:stCondLst>
                                        </p:cTn>
                                        <p:tgtEl>
                                          <p:spTgt spid="12"/>
                                        </p:tgtEl>
                                        <p:attrNameLst>
                                          <p:attrName>r</p:attrName>
                                        </p:attrNameLst>
                                      </p:cBhvr>
                                    </p:animRot>
                                    <p:animRot by="-240000">
                                      <p:cBhvr>
                                        <p:cTn id="47" dur="200" fill="hold">
                                          <p:stCondLst>
                                            <p:cond delay="600"/>
                                          </p:stCondLst>
                                        </p:cTn>
                                        <p:tgtEl>
                                          <p:spTgt spid="12"/>
                                        </p:tgtEl>
                                        <p:attrNameLst>
                                          <p:attrName>r</p:attrName>
                                        </p:attrNameLst>
                                      </p:cBhvr>
                                    </p:animRot>
                                    <p:animRot by="120000">
                                      <p:cBhvr>
                                        <p:cTn id="48" dur="200" fill="hold">
                                          <p:stCondLst>
                                            <p:cond delay="800"/>
                                          </p:stCondLst>
                                        </p:cTn>
                                        <p:tgtEl>
                                          <p:spTgt spid="12"/>
                                        </p:tgtEl>
                                        <p:attrNameLst>
                                          <p:attrName>r</p:attrName>
                                        </p:attrNameLst>
                                      </p:cBhvr>
                                    </p:animRot>
                                  </p:childTnLst>
                                </p:cTn>
                              </p:par>
                            </p:childTnLst>
                          </p:cTn>
                        </p:par>
                        <p:par>
                          <p:cTn id="49" fill="hold">
                            <p:stCondLst>
                              <p:cond delay="12000"/>
                            </p:stCondLst>
                            <p:childTnLst>
                              <p:par>
                                <p:cTn id="50" presetID="10" presetClass="exit" presetSubtype="0" fill="hold" nodeType="after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13"/>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13"/>
                                        </p:tgtEl>
                                      </p:cBhvr>
                                    </p:animEffect>
                                    <p:set>
                                      <p:cBhvr>
                                        <p:cTn id="5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9" restart="whenNotActive" fill="hold" evtFilter="cancelBubble" nodeType="interactiveSeq">
                <p:stCondLst>
                  <p:cond evt="onClick" delay="0">
                    <p:tgtEl>
                      <p:spTgt spid="14"/>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65" restart="whenNotActive" fill="hold" evtFilter="cancelBubble" nodeType="interactiveSeq">
                <p:stCondLst>
                  <p:cond evt="onClick" delay="0">
                    <p:tgtEl>
                      <p:spTgt spid="15"/>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15"/>
                                        </p:tgtEl>
                                      </p:cBhvr>
                                    </p:animEffect>
                                    <p:set>
                                      <p:cBhvr>
                                        <p:cTn id="70"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grpId="0" nodeType="clickEffect">
                                  <p:stCondLst>
                                    <p:cond delay="0"/>
                                  </p:stCondLst>
                                  <p:childTnLst>
                                    <p:animEffect transition="out" filter="fade">
                                      <p:cBhvr>
                                        <p:cTn id="75" dur="500"/>
                                        <p:tgtEl>
                                          <p:spTgt spid="16"/>
                                        </p:tgtEl>
                                      </p:cBhvr>
                                    </p:animEffect>
                                    <p:set>
                                      <p:cBhvr>
                                        <p:cTn id="7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3" grpId="0" animBg="1"/>
      <p:bldP spid="14" grpId="0" animBg="1"/>
      <p:bldP spid="15"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29" name="Google Shape;229;p7"/>
          <p:cNvGrpSpPr/>
          <p:nvPr/>
        </p:nvGrpSpPr>
        <p:grpSpPr>
          <a:xfrm>
            <a:off x="8930755" y="-489980"/>
            <a:ext cx="3812015" cy="2424879"/>
            <a:chOff x="8426725" y="-169475"/>
            <a:chExt cx="3812015" cy="2424879"/>
          </a:xfrm>
        </p:grpSpPr>
        <p:pic>
          <p:nvPicPr>
            <p:cNvPr id="230" name="Google Shape;230;p7"/>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32" name="Google Shape;232;p7"/>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20 + 5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a:hlinkClick r:id="rId7" action="ppaction://hlinksldjump"/>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12" name="Oval 11"/>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grpSp>
        <p:nvGrpSpPr>
          <p:cNvPr id="14" name="Group 13"/>
          <p:cNvGrpSpPr/>
          <p:nvPr/>
        </p:nvGrpSpPr>
        <p:grpSpPr>
          <a:xfrm>
            <a:off x="6252293" y="2958676"/>
            <a:ext cx="1198170" cy="1257866"/>
            <a:chOff x="5570361" y="1783712"/>
            <a:chExt cx="1198170" cy="1257866"/>
          </a:xfrm>
        </p:grpSpPr>
        <p:sp>
          <p:nvSpPr>
            <p:cNvPr id="17" name="Flowchart: Connector 16"/>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25</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40177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par>
                                <p:cTn id="11" presetID="2" presetClass="entr" presetSubtype="2"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additive="base">
                                        <p:cTn id="13" dur="750"/>
                                        <p:tgtEl>
                                          <p:spTgt spid="23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 name="Google Shape;221;p7">
            <a:extLst>
              <a:ext uri="{FF2B5EF4-FFF2-40B4-BE49-F238E27FC236}">
                <a16:creationId xmlns:a16="http://schemas.microsoft.com/office/drawing/2014/main" id="{24D90091-F8CC-452D-B22E-FB203440FE60}"/>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3" name="Google Shape;229;p7">
            <a:extLst>
              <a:ext uri="{FF2B5EF4-FFF2-40B4-BE49-F238E27FC236}">
                <a16:creationId xmlns:a16="http://schemas.microsoft.com/office/drawing/2014/main" id="{A305AEB4-8473-4F74-A64F-113508095223}"/>
              </a:ext>
            </a:extLst>
          </p:cNvPr>
          <p:cNvGrpSpPr/>
          <p:nvPr/>
        </p:nvGrpSpPr>
        <p:grpSpPr>
          <a:xfrm>
            <a:off x="8930755" y="-489980"/>
            <a:ext cx="3812015" cy="2424879"/>
            <a:chOff x="8426725" y="-169475"/>
            <a:chExt cx="3812015" cy="2424879"/>
          </a:xfrm>
        </p:grpSpPr>
        <p:pic>
          <p:nvPicPr>
            <p:cNvPr id="24" name="Google Shape;230;p7">
              <a:extLst>
                <a:ext uri="{FF2B5EF4-FFF2-40B4-BE49-F238E27FC236}">
                  <a16:creationId xmlns:a16="http://schemas.microsoft.com/office/drawing/2014/main" id="{04293158-9CAA-4FB8-BA58-5BD82FBEBA0D}"/>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5" name="Google Shape;231;p7">
              <a:extLst>
                <a:ext uri="{FF2B5EF4-FFF2-40B4-BE49-F238E27FC236}">
                  <a16:creationId xmlns:a16="http://schemas.microsoft.com/office/drawing/2014/main" id="{F40EF2F6-93C6-44D5-AAE5-00A94769EA05}"/>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6" name="Google Shape;232;p7">
            <a:extLst>
              <a:ext uri="{FF2B5EF4-FFF2-40B4-BE49-F238E27FC236}">
                <a16:creationId xmlns:a16="http://schemas.microsoft.com/office/drawing/2014/main" id="{2684F9D9-84FB-4699-A6A7-9CBD2C1686A0}"/>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50 + 6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7" name="Rounded Rectangle 10">
            <a:hlinkClick r:id="rId7" action="ppaction://hlinksldjump"/>
            <a:extLst>
              <a:ext uri="{FF2B5EF4-FFF2-40B4-BE49-F238E27FC236}">
                <a16:creationId xmlns:a16="http://schemas.microsoft.com/office/drawing/2014/main" id="{0B6ED59D-F421-4DE7-963A-EC0C7E75A666}"/>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28" name="Oval 27">
            <a:extLst>
              <a:ext uri="{FF2B5EF4-FFF2-40B4-BE49-F238E27FC236}">
                <a16:creationId xmlns:a16="http://schemas.microsoft.com/office/drawing/2014/main" id="{3E43B48A-410D-47AA-A2D7-7A17B2C29ED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grpSp>
        <p:nvGrpSpPr>
          <p:cNvPr id="29" name="Group 28">
            <a:extLst>
              <a:ext uri="{FF2B5EF4-FFF2-40B4-BE49-F238E27FC236}">
                <a16:creationId xmlns:a16="http://schemas.microsoft.com/office/drawing/2014/main" id="{3E51310C-48EF-413E-8C7A-3A3F3E2ED5B8}"/>
              </a:ext>
            </a:extLst>
          </p:cNvPr>
          <p:cNvGrpSpPr/>
          <p:nvPr/>
        </p:nvGrpSpPr>
        <p:grpSpPr>
          <a:xfrm>
            <a:off x="6252293" y="2958676"/>
            <a:ext cx="1198170" cy="1257866"/>
            <a:chOff x="5570361" y="1783712"/>
            <a:chExt cx="1198170" cy="1257866"/>
          </a:xfrm>
        </p:grpSpPr>
        <p:sp>
          <p:nvSpPr>
            <p:cNvPr id="30" name="Flowchart: Connector 29">
              <a:extLst>
                <a:ext uri="{FF2B5EF4-FFF2-40B4-BE49-F238E27FC236}">
                  <a16:creationId xmlns:a16="http://schemas.microsoft.com/office/drawing/2014/main" id="{AACD6DB3-9ED2-4F79-899A-3848B5199526}"/>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1" name="Rectangle 30">
              <a:extLst>
                <a:ext uri="{FF2B5EF4-FFF2-40B4-BE49-F238E27FC236}">
                  <a16:creationId xmlns:a16="http://schemas.microsoft.com/office/drawing/2014/main" id="{0926E603-DB60-4AC1-996A-C752F55A9FBF}"/>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56</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28833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2" presetClass="entr" presetSubtype="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p:tgtEl>
                                          <p:spTgt spid="2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5" name="Google Shape;221;p7">
            <a:extLst>
              <a:ext uri="{FF2B5EF4-FFF2-40B4-BE49-F238E27FC236}">
                <a16:creationId xmlns:a16="http://schemas.microsoft.com/office/drawing/2014/main" id="{BF9F9122-EB5E-4E75-BAA7-44B5170C1D56}"/>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3" name="Google Shape;229;p7">
            <a:extLst>
              <a:ext uri="{FF2B5EF4-FFF2-40B4-BE49-F238E27FC236}">
                <a16:creationId xmlns:a16="http://schemas.microsoft.com/office/drawing/2014/main" id="{79569BF4-3862-4338-9EE4-43E1587FDADA}"/>
              </a:ext>
            </a:extLst>
          </p:cNvPr>
          <p:cNvGrpSpPr/>
          <p:nvPr/>
        </p:nvGrpSpPr>
        <p:grpSpPr>
          <a:xfrm>
            <a:off x="8930755" y="-489980"/>
            <a:ext cx="3812015" cy="2424879"/>
            <a:chOff x="8426725" y="-169475"/>
            <a:chExt cx="3812015" cy="2424879"/>
          </a:xfrm>
        </p:grpSpPr>
        <p:pic>
          <p:nvPicPr>
            <p:cNvPr id="34" name="Google Shape;230;p7">
              <a:extLst>
                <a:ext uri="{FF2B5EF4-FFF2-40B4-BE49-F238E27FC236}">
                  <a16:creationId xmlns:a16="http://schemas.microsoft.com/office/drawing/2014/main" id="{2CD5F638-7BFF-4A32-B593-7D735EA77EE2}"/>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5" name="Google Shape;231;p7">
              <a:extLst>
                <a:ext uri="{FF2B5EF4-FFF2-40B4-BE49-F238E27FC236}">
                  <a16:creationId xmlns:a16="http://schemas.microsoft.com/office/drawing/2014/main" id="{2C5BA21C-FF0E-4367-B3DB-BEBD77C58EC1}"/>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6" name="Google Shape;232;p7">
            <a:extLst>
              <a:ext uri="{FF2B5EF4-FFF2-40B4-BE49-F238E27FC236}">
                <a16:creationId xmlns:a16="http://schemas.microsoft.com/office/drawing/2014/main" id="{62FCB16D-B0A1-4C8C-81CE-ED5B546753F9}"/>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43 + 4=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7" name="Rounded Rectangle 10">
            <a:hlinkClick r:id="rId7" action="ppaction://hlinksldjump"/>
            <a:extLst>
              <a:ext uri="{FF2B5EF4-FFF2-40B4-BE49-F238E27FC236}">
                <a16:creationId xmlns:a16="http://schemas.microsoft.com/office/drawing/2014/main" id="{D16CD1E8-6A44-4494-A020-C8BAE6BFCFFA}"/>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38" name="Oval 37">
            <a:extLst>
              <a:ext uri="{FF2B5EF4-FFF2-40B4-BE49-F238E27FC236}">
                <a16:creationId xmlns:a16="http://schemas.microsoft.com/office/drawing/2014/main" id="{1C2B5E04-F9AF-49C4-9988-4B34A479117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grpSp>
        <p:nvGrpSpPr>
          <p:cNvPr id="39" name="Group 38">
            <a:extLst>
              <a:ext uri="{FF2B5EF4-FFF2-40B4-BE49-F238E27FC236}">
                <a16:creationId xmlns:a16="http://schemas.microsoft.com/office/drawing/2014/main" id="{700E7960-F7E2-43F6-8FFD-8C8E88DAB83B}"/>
              </a:ext>
            </a:extLst>
          </p:cNvPr>
          <p:cNvGrpSpPr/>
          <p:nvPr/>
        </p:nvGrpSpPr>
        <p:grpSpPr>
          <a:xfrm>
            <a:off x="6252293" y="2958676"/>
            <a:ext cx="1198170" cy="1257866"/>
            <a:chOff x="5570361" y="1783712"/>
            <a:chExt cx="1198170" cy="1257866"/>
          </a:xfrm>
        </p:grpSpPr>
        <p:sp>
          <p:nvSpPr>
            <p:cNvPr id="40" name="Flowchart: Connector 39">
              <a:extLst>
                <a:ext uri="{FF2B5EF4-FFF2-40B4-BE49-F238E27FC236}">
                  <a16:creationId xmlns:a16="http://schemas.microsoft.com/office/drawing/2014/main" id="{D5BDB109-0381-4ABB-9C8D-D7894B6B00BC}"/>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1" name="Rectangle 40">
              <a:extLst>
                <a:ext uri="{FF2B5EF4-FFF2-40B4-BE49-F238E27FC236}">
                  <a16:creationId xmlns:a16="http://schemas.microsoft.com/office/drawing/2014/main" id="{E1919504-072F-4EBF-937C-29F2C5EAFBF1}"/>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47</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1232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2" presetClass="entr" presetSubtype="2"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750"/>
                                        <p:tgtEl>
                                          <p:spTgt spid="3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34" name="Google Shape;221;p7">
            <a:extLst>
              <a:ext uri="{FF2B5EF4-FFF2-40B4-BE49-F238E27FC236}">
                <a16:creationId xmlns:a16="http://schemas.microsoft.com/office/drawing/2014/main" id="{E531430C-208E-4339-8A9D-7170A85A5CEC}"/>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5" name="Google Shape;229;p7">
            <a:extLst>
              <a:ext uri="{FF2B5EF4-FFF2-40B4-BE49-F238E27FC236}">
                <a16:creationId xmlns:a16="http://schemas.microsoft.com/office/drawing/2014/main" id="{8D8F4FAC-1FF2-4DB5-A205-D30662778F51}"/>
              </a:ext>
            </a:extLst>
          </p:cNvPr>
          <p:cNvGrpSpPr/>
          <p:nvPr/>
        </p:nvGrpSpPr>
        <p:grpSpPr>
          <a:xfrm>
            <a:off x="8930755" y="-489980"/>
            <a:ext cx="3812015" cy="2424879"/>
            <a:chOff x="8426725" y="-169475"/>
            <a:chExt cx="3812015" cy="2424879"/>
          </a:xfrm>
        </p:grpSpPr>
        <p:pic>
          <p:nvPicPr>
            <p:cNvPr id="36" name="Google Shape;230;p7">
              <a:extLst>
                <a:ext uri="{FF2B5EF4-FFF2-40B4-BE49-F238E27FC236}">
                  <a16:creationId xmlns:a16="http://schemas.microsoft.com/office/drawing/2014/main" id="{0D2365F4-FBC8-4D19-B2BA-6BBA012F15B9}"/>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7" name="Google Shape;231;p7">
              <a:extLst>
                <a:ext uri="{FF2B5EF4-FFF2-40B4-BE49-F238E27FC236}">
                  <a16:creationId xmlns:a16="http://schemas.microsoft.com/office/drawing/2014/main" id="{CA30B009-5A79-4470-B863-725C891858C6}"/>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8" name="Google Shape;232;p7">
            <a:extLst>
              <a:ext uri="{FF2B5EF4-FFF2-40B4-BE49-F238E27FC236}">
                <a16:creationId xmlns:a16="http://schemas.microsoft.com/office/drawing/2014/main" id="{5309745C-86DA-4964-B0C1-E72D9EBFDEB6}"/>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56 + 2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9" name="Rounded Rectangle 10">
            <a:hlinkClick r:id="rId7" action="ppaction://hlinksldjump"/>
            <a:extLst>
              <a:ext uri="{FF2B5EF4-FFF2-40B4-BE49-F238E27FC236}">
                <a16:creationId xmlns:a16="http://schemas.microsoft.com/office/drawing/2014/main" id="{A758E2B3-DAD9-4926-9FE4-24558CB9B3FE}"/>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40" name="Oval 39">
            <a:extLst>
              <a:ext uri="{FF2B5EF4-FFF2-40B4-BE49-F238E27FC236}">
                <a16:creationId xmlns:a16="http://schemas.microsoft.com/office/drawing/2014/main" id="{B876B5E0-2DA4-48E3-97B1-4F25499B6B4B}"/>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grpSp>
        <p:nvGrpSpPr>
          <p:cNvPr id="41" name="Group 40">
            <a:extLst>
              <a:ext uri="{FF2B5EF4-FFF2-40B4-BE49-F238E27FC236}">
                <a16:creationId xmlns:a16="http://schemas.microsoft.com/office/drawing/2014/main" id="{039927C9-CE59-444F-9A9D-578CED17565C}"/>
              </a:ext>
            </a:extLst>
          </p:cNvPr>
          <p:cNvGrpSpPr/>
          <p:nvPr/>
        </p:nvGrpSpPr>
        <p:grpSpPr>
          <a:xfrm>
            <a:off x="6252293" y="2958676"/>
            <a:ext cx="1198170" cy="1257866"/>
            <a:chOff x="5570361" y="1783712"/>
            <a:chExt cx="1198170" cy="1257866"/>
          </a:xfrm>
        </p:grpSpPr>
        <p:sp>
          <p:nvSpPr>
            <p:cNvPr id="42" name="Flowchart: Connector 41">
              <a:extLst>
                <a:ext uri="{FF2B5EF4-FFF2-40B4-BE49-F238E27FC236}">
                  <a16:creationId xmlns:a16="http://schemas.microsoft.com/office/drawing/2014/main" id="{57470DE5-EB2D-4B93-AABA-5E0EE34FD06B}"/>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3" name="Rectangle 42">
              <a:extLst>
                <a:ext uri="{FF2B5EF4-FFF2-40B4-BE49-F238E27FC236}">
                  <a16:creationId xmlns:a16="http://schemas.microsoft.com/office/drawing/2014/main" id="{E3AB40E9-F114-4281-BCD1-8197845D3F8E}"/>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58</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3799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par>
                                <p:cTn id="11" presetID="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750"/>
                                        <p:tgtEl>
                                          <p:spTgt spid="38"/>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3"/>
          <p:cNvSpPr/>
          <p:nvPr/>
        </p:nvSpPr>
        <p:spPr>
          <a:xfrm>
            <a:off x="2661484" y="1746435"/>
            <a:ext cx="6578690" cy="772495"/>
          </a:xfrm>
          <a:prstGeom prst="roundRect">
            <a:avLst>
              <a:gd name="adj" fmla="val 50000"/>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Thứ</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ngày</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tháng</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năm</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a:t>
            </a:r>
            <a:endParaRPr kumimoji="0" lang="zh-CN" alt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sp>
        <p:nvSpPr>
          <p:cNvPr id="5" name="矩形: 圆角 14"/>
          <p:cNvSpPr/>
          <p:nvPr/>
        </p:nvSpPr>
        <p:spPr>
          <a:xfrm>
            <a:off x="4989127" y="2856281"/>
            <a:ext cx="1952429" cy="682388"/>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0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0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2FEC231A-0D71-4022-95AE-EF35F0BD8979}"/>
              </a:ext>
            </a:extLst>
          </p:cNvPr>
          <p:cNvPicPr>
            <a:picLocks noChangeAspect="1"/>
          </p:cNvPicPr>
          <p:nvPr/>
        </p:nvPicPr>
        <p:blipFill>
          <a:blip r:embed="rId2"/>
          <a:stretch>
            <a:fillRect/>
          </a:stretch>
        </p:blipFill>
        <p:spPr>
          <a:xfrm>
            <a:off x="3067212" y="3429000"/>
            <a:ext cx="7748688" cy="2139881"/>
          </a:xfrm>
          <a:prstGeom prst="rect">
            <a:avLst/>
          </a:prstGeom>
        </p:spPr>
      </p:pic>
    </p:spTree>
    <p:extLst>
      <p:ext uri="{BB962C8B-B14F-4D97-AF65-F5344CB8AC3E}">
        <p14:creationId xmlns:p14="http://schemas.microsoft.com/office/powerpoint/2010/main" val="167693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D5C4ADC3-8ABF-242E-0E5D-D6DD350FD17D}"/>
              </a:ext>
            </a:extLst>
          </p:cNvPr>
          <p:cNvSpPr txBox="1">
            <a:spLocks/>
          </p:cNvSpPr>
          <p:nvPr/>
        </p:nvSpPr>
        <p:spPr>
          <a:xfrm>
            <a:off x="955581" y="99949"/>
            <a:ext cx="8391619" cy="1143000"/>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defTabSz="1219170"/>
            <a:r>
              <a:rPr lang="en-US" sz="4800">
                <a:solidFill>
                  <a:prstClr val="black"/>
                </a:solidFill>
                <a:latin typeface="Arial" pitchFamily="34" charset="0"/>
                <a:cs typeface="Arial" pitchFamily="34" charset="0"/>
              </a:rPr>
              <a:t>Đặt tính rồi tính.</a:t>
            </a:r>
          </a:p>
        </p:txBody>
      </p:sp>
      <p:sp>
        <p:nvSpPr>
          <p:cNvPr id="3" name="Rounded Rectangle 36">
            <a:extLst>
              <a:ext uri="{FF2B5EF4-FFF2-40B4-BE49-F238E27FC236}">
                <a16:creationId xmlns:a16="http://schemas.microsoft.com/office/drawing/2014/main" id="{B5F9C0C5-A778-C6DC-2E9C-6B0D05F47156}"/>
              </a:ext>
            </a:extLst>
          </p:cNvPr>
          <p:cNvSpPr/>
          <p:nvPr/>
        </p:nvSpPr>
        <p:spPr>
          <a:xfrm>
            <a:off x="203200" y="1746497"/>
            <a:ext cx="275917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31 + 7</a:t>
            </a:r>
          </a:p>
        </p:txBody>
      </p:sp>
      <p:sp>
        <p:nvSpPr>
          <p:cNvPr id="4" name="Rounded Rectangle 38">
            <a:extLst>
              <a:ext uri="{FF2B5EF4-FFF2-40B4-BE49-F238E27FC236}">
                <a16:creationId xmlns:a16="http://schemas.microsoft.com/office/drawing/2014/main" id="{C623437F-BB7E-FFB0-7F02-4E6456511D1A}"/>
              </a:ext>
            </a:extLst>
          </p:cNvPr>
          <p:cNvSpPr/>
          <p:nvPr/>
        </p:nvSpPr>
        <p:spPr>
          <a:xfrm>
            <a:off x="9174210" y="1746497"/>
            <a:ext cx="281459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95 - 3</a:t>
            </a:r>
          </a:p>
        </p:txBody>
      </p:sp>
      <p:sp>
        <p:nvSpPr>
          <p:cNvPr id="5" name="Rounded Rectangle 39">
            <a:extLst>
              <a:ext uri="{FF2B5EF4-FFF2-40B4-BE49-F238E27FC236}">
                <a16:creationId xmlns:a16="http://schemas.microsoft.com/office/drawing/2014/main" id="{641C207F-3ED8-BFC9-6BE8-00C64F38F067}"/>
              </a:ext>
            </a:extLst>
          </p:cNvPr>
          <p:cNvSpPr/>
          <p:nvPr/>
        </p:nvSpPr>
        <p:spPr>
          <a:xfrm>
            <a:off x="6158897" y="1746497"/>
            <a:ext cx="281459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86 - 15</a:t>
            </a:r>
          </a:p>
        </p:txBody>
      </p:sp>
      <p:sp>
        <p:nvSpPr>
          <p:cNvPr id="6" name="TextBox 5">
            <a:extLst>
              <a:ext uri="{FF2B5EF4-FFF2-40B4-BE49-F238E27FC236}">
                <a16:creationId xmlns:a16="http://schemas.microsoft.com/office/drawing/2014/main" id="{717F1ADF-4041-2AA4-DB42-046B2562900F}"/>
              </a:ext>
            </a:extLst>
          </p:cNvPr>
          <p:cNvSpPr txBox="1"/>
          <p:nvPr/>
        </p:nvSpPr>
        <p:spPr>
          <a:xfrm>
            <a:off x="753533" y="307412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31</a:t>
            </a:r>
          </a:p>
        </p:txBody>
      </p:sp>
      <p:sp>
        <p:nvSpPr>
          <p:cNvPr id="7" name="TextBox 6">
            <a:extLst>
              <a:ext uri="{FF2B5EF4-FFF2-40B4-BE49-F238E27FC236}">
                <a16:creationId xmlns:a16="http://schemas.microsoft.com/office/drawing/2014/main" id="{4B6FA77C-E72A-DE64-4506-2DC699387F46}"/>
              </a:ext>
            </a:extLst>
          </p:cNvPr>
          <p:cNvSpPr txBox="1"/>
          <p:nvPr/>
        </p:nvSpPr>
        <p:spPr>
          <a:xfrm>
            <a:off x="1016000" y="4251404"/>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7</a:t>
            </a:r>
          </a:p>
        </p:txBody>
      </p:sp>
      <p:sp>
        <p:nvSpPr>
          <p:cNvPr id="11" name="TextBox 10">
            <a:extLst>
              <a:ext uri="{FF2B5EF4-FFF2-40B4-BE49-F238E27FC236}">
                <a16:creationId xmlns:a16="http://schemas.microsoft.com/office/drawing/2014/main" id="{8C5BFA7E-C326-1A47-2260-B2920C92E259}"/>
              </a:ext>
            </a:extLst>
          </p:cNvPr>
          <p:cNvSpPr txBox="1"/>
          <p:nvPr/>
        </p:nvSpPr>
        <p:spPr>
          <a:xfrm>
            <a:off x="16933" y="3669332"/>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13" name="Straight Connector 12">
            <a:extLst>
              <a:ext uri="{FF2B5EF4-FFF2-40B4-BE49-F238E27FC236}">
                <a16:creationId xmlns:a16="http://schemas.microsoft.com/office/drawing/2014/main" id="{5634A907-BBD5-5273-1B63-E657DEED5017}"/>
              </a:ext>
            </a:extLst>
          </p:cNvPr>
          <p:cNvCxnSpPr/>
          <p:nvPr/>
        </p:nvCxnSpPr>
        <p:spPr>
          <a:xfrm>
            <a:off x="552643" y="5341113"/>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C2B2463-7D9D-EAE3-5BD2-579D2A56F511}"/>
              </a:ext>
            </a:extLst>
          </p:cNvPr>
          <p:cNvSpPr txBox="1"/>
          <p:nvPr/>
        </p:nvSpPr>
        <p:spPr>
          <a:xfrm>
            <a:off x="1378961" y="5267404"/>
            <a:ext cx="74320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8</a:t>
            </a:r>
          </a:p>
        </p:txBody>
      </p:sp>
      <p:sp>
        <p:nvSpPr>
          <p:cNvPr id="16" name="TextBox 15">
            <a:extLst>
              <a:ext uri="{FF2B5EF4-FFF2-40B4-BE49-F238E27FC236}">
                <a16:creationId xmlns:a16="http://schemas.microsoft.com/office/drawing/2014/main" id="{95FC14DF-E076-1018-A351-30FBB9E85E6E}"/>
              </a:ext>
            </a:extLst>
          </p:cNvPr>
          <p:cNvSpPr txBox="1"/>
          <p:nvPr/>
        </p:nvSpPr>
        <p:spPr>
          <a:xfrm>
            <a:off x="855134" y="5267404"/>
            <a:ext cx="74320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3</a:t>
            </a:r>
          </a:p>
        </p:txBody>
      </p:sp>
      <p:sp>
        <p:nvSpPr>
          <p:cNvPr id="17" name="TextBox 16">
            <a:extLst>
              <a:ext uri="{FF2B5EF4-FFF2-40B4-BE49-F238E27FC236}">
                <a16:creationId xmlns:a16="http://schemas.microsoft.com/office/drawing/2014/main" id="{90A7848F-56B8-D7E0-7B4C-EF43B464036D}"/>
              </a:ext>
            </a:extLst>
          </p:cNvPr>
          <p:cNvSpPr txBox="1"/>
          <p:nvPr/>
        </p:nvSpPr>
        <p:spPr>
          <a:xfrm>
            <a:off x="10449030" y="5253368"/>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2</a:t>
            </a:r>
          </a:p>
        </p:txBody>
      </p:sp>
      <p:sp>
        <p:nvSpPr>
          <p:cNvPr id="18" name="TextBox 17">
            <a:extLst>
              <a:ext uri="{FF2B5EF4-FFF2-40B4-BE49-F238E27FC236}">
                <a16:creationId xmlns:a16="http://schemas.microsoft.com/office/drawing/2014/main" id="{955B14AD-CA5D-B8AE-FEA3-7FAB96757F32}"/>
              </a:ext>
            </a:extLst>
          </p:cNvPr>
          <p:cNvSpPr txBox="1"/>
          <p:nvPr/>
        </p:nvSpPr>
        <p:spPr>
          <a:xfrm>
            <a:off x="9870897" y="307412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95</a:t>
            </a:r>
          </a:p>
        </p:txBody>
      </p:sp>
      <p:sp>
        <p:nvSpPr>
          <p:cNvPr id="19" name="TextBox 18">
            <a:extLst>
              <a:ext uri="{FF2B5EF4-FFF2-40B4-BE49-F238E27FC236}">
                <a16:creationId xmlns:a16="http://schemas.microsoft.com/office/drawing/2014/main" id="{345EEEDD-D875-0EE6-0A20-AC32486D05B3}"/>
              </a:ext>
            </a:extLst>
          </p:cNvPr>
          <p:cNvSpPr txBox="1"/>
          <p:nvPr/>
        </p:nvSpPr>
        <p:spPr>
          <a:xfrm>
            <a:off x="10093449" y="4268360"/>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3</a:t>
            </a:r>
          </a:p>
        </p:txBody>
      </p:sp>
      <p:sp>
        <p:nvSpPr>
          <p:cNvPr id="21" name="TextBox 20">
            <a:extLst>
              <a:ext uri="{FF2B5EF4-FFF2-40B4-BE49-F238E27FC236}">
                <a16:creationId xmlns:a16="http://schemas.microsoft.com/office/drawing/2014/main" id="{3782FF82-1A53-0793-2A51-4848A0CCDA55}"/>
              </a:ext>
            </a:extLst>
          </p:cNvPr>
          <p:cNvSpPr txBox="1"/>
          <p:nvPr/>
        </p:nvSpPr>
        <p:spPr>
          <a:xfrm>
            <a:off x="9101419" y="360159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22" name="Straight Connector 21">
            <a:extLst>
              <a:ext uri="{FF2B5EF4-FFF2-40B4-BE49-F238E27FC236}">
                <a16:creationId xmlns:a16="http://schemas.microsoft.com/office/drawing/2014/main" id="{0B45FDCA-4695-91E1-833F-29058F2527A3}"/>
              </a:ext>
            </a:extLst>
          </p:cNvPr>
          <p:cNvCxnSpPr/>
          <p:nvPr/>
        </p:nvCxnSpPr>
        <p:spPr>
          <a:xfrm>
            <a:off x="9535528" y="5341113"/>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222A942-D215-B84C-521D-4E69F4F24CC5}"/>
              </a:ext>
            </a:extLst>
          </p:cNvPr>
          <p:cNvSpPr txBox="1"/>
          <p:nvPr/>
        </p:nvSpPr>
        <p:spPr>
          <a:xfrm>
            <a:off x="9941030" y="5267404"/>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9</a:t>
            </a:r>
          </a:p>
        </p:txBody>
      </p:sp>
      <p:sp>
        <p:nvSpPr>
          <p:cNvPr id="36" name="TextBox 35">
            <a:extLst>
              <a:ext uri="{FF2B5EF4-FFF2-40B4-BE49-F238E27FC236}">
                <a16:creationId xmlns:a16="http://schemas.microsoft.com/office/drawing/2014/main" id="{E8107FD4-DFC8-43AD-72FA-719D844BD414}"/>
              </a:ext>
            </a:extLst>
          </p:cNvPr>
          <p:cNvSpPr txBox="1"/>
          <p:nvPr/>
        </p:nvSpPr>
        <p:spPr>
          <a:xfrm>
            <a:off x="7545212" y="5238343"/>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1</a:t>
            </a:r>
          </a:p>
        </p:txBody>
      </p:sp>
      <p:sp>
        <p:nvSpPr>
          <p:cNvPr id="37" name="TextBox 36">
            <a:extLst>
              <a:ext uri="{FF2B5EF4-FFF2-40B4-BE49-F238E27FC236}">
                <a16:creationId xmlns:a16="http://schemas.microsoft.com/office/drawing/2014/main" id="{0AF9A651-B9D1-1521-DCD7-2E6BDAC31AB9}"/>
              </a:ext>
            </a:extLst>
          </p:cNvPr>
          <p:cNvSpPr txBox="1"/>
          <p:nvPr/>
        </p:nvSpPr>
        <p:spPr>
          <a:xfrm>
            <a:off x="6967080" y="3059103"/>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86</a:t>
            </a:r>
          </a:p>
        </p:txBody>
      </p:sp>
      <p:sp>
        <p:nvSpPr>
          <p:cNvPr id="38" name="TextBox 37">
            <a:extLst>
              <a:ext uri="{FF2B5EF4-FFF2-40B4-BE49-F238E27FC236}">
                <a16:creationId xmlns:a16="http://schemas.microsoft.com/office/drawing/2014/main" id="{A8B82549-006E-0C5B-C8D2-FB5F06CDE0D8}"/>
              </a:ext>
            </a:extLst>
          </p:cNvPr>
          <p:cNvSpPr txBox="1"/>
          <p:nvPr/>
        </p:nvSpPr>
        <p:spPr>
          <a:xfrm>
            <a:off x="6967080" y="4253335"/>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15</a:t>
            </a:r>
          </a:p>
        </p:txBody>
      </p:sp>
      <p:sp>
        <p:nvSpPr>
          <p:cNvPr id="39" name="TextBox 38">
            <a:extLst>
              <a:ext uri="{FF2B5EF4-FFF2-40B4-BE49-F238E27FC236}">
                <a16:creationId xmlns:a16="http://schemas.microsoft.com/office/drawing/2014/main" id="{5AFE8482-FD2C-DCF5-5808-DA18EEBC13E4}"/>
              </a:ext>
            </a:extLst>
          </p:cNvPr>
          <p:cNvSpPr txBox="1"/>
          <p:nvPr/>
        </p:nvSpPr>
        <p:spPr>
          <a:xfrm>
            <a:off x="6197601" y="3586573"/>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40" name="Straight Connector 39">
            <a:extLst>
              <a:ext uri="{FF2B5EF4-FFF2-40B4-BE49-F238E27FC236}">
                <a16:creationId xmlns:a16="http://schemas.microsoft.com/office/drawing/2014/main" id="{04B4790E-160D-21E4-C19E-91F70DB0DBC9}"/>
              </a:ext>
            </a:extLst>
          </p:cNvPr>
          <p:cNvCxnSpPr/>
          <p:nvPr/>
        </p:nvCxnSpPr>
        <p:spPr>
          <a:xfrm>
            <a:off x="6631711" y="5326088"/>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B302BDB-4127-9EB0-3445-22F93AF8349F}"/>
              </a:ext>
            </a:extLst>
          </p:cNvPr>
          <p:cNvSpPr txBox="1"/>
          <p:nvPr/>
        </p:nvSpPr>
        <p:spPr>
          <a:xfrm>
            <a:off x="7037212" y="5252379"/>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7</a:t>
            </a:r>
          </a:p>
        </p:txBody>
      </p:sp>
      <p:sp>
        <p:nvSpPr>
          <p:cNvPr id="42" name="Oval 41">
            <a:extLst>
              <a:ext uri="{FF2B5EF4-FFF2-40B4-BE49-F238E27FC236}">
                <a16:creationId xmlns:a16="http://schemas.microsoft.com/office/drawing/2014/main" id="{6F16095F-95D1-A0F2-8C09-2F03A5D96D6A}"/>
              </a:ext>
            </a:extLst>
          </p:cNvPr>
          <p:cNvSpPr/>
          <p:nvPr/>
        </p:nvSpPr>
        <p:spPr>
          <a:xfrm>
            <a:off x="189345" y="314035"/>
            <a:ext cx="711200" cy="7112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48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p>
        </p:txBody>
      </p:sp>
      <p:sp>
        <p:nvSpPr>
          <p:cNvPr id="43" name="Rounded Rectangle 31">
            <a:extLst>
              <a:ext uri="{FF2B5EF4-FFF2-40B4-BE49-F238E27FC236}">
                <a16:creationId xmlns:a16="http://schemas.microsoft.com/office/drawing/2014/main" id="{31EEB5D8-4297-2919-86B5-D370245F21C5}"/>
              </a:ext>
            </a:extLst>
          </p:cNvPr>
          <p:cNvSpPr/>
          <p:nvPr/>
        </p:nvSpPr>
        <p:spPr>
          <a:xfrm>
            <a:off x="3168953" y="1746497"/>
            <a:ext cx="2814591" cy="1016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5333" b="1">
                <a:solidFill>
                  <a:prstClr val="black"/>
                </a:solidFill>
                <a:latin typeface="Arial" pitchFamily="34" charset="0"/>
                <a:cs typeface="Arial" pitchFamily="34" charset="0"/>
              </a:rPr>
              <a:t>23 + 64</a:t>
            </a:r>
          </a:p>
        </p:txBody>
      </p:sp>
      <p:sp>
        <p:nvSpPr>
          <p:cNvPr id="44" name="TextBox 43">
            <a:extLst>
              <a:ext uri="{FF2B5EF4-FFF2-40B4-BE49-F238E27FC236}">
                <a16:creationId xmlns:a16="http://schemas.microsoft.com/office/drawing/2014/main" id="{A82DA06D-7654-86DF-4DB3-620DCF05E2EE}"/>
              </a:ext>
            </a:extLst>
          </p:cNvPr>
          <p:cNvSpPr txBox="1"/>
          <p:nvPr/>
        </p:nvSpPr>
        <p:spPr>
          <a:xfrm>
            <a:off x="4555268" y="5253368"/>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7</a:t>
            </a:r>
          </a:p>
        </p:txBody>
      </p:sp>
      <p:sp>
        <p:nvSpPr>
          <p:cNvPr id="45" name="TextBox 44">
            <a:extLst>
              <a:ext uri="{FF2B5EF4-FFF2-40B4-BE49-F238E27FC236}">
                <a16:creationId xmlns:a16="http://schemas.microsoft.com/office/drawing/2014/main" id="{29CE6DE4-7B98-5592-3AE2-DFF9882F5FD1}"/>
              </a:ext>
            </a:extLst>
          </p:cNvPr>
          <p:cNvSpPr txBox="1"/>
          <p:nvPr/>
        </p:nvSpPr>
        <p:spPr>
          <a:xfrm>
            <a:off x="3977136" y="307412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23</a:t>
            </a:r>
          </a:p>
        </p:txBody>
      </p:sp>
      <p:sp>
        <p:nvSpPr>
          <p:cNvPr id="46" name="TextBox 45">
            <a:extLst>
              <a:ext uri="{FF2B5EF4-FFF2-40B4-BE49-F238E27FC236}">
                <a16:creationId xmlns:a16="http://schemas.microsoft.com/office/drawing/2014/main" id="{57D0F5A7-B755-654C-F7B2-C995AFE8F8E8}"/>
              </a:ext>
            </a:extLst>
          </p:cNvPr>
          <p:cNvSpPr txBox="1"/>
          <p:nvPr/>
        </p:nvSpPr>
        <p:spPr>
          <a:xfrm>
            <a:off x="3977136" y="4268361"/>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64</a:t>
            </a:r>
          </a:p>
        </p:txBody>
      </p:sp>
      <p:sp>
        <p:nvSpPr>
          <p:cNvPr id="47" name="TextBox 46">
            <a:extLst>
              <a:ext uri="{FF2B5EF4-FFF2-40B4-BE49-F238E27FC236}">
                <a16:creationId xmlns:a16="http://schemas.microsoft.com/office/drawing/2014/main" id="{FB37E3BD-7910-F34D-FEC5-A56202D79D93}"/>
              </a:ext>
            </a:extLst>
          </p:cNvPr>
          <p:cNvSpPr txBox="1"/>
          <p:nvPr/>
        </p:nvSpPr>
        <p:spPr>
          <a:xfrm>
            <a:off x="3207657" y="3601599"/>
            <a:ext cx="1422400"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a:t>
            </a:r>
          </a:p>
        </p:txBody>
      </p:sp>
      <p:cxnSp>
        <p:nvCxnSpPr>
          <p:cNvPr id="58" name="Straight Connector 57">
            <a:extLst>
              <a:ext uri="{FF2B5EF4-FFF2-40B4-BE49-F238E27FC236}">
                <a16:creationId xmlns:a16="http://schemas.microsoft.com/office/drawing/2014/main" id="{D682D92F-7881-0D36-AB2F-289B4B03392F}"/>
              </a:ext>
            </a:extLst>
          </p:cNvPr>
          <p:cNvCxnSpPr/>
          <p:nvPr/>
        </p:nvCxnSpPr>
        <p:spPr>
          <a:xfrm>
            <a:off x="3641767" y="5341113"/>
            <a:ext cx="172720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7FD68F18-97F7-4C27-DA56-1EAD555A8929}"/>
              </a:ext>
            </a:extLst>
          </p:cNvPr>
          <p:cNvSpPr txBox="1"/>
          <p:nvPr/>
        </p:nvSpPr>
        <p:spPr>
          <a:xfrm>
            <a:off x="4047268" y="5267404"/>
            <a:ext cx="785989" cy="1077218"/>
          </a:xfrm>
          <a:prstGeom prst="rect">
            <a:avLst/>
          </a:prstGeom>
          <a:noFill/>
        </p:spPr>
        <p:txBody>
          <a:bodyPr wrap="square" rtlCol="0">
            <a:spAutoFit/>
          </a:bodyPr>
          <a:lstStyle/>
          <a:p>
            <a:pPr algn="ctr" defTabSz="1219170"/>
            <a:r>
              <a:rPr lang="en-US" sz="6400">
                <a:solidFill>
                  <a:srgbClr val="0070C0"/>
                </a:solidFill>
                <a:latin typeface="Arial" pitchFamily="34" charset="0"/>
                <a:cs typeface="Arial" pitchFamily="34" charset="0"/>
              </a:rPr>
              <a:t>8</a:t>
            </a:r>
          </a:p>
        </p:txBody>
      </p:sp>
    </p:spTree>
    <p:extLst>
      <p:ext uri="{BB962C8B-B14F-4D97-AF65-F5344CB8AC3E}">
        <p14:creationId xmlns:p14="http://schemas.microsoft.com/office/powerpoint/2010/main" val="36278770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25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wipe(left)">
                                      <p:cBhvr>
                                        <p:cTn id="42" dur="125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fade">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1250"/>
                                        <p:tgtEl>
                                          <p:spTgt spid="5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left)">
                                      <p:cBhvr>
                                        <p:cTn id="67" dur="125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125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500"/>
                                        <p:tgtEl>
                                          <p:spTgt spid="3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1250"/>
                                        <p:tgtEl>
                                          <p:spTgt spid="4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fade">
                                      <p:cBhvr>
                                        <p:cTn id="87" dur="5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fade">
                                      <p:cBhvr>
                                        <p:cTn id="92" dur="500"/>
                                        <p:tgtEl>
                                          <p:spTgt spid="41"/>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125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left)">
                                      <p:cBhvr>
                                        <p:cTn id="102" dur="1250"/>
                                        <p:tgtEl>
                                          <p:spTgt spid="1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wipe(left)">
                                      <p:cBhvr>
                                        <p:cTn id="112" dur="125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animEffect transition="in" filter="fade">
                                      <p:cBhvr>
                                        <p:cTn id="117" dur="500"/>
                                        <p:tgtEl>
                                          <p:spTgt spid="1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5" grpId="0"/>
      <p:bldP spid="16" grpId="0"/>
      <p:bldP spid="17" grpId="0"/>
      <p:bldP spid="18" grpId="0"/>
      <p:bldP spid="19" grpId="0"/>
      <p:bldP spid="21" grpId="0"/>
      <p:bldP spid="23" grpId="0"/>
      <p:bldP spid="36" grpId="0"/>
      <p:bldP spid="37" grpId="0"/>
      <p:bldP spid="38" grpId="0"/>
      <p:bldP spid="39" grpId="0"/>
      <p:bldP spid="41" grpId="0"/>
      <p:bldP spid="44" grpId="0"/>
      <p:bldP spid="45" grpId="0"/>
      <p:bldP spid="46" grpId="0"/>
      <p:bldP spid="47"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3">
            <a:extLst>
              <a:ext uri="{FF2B5EF4-FFF2-40B4-BE49-F238E27FC236}">
                <a16:creationId xmlns:a16="http://schemas.microsoft.com/office/drawing/2014/main" id="{9D645240-D005-4810-AC9C-C05A048A4394}"/>
              </a:ext>
            </a:extLst>
          </p:cNvPr>
          <p:cNvSpPr/>
          <p:nvPr/>
        </p:nvSpPr>
        <p:spPr>
          <a:xfrm>
            <a:off x="671082" y="501972"/>
            <a:ext cx="10849835" cy="1698304"/>
          </a:xfrm>
          <a:custGeom>
            <a:avLst/>
            <a:gdLst>
              <a:gd name="connsiteX0" fmla="*/ 0 w 10849835"/>
              <a:gd name="connsiteY0" fmla="*/ 283056 h 1698304"/>
              <a:gd name="connsiteX1" fmla="*/ 283056 w 10849835"/>
              <a:gd name="connsiteY1" fmla="*/ 0 h 1698304"/>
              <a:gd name="connsiteX2" fmla="*/ 648699 w 10849835"/>
              <a:gd name="connsiteY2" fmla="*/ 0 h 1698304"/>
              <a:gd name="connsiteX3" fmla="*/ 1014343 w 10849835"/>
              <a:gd name="connsiteY3" fmla="*/ 0 h 1698304"/>
              <a:gd name="connsiteX4" fmla="*/ 1482824 w 10849835"/>
              <a:gd name="connsiteY4" fmla="*/ 0 h 1698304"/>
              <a:gd name="connsiteX5" fmla="*/ 1848467 w 10849835"/>
              <a:gd name="connsiteY5" fmla="*/ 0 h 1698304"/>
              <a:gd name="connsiteX6" fmla="*/ 2419785 w 10849835"/>
              <a:gd name="connsiteY6" fmla="*/ 0 h 1698304"/>
              <a:gd name="connsiteX7" fmla="*/ 2785429 w 10849835"/>
              <a:gd name="connsiteY7" fmla="*/ 0 h 1698304"/>
              <a:gd name="connsiteX8" fmla="*/ 3253909 w 10849835"/>
              <a:gd name="connsiteY8" fmla="*/ 0 h 1698304"/>
              <a:gd name="connsiteX9" fmla="*/ 3825227 w 10849835"/>
              <a:gd name="connsiteY9" fmla="*/ 0 h 1698304"/>
              <a:gd name="connsiteX10" fmla="*/ 4396545 w 10849835"/>
              <a:gd name="connsiteY10" fmla="*/ 0 h 1698304"/>
              <a:gd name="connsiteX11" fmla="*/ 5173538 w 10849835"/>
              <a:gd name="connsiteY11" fmla="*/ 0 h 1698304"/>
              <a:gd name="connsiteX12" fmla="*/ 5847693 w 10849835"/>
              <a:gd name="connsiteY12" fmla="*/ 0 h 1698304"/>
              <a:gd name="connsiteX13" fmla="*/ 6110499 w 10849835"/>
              <a:gd name="connsiteY13" fmla="*/ 0 h 1698304"/>
              <a:gd name="connsiteX14" fmla="*/ 6887491 w 10849835"/>
              <a:gd name="connsiteY14" fmla="*/ 0 h 1698304"/>
              <a:gd name="connsiteX15" fmla="*/ 7664484 w 10849835"/>
              <a:gd name="connsiteY15" fmla="*/ 0 h 1698304"/>
              <a:gd name="connsiteX16" fmla="*/ 8030127 w 10849835"/>
              <a:gd name="connsiteY16" fmla="*/ 0 h 1698304"/>
              <a:gd name="connsiteX17" fmla="*/ 8807120 w 10849835"/>
              <a:gd name="connsiteY17" fmla="*/ 0 h 1698304"/>
              <a:gd name="connsiteX18" fmla="*/ 9378438 w 10849835"/>
              <a:gd name="connsiteY18" fmla="*/ 0 h 1698304"/>
              <a:gd name="connsiteX19" fmla="*/ 9641244 w 10849835"/>
              <a:gd name="connsiteY19" fmla="*/ 0 h 1698304"/>
              <a:gd name="connsiteX20" fmla="*/ 10566779 w 10849835"/>
              <a:gd name="connsiteY20" fmla="*/ 0 h 1698304"/>
              <a:gd name="connsiteX21" fmla="*/ 10849835 w 10849835"/>
              <a:gd name="connsiteY21" fmla="*/ 283056 h 1698304"/>
              <a:gd name="connsiteX22" fmla="*/ 10849835 w 10849835"/>
              <a:gd name="connsiteY22" fmla="*/ 849152 h 1698304"/>
              <a:gd name="connsiteX23" fmla="*/ 10849835 w 10849835"/>
              <a:gd name="connsiteY23" fmla="*/ 1415248 h 1698304"/>
              <a:gd name="connsiteX24" fmla="*/ 10566779 w 10849835"/>
              <a:gd name="connsiteY24" fmla="*/ 1698304 h 1698304"/>
              <a:gd name="connsiteX25" fmla="*/ 9789787 w 10849835"/>
              <a:gd name="connsiteY25" fmla="*/ 1698304 h 1698304"/>
              <a:gd name="connsiteX26" fmla="*/ 9526980 w 10849835"/>
              <a:gd name="connsiteY26" fmla="*/ 1698304 h 1698304"/>
              <a:gd name="connsiteX27" fmla="*/ 9161337 w 10849835"/>
              <a:gd name="connsiteY27" fmla="*/ 1698304 h 1698304"/>
              <a:gd name="connsiteX28" fmla="*/ 8795693 w 10849835"/>
              <a:gd name="connsiteY28" fmla="*/ 1698304 h 1698304"/>
              <a:gd name="connsiteX29" fmla="*/ 8430050 w 10849835"/>
              <a:gd name="connsiteY29" fmla="*/ 1698304 h 1698304"/>
              <a:gd name="connsiteX30" fmla="*/ 7653057 w 10849835"/>
              <a:gd name="connsiteY30" fmla="*/ 1698304 h 1698304"/>
              <a:gd name="connsiteX31" fmla="*/ 6978902 w 10849835"/>
              <a:gd name="connsiteY31" fmla="*/ 1698304 h 1698304"/>
              <a:gd name="connsiteX32" fmla="*/ 6510422 w 10849835"/>
              <a:gd name="connsiteY32" fmla="*/ 1698304 h 1698304"/>
              <a:gd name="connsiteX33" fmla="*/ 6041941 w 10849835"/>
              <a:gd name="connsiteY33" fmla="*/ 1698304 h 1698304"/>
              <a:gd name="connsiteX34" fmla="*/ 5779135 w 10849835"/>
              <a:gd name="connsiteY34" fmla="*/ 1698304 h 1698304"/>
              <a:gd name="connsiteX35" fmla="*/ 5104979 w 10849835"/>
              <a:gd name="connsiteY35" fmla="*/ 1698304 h 1698304"/>
              <a:gd name="connsiteX36" fmla="*/ 4430824 w 10849835"/>
              <a:gd name="connsiteY36" fmla="*/ 1698304 h 1698304"/>
              <a:gd name="connsiteX37" fmla="*/ 3756669 w 10849835"/>
              <a:gd name="connsiteY37" fmla="*/ 1698304 h 1698304"/>
              <a:gd name="connsiteX38" fmla="*/ 3082514 w 10849835"/>
              <a:gd name="connsiteY38" fmla="*/ 1698304 h 1698304"/>
              <a:gd name="connsiteX39" fmla="*/ 2408359 w 10849835"/>
              <a:gd name="connsiteY39" fmla="*/ 1698304 h 1698304"/>
              <a:gd name="connsiteX40" fmla="*/ 1631366 w 10849835"/>
              <a:gd name="connsiteY40" fmla="*/ 1698304 h 1698304"/>
              <a:gd name="connsiteX41" fmla="*/ 957211 w 10849835"/>
              <a:gd name="connsiteY41" fmla="*/ 1698304 h 1698304"/>
              <a:gd name="connsiteX42" fmla="*/ 283056 w 10849835"/>
              <a:gd name="connsiteY42" fmla="*/ 1698304 h 1698304"/>
              <a:gd name="connsiteX43" fmla="*/ 0 w 10849835"/>
              <a:gd name="connsiteY43" fmla="*/ 1415248 h 1698304"/>
              <a:gd name="connsiteX44" fmla="*/ 0 w 10849835"/>
              <a:gd name="connsiteY44" fmla="*/ 871796 h 1698304"/>
              <a:gd name="connsiteX45" fmla="*/ 0 w 10849835"/>
              <a:gd name="connsiteY45" fmla="*/ 283056 h 169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49835" h="1698304" fill="none" extrusionOk="0">
                <a:moveTo>
                  <a:pt x="0" y="283056"/>
                </a:moveTo>
                <a:cubicBezTo>
                  <a:pt x="-20695" y="117881"/>
                  <a:pt x="152368" y="-30181"/>
                  <a:pt x="283056" y="0"/>
                </a:cubicBezTo>
                <a:cubicBezTo>
                  <a:pt x="419747" y="-3828"/>
                  <a:pt x="512779" y="43601"/>
                  <a:pt x="648699" y="0"/>
                </a:cubicBezTo>
                <a:cubicBezTo>
                  <a:pt x="784619" y="-43601"/>
                  <a:pt x="832472" y="28884"/>
                  <a:pt x="1014343" y="0"/>
                </a:cubicBezTo>
                <a:cubicBezTo>
                  <a:pt x="1196214" y="-28884"/>
                  <a:pt x="1291616" y="12960"/>
                  <a:pt x="1482824" y="0"/>
                </a:cubicBezTo>
                <a:cubicBezTo>
                  <a:pt x="1674032" y="-12960"/>
                  <a:pt x="1730025" y="24950"/>
                  <a:pt x="1848467" y="0"/>
                </a:cubicBezTo>
                <a:cubicBezTo>
                  <a:pt x="1966909" y="-24950"/>
                  <a:pt x="2298796" y="25719"/>
                  <a:pt x="2419785" y="0"/>
                </a:cubicBezTo>
                <a:cubicBezTo>
                  <a:pt x="2540774" y="-25719"/>
                  <a:pt x="2659167" y="35683"/>
                  <a:pt x="2785429" y="0"/>
                </a:cubicBezTo>
                <a:cubicBezTo>
                  <a:pt x="2911691" y="-35683"/>
                  <a:pt x="3048472" y="27074"/>
                  <a:pt x="3253909" y="0"/>
                </a:cubicBezTo>
                <a:cubicBezTo>
                  <a:pt x="3459346" y="-27074"/>
                  <a:pt x="3608652" y="7151"/>
                  <a:pt x="3825227" y="0"/>
                </a:cubicBezTo>
                <a:cubicBezTo>
                  <a:pt x="4041802" y="-7151"/>
                  <a:pt x="4128269" y="25025"/>
                  <a:pt x="4396545" y="0"/>
                </a:cubicBezTo>
                <a:cubicBezTo>
                  <a:pt x="4664821" y="-25025"/>
                  <a:pt x="5017175" y="73715"/>
                  <a:pt x="5173538" y="0"/>
                </a:cubicBezTo>
                <a:cubicBezTo>
                  <a:pt x="5329901" y="-73715"/>
                  <a:pt x="5526104" y="24452"/>
                  <a:pt x="5847693" y="0"/>
                </a:cubicBezTo>
                <a:cubicBezTo>
                  <a:pt x="6169282" y="-24452"/>
                  <a:pt x="6044642" y="1945"/>
                  <a:pt x="6110499" y="0"/>
                </a:cubicBezTo>
                <a:cubicBezTo>
                  <a:pt x="6176356" y="-1945"/>
                  <a:pt x="6672187" y="13670"/>
                  <a:pt x="6887491" y="0"/>
                </a:cubicBezTo>
                <a:cubicBezTo>
                  <a:pt x="7102795" y="-13670"/>
                  <a:pt x="7353977" y="29109"/>
                  <a:pt x="7664484" y="0"/>
                </a:cubicBezTo>
                <a:cubicBezTo>
                  <a:pt x="7974991" y="-29109"/>
                  <a:pt x="7950824" y="34832"/>
                  <a:pt x="8030127" y="0"/>
                </a:cubicBezTo>
                <a:cubicBezTo>
                  <a:pt x="8109430" y="-34832"/>
                  <a:pt x="8571667" y="86211"/>
                  <a:pt x="8807120" y="0"/>
                </a:cubicBezTo>
                <a:cubicBezTo>
                  <a:pt x="9042573" y="-86211"/>
                  <a:pt x="9201822" y="39028"/>
                  <a:pt x="9378438" y="0"/>
                </a:cubicBezTo>
                <a:cubicBezTo>
                  <a:pt x="9555054" y="-39028"/>
                  <a:pt x="9551083" y="3343"/>
                  <a:pt x="9641244" y="0"/>
                </a:cubicBezTo>
                <a:cubicBezTo>
                  <a:pt x="9731405" y="-3343"/>
                  <a:pt x="10149654" y="68721"/>
                  <a:pt x="10566779" y="0"/>
                </a:cubicBezTo>
                <a:cubicBezTo>
                  <a:pt x="10719704" y="1786"/>
                  <a:pt x="10844558" y="102100"/>
                  <a:pt x="10849835" y="283056"/>
                </a:cubicBezTo>
                <a:cubicBezTo>
                  <a:pt x="10912543" y="405332"/>
                  <a:pt x="10832249" y="660549"/>
                  <a:pt x="10849835" y="849152"/>
                </a:cubicBezTo>
                <a:cubicBezTo>
                  <a:pt x="10867421" y="1037755"/>
                  <a:pt x="10812513" y="1262609"/>
                  <a:pt x="10849835" y="1415248"/>
                </a:cubicBezTo>
                <a:cubicBezTo>
                  <a:pt x="10847248" y="1542165"/>
                  <a:pt x="10757671" y="1705761"/>
                  <a:pt x="10566779" y="1698304"/>
                </a:cubicBezTo>
                <a:cubicBezTo>
                  <a:pt x="10358284" y="1737645"/>
                  <a:pt x="10175504" y="1635048"/>
                  <a:pt x="9789787" y="1698304"/>
                </a:cubicBezTo>
                <a:cubicBezTo>
                  <a:pt x="9404070" y="1761560"/>
                  <a:pt x="9620047" y="1675472"/>
                  <a:pt x="9526980" y="1698304"/>
                </a:cubicBezTo>
                <a:cubicBezTo>
                  <a:pt x="9433913" y="1721136"/>
                  <a:pt x="9274888" y="1693816"/>
                  <a:pt x="9161337" y="1698304"/>
                </a:cubicBezTo>
                <a:cubicBezTo>
                  <a:pt x="9047786" y="1702792"/>
                  <a:pt x="8882257" y="1671311"/>
                  <a:pt x="8795693" y="1698304"/>
                </a:cubicBezTo>
                <a:cubicBezTo>
                  <a:pt x="8709129" y="1725297"/>
                  <a:pt x="8588762" y="1696686"/>
                  <a:pt x="8430050" y="1698304"/>
                </a:cubicBezTo>
                <a:cubicBezTo>
                  <a:pt x="8271338" y="1699922"/>
                  <a:pt x="7861964" y="1647325"/>
                  <a:pt x="7653057" y="1698304"/>
                </a:cubicBezTo>
                <a:cubicBezTo>
                  <a:pt x="7444150" y="1749283"/>
                  <a:pt x="7125684" y="1618724"/>
                  <a:pt x="6978902" y="1698304"/>
                </a:cubicBezTo>
                <a:cubicBezTo>
                  <a:pt x="6832120" y="1777884"/>
                  <a:pt x="6731779" y="1655047"/>
                  <a:pt x="6510422" y="1698304"/>
                </a:cubicBezTo>
                <a:cubicBezTo>
                  <a:pt x="6289065" y="1741561"/>
                  <a:pt x="6150513" y="1650772"/>
                  <a:pt x="6041941" y="1698304"/>
                </a:cubicBezTo>
                <a:cubicBezTo>
                  <a:pt x="5933369" y="1745836"/>
                  <a:pt x="5861215" y="1693649"/>
                  <a:pt x="5779135" y="1698304"/>
                </a:cubicBezTo>
                <a:cubicBezTo>
                  <a:pt x="5697055" y="1702959"/>
                  <a:pt x="5395320" y="1639170"/>
                  <a:pt x="5104979" y="1698304"/>
                </a:cubicBezTo>
                <a:cubicBezTo>
                  <a:pt x="4814638" y="1757438"/>
                  <a:pt x="4583835" y="1624832"/>
                  <a:pt x="4430824" y="1698304"/>
                </a:cubicBezTo>
                <a:cubicBezTo>
                  <a:pt x="4277813" y="1771776"/>
                  <a:pt x="4058759" y="1645911"/>
                  <a:pt x="3756669" y="1698304"/>
                </a:cubicBezTo>
                <a:cubicBezTo>
                  <a:pt x="3454579" y="1750697"/>
                  <a:pt x="3253019" y="1642410"/>
                  <a:pt x="3082514" y="1698304"/>
                </a:cubicBezTo>
                <a:cubicBezTo>
                  <a:pt x="2912009" y="1754198"/>
                  <a:pt x="2549678" y="1688440"/>
                  <a:pt x="2408359" y="1698304"/>
                </a:cubicBezTo>
                <a:cubicBezTo>
                  <a:pt x="2267040" y="1708168"/>
                  <a:pt x="1978545" y="1633070"/>
                  <a:pt x="1631366" y="1698304"/>
                </a:cubicBezTo>
                <a:cubicBezTo>
                  <a:pt x="1284187" y="1763538"/>
                  <a:pt x="1183613" y="1644543"/>
                  <a:pt x="957211" y="1698304"/>
                </a:cubicBezTo>
                <a:cubicBezTo>
                  <a:pt x="730810" y="1752065"/>
                  <a:pt x="516599" y="1632232"/>
                  <a:pt x="283056" y="1698304"/>
                </a:cubicBezTo>
                <a:cubicBezTo>
                  <a:pt x="116620" y="1709058"/>
                  <a:pt x="-42384" y="1578013"/>
                  <a:pt x="0" y="1415248"/>
                </a:cubicBezTo>
                <a:cubicBezTo>
                  <a:pt x="-26131" y="1266621"/>
                  <a:pt x="10927" y="1118122"/>
                  <a:pt x="0" y="871796"/>
                </a:cubicBezTo>
                <a:cubicBezTo>
                  <a:pt x="-10927" y="625470"/>
                  <a:pt x="65460" y="403431"/>
                  <a:pt x="0" y="283056"/>
                </a:cubicBezTo>
                <a:close/>
              </a:path>
              <a:path w="10849835" h="1698304" stroke="0" extrusionOk="0">
                <a:moveTo>
                  <a:pt x="0" y="283056"/>
                </a:moveTo>
                <a:cubicBezTo>
                  <a:pt x="-20216" y="120756"/>
                  <a:pt x="141102" y="10943"/>
                  <a:pt x="283056" y="0"/>
                </a:cubicBezTo>
                <a:cubicBezTo>
                  <a:pt x="503953" y="-1878"/>
                  <a:pt x="622286" y="35183"/>
                  <a:pt x="957211" y="0"/>
                </a:cubicBezTo>
                <a:cubicBezTo>
                  <a:pt x="1292136" y="-35183"/>
                  <a:pt x="1315389" y="12743"/>
                  <a:pt x="1631366" y="0"/>
                </a:cubicBezTo>
                <a:cubicBezTo>
                  <a:pt x="1947344" y="-12743"/>
                  <a:pt x="1992835" y="67193"/>
                  <a:pt x="2305522" y="0"/>
                </a:cubicBezTo>
                <a:cubicBezTo>
                  <a:pt x="2618209" y="-67193"/>
                  <a:pt x="2832140" y="65548"/>
                  <a:pt x="3082514" y="0"/>
                </a:cubicBezTo>
                <a:cubicBezTo>
                  <a:pt x="3332888" y="-65548"/>
                  <a:pt x="3283615" y="27494"/>
                  <a:pt x="3448157" y="0"/>
                </a:cubicBezTo>
                <a:cubicBezTo>
                  <a:pt x="3612699" y="-27494"/>
                  <a:pt x="3895975" y="18262"/>
                  <a:pt x="4019475" y="0"/>
                </a:cubicBezTo>
                <a:cubicBezTo>
                  <a:pt x="4142975" y="-18262"/>
                  <a:pt x="4287521" y="7289"/>
                  <a:pt x="4487956" y="0"/>
                </a:cubicBezTo>
                <a:cubicBezTo>
                  <a:pt x="4688391" y="-7289"/>
                  <a:pt x="4692935" y="41394"/>
                  <a:pt x="4853600" y="0"/>
                </a:cubicBezTo>
                <a:cubicBezTo>
                  <a:pt x="5014265" y="-41394"/>
                  <a:pt x="5216277" y="32521"/>
                  <a:pt x="5527755" y="0"/>
                </a:cubicBezTo>
                <a:cubicBezTo>
                  <a:pt x="5839233" y="-32521"/>
                  <a:pt x="5717520" y="9280"/>
                  <a:pt x="5790561" y="0"/>
                </a:cubicBezTo>
                <a:cubicBezTo>
                  <a:pt x="5863602" y="-9280"/>
                  <a:pt x="5926210" y="30890"/>
                  <a:pt x="6053367" y="0"/>
                </a:cubicBezTo>
                <a:cubicBezTo>
                  <a:pt x="6180524" y="-30890"/>
                  <a:pt x="6522887" y="25143"/>
                  <a:pt x="6727522" y="0"/>
                </a:cubicBezTo>
                <a:cubicBezTo>
                  <a:pt x="6932158" y="-25143"/>
                  <a:pt x="7008792" y="685"/>
                  <a:pt x="7093166" y="0"/>
                </a:cubicBezTo>
                <a:cubicBezTo>
                  <a:pt x="7177540" y="-685"/>
                  <a:pt x="7285646" y="31261"/>
                  <a:pt x="7458809" y="0"/>
                </a:cubicBezTo>
                <a:cubicBezTo>
                  <a:pt x="7631972" y="-31261"/>
                  <a:pt x="7925234" y="73323"/>
                  <a:pt x="8235802" y="0"/>
                </a:cubicBezTo>
                <a:cubicBezTo>
                  <a:pt x="8546370" y="-73323"/>
                  <a:pt x="8649557" y="84890"/>
                  <a:pt x="9012794" y="0"/>
                </a:cubicBezTo>
                <a:cubicBezTo>
                  <a:pt x="9376031" y="-84890"/>
                  <a:pt x="9365187" y="21563"/>
                  <a:pt x="9481275" y="0"/>
                </a:cubicBezTo>
                <a:cubicBezTo>
                  <a:pt x="9597363" y="-21563"/>
                  <a:pt x="10234423" y="4550"/>
                  <a:pt x="10566779" y="0"/>
                </a:cubicBezTo>
                <a:cubicBezTo>
                  <a:pt x="10744257" y="-10786"/>
                  <a:pt x="10848625" y="107154"/>
                  <a:pt x="10849835" y="283056"/>
                </a:cubicBezTo>
                <a:cubicBezTo>
                  <a:pt x="10860127" y="470746"/>
                  <a:pt x="10799248" y="632391"/>
                  <a:pt x="10849835" y="849152"/>
                </a:cubicBezTo>
                <a:cubicBezTo>
                  <a:pt x="10900422" y="1065913"/>
                  <a:pt x="10786237" y="1249430"/>
                  <a:pt x="10849835" y="1415248"/>
                </a:cubicBezTo>
                <a:cubicBezTo>
                  <a:pt x="10837487" y="1598380"/>
                  <a:pt x="10707494" y="1691367"/>
                  <a:pt x="10566779" y="1698304"/>
                </a:cubicBezTo>
                <a:cubicBezTo>
                  <a:pt x="10415820" y="1729441"/>
                  <a:pt x="10305019" y="1694854"/>
                  <a:pt x="10201136" y="1698304"/>
                </a:cubicBezTo>
                <a:cubicBezTo>
                  <a:pt x="10097253" y="1701754"/>
                  <a:pt x="9953379" y="1665476"/>
                  <a:pt x="9835492" y="1698304"/>
                </a:cubicBezTo>
                <a:cubicBezTo>
                  <a:pt x="9717605" y="1731132"/>
                  <a:pt x="9668852" y="1672059"/>
                  <a:pt x="9572686" y="1698304"/>
                </a:cubicBezTo>
                <a:cubicBezTo>
                  <a:pt x="9476520" y="1724549"/>
                  <a:pt x="9384400" y="1673814"/>
                  <a:pt x="9207042" y="1698304"/>
                </a:cubicBezTo>
                <a:cubicBezTo>
                  <a:pt x="9029684" y="1722794"/>
                  <a:pt x="8762723" y="1658741"/>
                  <a:pt x="8532887" y="1698304"/>
                </a:cubicBezTo>
                <a:cubicBezTo>
                  <a:pt x="8303051" y="1737867"/>
                  <a:pt x="8298689" y="1687862"/>
                  <a:pt x="8167244" y="1698304"/>
                </a:cubicBezTo>
                <a:cubicBezTo>
                  <a:pt x="8035799" y="1708746"/>
                  <a:pt x="7801190" y="1633167"/>
                  <a:pt x="7595926" y="1698304"/>
                </a:cubicBezTo>
                <a:cubicBezTo>
                  <a:pt x="7390662" y="1763441"/>
                  <a:pt x="7346525" y="1676311"/>
                  <a:pt x="7127445" y="1698304"/>
                </a:cubicBezTo>
                <a:cubicBezTo>
                  <a:pt x="6908365" y="1720297"/>
                  <a:pt x="6894475" y="1674867"/>
                  <a:pt x="6761801" y="1698304"/>
                </a:cubicBezTo>
                <a:cubicBezTo>
                  <a:pt x="6629127" y="1721741"/>
                  <a:pt x="6230622" y="1617803"/>
                  <a:pt x="5984809" y="1698304"/>
                </a:cubicBezTo>
                <a:cubicBezTo>
                  <a:pt x="5738996" y="1778805"/>
                  <a:pt x="5772526" y="1675909"/>
                  <a:pt x="5619166" y="1698304"/>
                </a:cubicBezTo>
                <a:cubicBezTo>
                  <a:pt x="5465806" y="1720699"/>
                  <a:pt x="5214351" y="1672023"/>
                  <a:pt x="4945010" y="1698304"/>
                </a:cubicBezTo>
                <a:cubicBezTo>
                  <a:pt x="4675669" y="1724585"/>
                  <a:pt x="4732293" y="1683166"/>
                  <a:pt x="4579367" y="1698304"/>
                </a:cubicBezTo>
                <a:cubicBezTo>
                  <a:pt x="4426441" y="1713442"/>
                  <a:pt x="4315452" y="1693483"/>
                  <a:pt x="4213723" y="1698304"/>
                </a:cubicBezTo>
                <a:cubicBezTo>
                  <a:pt x="4111994" y="1703125"/>
                  <a:pt x="3616944" y="1680908"/>
                  <a:pt x="3436731" y="1698304"/>
                </a:cubicBezTo>
                <a:cubicBezTo>
                  <a:pt x="3256518" y="1715700"/>
                  <a:pt x="3018902" y="1624429"/>
                  <a:pt x="2762576" y="1698304"/>
                </a:cubicBezTo>
                <a:cubicBezTo>
                  <a:pt x="2506251" y="1772179"/>
                  <a:pt x="2606982" y="1694521"/>
                  <a:pt x="2499770" y="1698304"/>
                </a:cubicBezTo>
                <a:cubicBezTo>
                  <a:pt x="2392558" y="1702087"/>
                  <a:pt x="2263192" y="1672751"/>
                  <a:pt x="2031289" y="1698304"/>
                </a:cubicBezTo>
                <a:cubicBezTo>
                  <a:pt x="1799386" y="1723857"/>
                  <a:pt x="1570217" y="1678429"/>
                  <a:pt x="1357134" y="1698304"/>
                </a:cubicBezTo>
                <a:cubicBezTo>
                  <a:pt x="1144051" y="1718179"/>
                  <a:pt x="670957" y="1650611"/>
                  <a:pt x="283056" y="1698304"/>
                </a:cubicBezTo>
                <a:cubicBezTo>
                  <a:pt x="155954" y="1723589"/>
                  <a:pt x="48" y="1535737"/>
                  <a:pt x="0" y="1415248"/>
                </a:cubicBezTo>
                <a:cubicBezTo>
                  <a:pt x="-38324" y="1247755"/>
                  <a:pt x="41536" y="1070221"/>
                  <a:pt x="0" y="871796"/>
                </a:cubicBezTo>
                <a:cubicBezTo>
                  <a:pt x="-41536" y="673371"/>
                  <a:pt x="36463" y="553035"/>
                  <a:pt x="0" y="283056"/>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lvl="0" algn="ctr">
              <a:defRPr/>
            </a:pPr>
            <a:r>
              <a:rPr lang="vi-VN" sz="3200">
                <a:solidFill>
                  <a:prstClr val="black"/>
                </a:solidFill>
              </a:rPr>
              <a:t>Trong hai ngày, tráng sĩ uống hết 49 bầu nước. Ngày thứ nhất, tráng sĩ uống hết 25 bầu nước. Hỏi ngày thứ hai, tráng sĩ uống hết bao nhiêu bầu nước?</a:t>
            </a:r>
            <a:endPar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5" name="椭圆 42">
            <a:extLst>
              <a:ext uri="{FF2B5EF4-FFF2-40B4-BE49-F238E27FC236}">
                <a16:creationId xmlns:a16="http://schemas.microsoft.com/office/drawing/2014/main" id="{FE657975-D91E-4EA4-91D7-0029317882D6}"/>
              </a:ext>
            </a:extLst>
          </p:cNvPr>
          <p:cNvSpPr/>
          <p:nvPr/>
        </p:nvSpPr>
        <p:spPr>
          <a:xfrm>
            <a:off x="-35551" y="409575"/>
            <a:ext cx="850645" cy="896436"/>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13" name="Picture 12">
            <a:extLst>
              <a:ext uri="{FF2B5EF4-FFF2-40B4-BE49-F238E27FC236}">
                <a16:creationId xmlns:a16="http://schemas.microsoft.com/office/drawing/2014/main" id="{CD60ADBD-8D96-4781-9A09-E199FD0353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87999" y="2492698"/>
            <a:ext cx="5351385" cy="3085142"/>
          </a:xfrm>
          <a:prstGeom prst="rect">
            <a:avLst/>
          </a:prstGeom>
        </p:spPr>
      </p:pic>
    </p:spTree>
    <p:extLst>
      <p:ext uri="{BB962C8B-B14F-4D97-AF65-F5344CB8AC3E}">
        <p14:creationId xmlns:p14="http://schemas.microsoft.com/office/powerpoint/2010/main" val="6574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276</Words>
  <Application>Microsoft Office PowerPoint</Application>
  <PresentationFormat>Widescreen</PresentationFormat>
  <Paragraphs>110</Paragraphs>
  <Slides>14</Slides>
  <Notes>9</Notes>
  <HiddenSlides>0</HiddenSlides>
  <MMClips>4</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.VnArial</vt:lpstr>
      <vt:lpstr>Arial</vt:lpstr>
      <vt:lpstr>Calibri</vt:lpstr>
      <vt:lpstr>Times New Roman</vt:lpstr>
      <vt:lpstr>印品黑体</vt:lpstr>
      <vt:lpstr>2_Office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22</cp:revision>
  <dcterms:created xsi:type="dcterms:W3CDTF">2022-01-03T03:15:30Z</dcterms:created>
  <dcterms:modified xsi:type="dcterms:W3CDTF">2026-04-02T09:41:11Z</dcterms:modified>
</cp:coreProperties>
</file>