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0" r:id="rId2"/>
    <p:sldMasterId id="2147483696" r:id="rId3"/>
    <p:sldMasterId id="2147483708" r:id="rId4"/>
  </p:sldMasterIdLst>
  <p:notesMasterIdLst>
    <p:notesMasterId r:id="rId20"/>
  </p:notesMasterIdLst>
  <p:sldIdLst>
    <p:sldId id="313" r:id="rId5"/>
    <p:sldId id="259" r:id="rId6"/>
    <p:sldId id="297" r:id="rId7"/>
    <p:sldId id="267" r:id="rId8"/>
    <p:sldId id="269" r:id="rId9"/>
    <p:sldId id="286" r:id="rId10"/>
    <p:sldId id="270" r:id="rId11"/>
    <p:sldId id="298" r:id="rId12"/>
    <p:sldId id="299" r:id="rId13"/>
    <p:sldId id="300" r:id="rId14"/>
    <p:sldId id="309" r:id="rId15"/>
    <p:sldId id="310" r:id="rId16"/>
    <p:sldId id="311" r:id="rId17"/>
    <p:sldId id="312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40145-DDEA-4BF6-B9E9-D93D86948F8D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B330B-8EAC-45FF-8FF3-22622ABF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69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5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CD45F-9E86-4EDA-8493-1DDA325B75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4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7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1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1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7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F988C-0B43-44FF-91EA-E312BB612F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4716-249F-4389-8B93-6F98D26318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431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8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5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4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4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7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67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65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44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35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03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72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26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29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95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0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18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920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0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343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7958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109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1546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38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85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3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Luyện tập chung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70FEB63-B139-4C25-8E92-93FF4051A2CB}"/>
              </a:ext>
            </a:extLst>
          </p:cNvPr>
          <p:cNvGrpSpPr/>
          <p:nvPr/>
        </p:nvGrpSpPr>
        <p:grpSpPr>
          <a:xfrm>
            <a:off x="1523998" y="435466"/>
            <a:ext cx="9610724" cy="1081071"/>
            <a:chOff x="85591" y="1541861"/>
            <a:chExt cx="5537432" cy="784978"/>
          </a:xfrm>
        </p:grpSpPr>
        <p:sp>
          <p:nvSpPr>
            <p:cNvPr id="627" name="Rectangle: Rounded Corners 43">
              <a:extLst>
                <a:ext uri="{FF2B5EF4-FFF2-40B4-BE49-F238E27FC236}">
                  <a16:creationId xmlns:a16="http://schemas.microsoft.com/office/drawing/2014/main" id="{7EE1A9A2-6947-4D87-96DE-014B7B1EEBDE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F0DD30BB-1182-4ACC-94AC-79ECBB92E51C}"/>
                </a:ext>
              </a:extLst>
            </p:cNvPr>
            <p:cNvSpPr txBox="1"/>
            <p:nvPr/>
          </p:nvSpPr>
          <p:spPr>
            <a:xfrm>
              <a:off x="85591" y="1634051"/>
              <a:ext cx="5537432" cy="6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1237CBA-7ABE-4486-9202-42DDD864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49" y="1890712"/>
            <a:ext cx="7754801" cy="3948113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D1D83B77-12F7-4678-A8EE-889F53253763}"/>
              </a:ext>
            </a:extLst>
          </p:cNvPr>
          <p:cNvSpPr/>
          <p:nvPr/>
        </p:nvSpPr>
        <p:spPr>
          <a:xfrm rot="5400000">
            <a:off x="7098197" y="4037255"/>
            <a:ext cx="320429" cy="1466126"/>
          </a:xfrm>
          <a:prstGeom prst="rightBrace">
            <a:avLst>
              <a:gd name="adj1" fmla="val 137663"/>
              <a:gd name="adj2" fmla="val 4954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9364B-4D54-4960-B495-068C9EC4EEF7}"/>
              </a:ext>
            </a:extLst>
          </p:cNvPr>
          <p:cNvSpPr txBox="1"/>
          <p:nvPr/>
        </p:nvSpPr>
        <p:spPr>
          <a:xfrm>
            <a:off x="6839673" y="51516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CB1A96-BE1A-49AF-8AED-4D20909317A1}"/>
              </a:ext>
            </a:extLst>
          </p:cNvPr>
          <p:cNvSpPr txBox="1"/>
          <p:nvPr/>
        </p:nvSpPr>
        <p:spPr>
          <a:xfrm>
            <a:off x="3140051" y="39324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69940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54728" y="23265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954728" y="115164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20 + 40 + 1 = 61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54728" y="3177135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15 - 2 - 1 = 12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874529" y="509030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40 + 15 + 2 = 57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44" y="898347"/>
            <a:ext cx="1224793" cy="11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22" y="4704085"/>
            <a:ext cx="1583699" cy="1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26" y="2913268"/>
            <a:ext cx="1455175" cy="132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 rot="5400000">
            <a:off x="2844800" y="1127829"/>
            <a:ext cx="304800" cy="1930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2465790" y="220727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2705485" y="3467883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2338438" y="416365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2628076" y="5358162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2261028" y="6053936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94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77320" y="431495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 ga có 3 đoàn tàu. </a:t>
            </a:r>
          </a:p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Đoàn tàu A có 10 toa. Đoàn tàu B có 12 toa. Hỏi cả hai đoàn tàu có bao nhiêu toa?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79511" y="3505996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3741722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3755024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3806493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3783927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5030049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</p:spTree>
    <p:extLst>
      <p:ext uri="{BB962C8B-B14F-4D97-AF65-F5344CB8AC3E}">
        <p14:creationId xmlns:p14="http://schemas.microsoft.com/office/powerpoint/2010/main" val="41900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77320" y="766430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 ga có 3 đoàn tàu. </a:t>
            </a:r>
          </a:p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Đoàn tàu C có 15 toa chở khách và chở hàng. Trong đó có 3 toa chở hàng. Hỏi đoàn tàu C có bao nhiêu toa chở khách?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17805" y="4925818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116332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855301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255524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322778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38932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4586104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5163235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908897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66110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7119775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7533641" y="4504844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8492962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37134" y="4504845"/>
            <a:ext cx="2566281" cy="1290855"/>
            <a:chOff x="6927850" y="3378633"/>
            <a:chExt cx="1924711" cy="9681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6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7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9" name="Right Brace 38"/>
          <p:cNvSpPr/>
          <p:nvPr/>
        </p:nvSpPr>
        <p:spPr>
          <a:xfrm rot="5400000">
            <a:off x="10325190" y="4982521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9330859" y="6060717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373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77320" y="279401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 ga có 3 đoàn tàu. </a:t>
            </a:r>
          </a:p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Đoàn tàu C có 15 toa chở khách và chở hàng. Trong đó có 3 toa chở hàng. Hỏi đoàn tàu C có bao nhiêu toa chở khách?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79511" y="483369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506941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508272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513419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511162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6096001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07645" y="3162922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115316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845141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254508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21762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38831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575944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5153075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898737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66009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7109615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7523481" y="2741948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8482802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226974" y="2741949"/>
            <a:ext cx="2566281" cy="1290855"/>
            <a:chOff x="6927850" y="3378633"/>
            <a:chExt cx="1924711" cy="96814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2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3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4" name="Right Brace 33"/>
          <p:cNvSpPr/>
          <p:nvPr/>
        </p:nvSpPr>
        <p:spPr>
          <a:xfrm rot="5400000">
            <a:off x="10315030" y="3219625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320699" y="4297821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19685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6159500"/>
            <a:ext cx="82835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9500"/>
            <a:ext cx="7915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>
            <a:grpSpLocks/>
          </p:cNvGrpSpPr>
          <p:nvPr/>
        </p:nvGrpSpPr>
        <p:grpSpPr bwMode="auto">
          <a:xfrm flipH="1">
            <a:off x="0" y="5532438"/>
            <a:ext cx="1906588" cy="1073150"/>
            <a:chOff x="5888140" y="2073318"/>
            <a:chExt cx="6303860" cy="4532249"/>
          </a:xfrm>
        </p:grpSpPr>
        <p:pic>
          <p:nvPicPr>
            <p:cNvPr id="20489" name="图片 3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056" y="2073318"/>
              <a:ext cx="5470264" cy="4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3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40" y="5619751"/>
              <a:ext cx="6303860" cy="98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5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762000" y="-2032000"/>
            <a:ext cx="10275888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ập thể dục buổi sáng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5128" y="1537134"/>
            <a:ext cx="7287490" cy="44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029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DC53BF-EC7A-4E77-936A-DE9743EE9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9468" y="2981096"/>
            <a:ext cx="572464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ACD13F-3459-4BF8-B99B-7A4420FE03AF}"/>
              </a:ext>
            </a:extLst>
          </p:cNvPr>
          <p:cNvSpPr/>
          <p:nvPr/>
        </p:nvSpPr>
        <p:spPr>
          <a:xfrm>
            <a:off x="809625" y="67750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C48F1B-738E-47BC-B2D9-B7365293EAB7}"/>
              </a:ext>
            </a:extLst>
          </p:cNvPr>
          <p:cNvSpPr txBox="1"/>
          <p:nvPr/>
        </p:nvSpPr>
        <p:spPr>
          <a:xfrm>
            <a:off x="1678434" y="67750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197A9A-4FDB-4465-A877-A72C6DC413A7}"/>
              </a:ext>
            </a:extLst>
          </p:cNvPr>
          <p:cNvGrpSpPr/>
          <p:nvPr/>
        </p:nvGrpSpPr>
        <p:grpSpPr>
          <a:xfrm>
            <a:off x="2362659" y="1576372"/>
            <a:ext cx="8791460" cy="938456"/>
            <a:chOff x="1609840" y="3881963"/>
            <a:chExt cx="8791460" cy="9384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D4BD527-551C-4804-946B-27FD0AE44AFC}"/>
                </a:ext>
              </a:extLst>
            </p:cNvPr>
            <p:cNvSpPr/>
            <p:nvPr/>
          </p:nvSpPr>
          <p:spPr>
            <a:xfrm>
              <a:off x="1609840" y="3918826"/>
              <a:ext cx="202729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 + 40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0D5E26-AAF3-463B-BB0F-99ABDCF70123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41 + 8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5B24D3-8007-4307-822F-8727B1DA4868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99 - 9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BEE4FA-5AB7-4ADF-9540-202E4A472040}"/>
                </a:ext>
              </a:extLst>
            </p:cNvPr>
            <p:cNvSpPr/>
            <p:nvPr/>
          </p:nvSpPr>
          <p:spPr>
            <a:xfrm>
              <a:off x="8071252" y="3881963"/>
              <a:ext cx="2330048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65 - 62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82FCCC-B51B-43A6-92FE-AE7D7812832A}"/>
              </a:ext>
            </a:extLst>
          </p:cNvPr>
          <p:cNvGrpSpPr/>
          <p:nvPr/>
        </p:nvGrpSpPr>
        <p:grpSpPr>
          <a:xfrm>
            <a:off x="2536238" y="2617043"/>
            <a:ext cx="1149835" cy="1824923"/>
            <a:chOff x="1933616" y="4498692"/>
            <a:chExt cx="1149835" cy="182492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A71A31-A4F9-4251-9E87-2ED2AB1846D8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394037C-18EF-4DA7-8E10-1347B02BA7E6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F035066-6484-4076-BC5E-81B755186615}"/>
                </a:ext>
              </a:extLst>
            </p:cNvPr>
            <p:cNvCxnSpPr/>
            <p:nvPr/>
          </p:nvCxnSpPr>
          <p:spPr>
            <a:xfrm>
              <a:off x="2045051" y="622954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C74D73-0D1D-4CD1-890A-BFF7CB28ED1F}"/>
              </a:ext>
            </a:extLst>
          </p:cNvPr>
          <p:cNvGrpSpPr/>
          <p:nvPr/>
        </p:nvGrpSpPr>
        <p:grpSpPr>
          <a:xfrm>
            <a:off x="4580836" y="2641292"/>
            <a:ext cx="1052886" cy="1824923"/>
            <a:chOff x="1887897" y="4498692"/>
            <a:chExt cx="1052886" cy="182492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88073E-D4FD-46C5-97F0-B83972FB6A24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B445C8-2F58-424C-89FB-F93278C229EA}"/>
                </a:ext>
              </a:extLst>
            </p:cNvPr>
            <p:cNvSpPr txBox="1"/>
            <p:nvPr/>
          </p:nvSpPr>
          <p:spPr>
            <a:xfrm>
              <a:off x="1887897" y="5108070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B2993F-24EB-4C89-803F-D45C19B91561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32FA2C-5674-4E3C-8467-F6BCCB962CE8}"/>
              </a:ext>
            </a:extLst>
          </p:cNvPr>
          <p:cNvGrpSpPr/>
          <p:nvPr/>
        </p:nvGrpSpPr>
        <p:grpSpPr>
          <a:xfrm>
            <a:off x="6635128" y="2624094"/>
            <a:ext cx="1081279" cy="1824923"/>
            <a:chOff x="1859504" y="4498692"/>
            <a:chExt cx="1081279" cy="182492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E54D9B-5868-42F5-8ECF-D65C501035E6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C46E5A-55B8-4645-9647-AAC69BF90072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307F73-2A86-4251-8DBE-88D3E53F3B4F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2E2ED5C-A632-4170-B472-ABCAAECC31A6}"/>
              </a:ext>
            </a:extLst>
          </p:cNvPr>
          <p:cNvSpPr txBox="1"/>
          <p:nvPr/>
        </p:nvSpPr>
        <p:spPr>
          <a:xfrm>
            <a:off x="2726480" y="448008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7C8177-FFEC-48D6-89DC-ADAB64422853}"/>
              </a:ext>
            </a:extLst>
          </p:cNvPr>
          <p:cNvSpPr txBox="1"/>
          <p:nvPr/>
        </p:nvSpPr>
        <p:spPr>
          <a:xfrm>
            <a:off x="4835107" y="448008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A2B38D-426A-4F3D-A089-5B6EEE4401C3}"/>
              </a:ext>
            </a:extLst>
          </p:cNvPr>
          <p:cNvSpPr txBox="1"/>
          <p:nvPr/>
        </p:nvSpPr>
        <p:spPr>
          <a:xfrm>
            <a:off x="6925424" y="44419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CCF2AC-0038-47BD-93F9-1AEBC748AC7E}"/>
              </a:ext>
            </a:extLst>
          </p:cNvPr>
          <p:cNvGrpSpPr/>
          <p:nvPr/>
        </p:nvGrpSpPr>
        <p:grpSpPr>
          <a:xfrm>
            <a:off x="8802403" y="2617043"/>
            <a:ext cx="1223947" cy="1824923"/>
            <a:chOff x="1859504" y="4498692"/>
            <a:chExt cx="1223947" cy="18249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EB54CD-BE45-4BFC-AA27-25B3CB78AD82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F3BD7C-38B5-4003-B5D5-B6EDE50FD700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B526753-559F-4AE9-A230-B3805AB7B70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D12934B-1486-4853-8448-1473CBBB8D06}"/>
              </a:ext>
            </a:extLst>
          </p:cNvPr>
          <p:cNvSpPr txBox="1"/>
          <p:nvPr/>
        </p:nvSpPr>
        <p:spPr>
          <a:xfrm>
            <a:off x="9173235" y="438689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5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56" grpId="0"/>
      <p:bldP spid="57" grpId="0"/>
      <p:bldP spid="58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70FEB63-B139-4C25-8E92-93FF4051A2CB}"/>
              </a:ext>
            </a:extLst>
          </p:cNvPr>
          <p:cNvGrpSpPr/>
          <p:nvPr/>
        </p:nvGrpSpPr>
        <p:grpSpPr>
          <a:xfrm>
            <a:off x="1524000" y="435466"/>
            <a:ext cx="1001897" cy="738521"/>
            <a:chOff x="85592" y="1541861"/>
            <a:chExt cx="5471576" cy="738521"/>
          </a:xfrm>
        </p:grpSpPr>
        <p:sp>
          <p:nvSpPr>
            <p:cNvPr id="627" name="Rectangle: Rounded Corners 43">
              <a:extLst>
                <a:ext uri="{FF2B5EF4-FFF2-40B4-BE49-F238E27FC236}">
                  <a16:creationId xmlns:a16="http://schemas.microsoft.com/office/drawing/2014/main" id="{7EE1A9A2-6947-4D87-96DE-014B7B1EEBDE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F0DD30BB-1182-4ACC-94AC-79ECBB92E51C}"/>
                </a:ext>
              </a:extLst>
            </p:cNvPr>
            <p:cNvSpPr txBox="1"/>
            <p:nvPr/>
          </p:nvSpPr>
          <p:spPr>
            <a:xfrm>
              <a:off x="85592" y="1634051"/>
              <a:ext cx="481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403D18-C7D9-4302-9597-7C1CB11D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4948" y="1593056"/>
            <a:ext cx="8160962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F79F5-1E82-49A8-8DA3-0F577E16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400174"/>
            <a:ext cx="3598737" cy="3995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14C843-F4B8-487F-AB8F-2D201D152FBD}"/>
              </a:ext>
            </a:extLst>
          </p:cNvPr>
          <p:cNvSpPr/>
          <p:nvPr/>
        </p:nvSpPr>
        <p:spPr>
          <a:xfrm>
            <a:off x="5170362" y="2078813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58FC1A-4CE0-4F29-A6B6-1724F26BA28E}"/>
              </a:ext>
            </a:extLst>
          </p:cNvPr>
          <p:cNvSpPr/>
          <p:nvPr/>
        </p:nvSpPr>
        <p:spPr>
          <a:xfrm>
            <a:off x="3476625" y="2926597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77775-6620-403E-A560-5CB467CB1CEF}"/>
              </a:ext>
            </a:extLst>
          </p:cNvPr>
          <p:cNvSpPr/>
          <p:nvPr/>
        </p:nvSpPr>
        <p:spPr>
          <a:xfrm>
            <a:off x="5170361" y="2926439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664C51-617B-4064-80B9-2F32F2831909}"/>
              </a:ext>
            </a:extLst>
          </p:cNvPr>
          <p:cNvSpPr/>
          <p:nvPr/>
        </p:nvSpPr>
        <p:spPr>
          <a:xfrm>
            <a:off x="2571807" y="2990850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97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144FF-F23F-424F-AED9-90B4D3FC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35" y="1092200"/>
            <a:ext cx="3521604" cy="4191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73CE5E-B657-4B0E-8D9E-0A29BFC16ADB}"/>
              </a:ext>
            </a:extLst>
          </p:cNvPr>
          <p:cNvSpPr/>
          <p:nvPr/>
        </p:nvSpPr>
        <p:spPr>
          <a:xfrm>
            <a:off x="5313237" y="16978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0A9FB8-2248-436A-A4C8-41E313DB079E}"/>
              </a:ext>
            </a:extLst>
          </p:cNvPr>
          <p:cNvSpPr/>
          <p:nvPr/>
        </p:nvSpPr>
        <p:spPr>
          <a:xfrm>
            <a:off x="3343275" y="2878219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67CF8-819C-480E-BDFC-55B16FCCC494}"/>
              </a:ext>
            </a:extLst>
          </p:cNvPr>
          <p:cNvSpPr/>
          <p:nvPr/>
        </p:nvSpPr>
        <p:spPr>
          <a:xfrm>
            <a:off x="5313236" y="26122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4F823-556B-44EC-84B2-EC09F30567CB}"/>
              </a:ext>
            </a:extLst>
          </p:cNvPr>
          <p:cNvSpPr/>
          <p:nvPr/>
        </p:nvSpPr>
        <p:spPr>
          <a:xfrm>
            <a:off x="2429113" y="2878219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07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1C560-BF09-41B2-B887-65728F71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1404937"/>
            <a:ext cx="2865755" cy="3671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EE59C7-A170-4789-A0FC-DDFAA9B019AB}"/>
              </a:ext>
            </a:extLst>
          </p:cNvPr>
          <p:cNvSpPr/>
          <p:nvPr/>
        </p:nvSpPr>
        <p:spPr>
          <a:xfrm>
            <a:off x="5094162" y="2069288"/>
            <a:ext cx="4137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80EF6-1694-4C83-BE91-C2D2116EAF80}"/>
              </a:ext>
            </a:extLst>
          </p:cNvPr>
          <p:cNvSpPr/>
          <p:nvPr/>
        </p:nvSpPr>
        <p:spPr>
          <a:xfrm>
            <a:off x="3190875" y="2878278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862A3-20F3-4A41-B922-F257B79B6EB8}"/>
              </a:ext>
            </a:extLst>
          </p:cNvPr>
          <p:cNvSpPr/>
          <p:nvPr/>
        </p:nvSpPr>
        <p:spPr>
          <a:xfrm>
            <a:off x="5094161" y="2878278"/>
            <a:ext cx="4137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EA4FF2-64B3-41B7-9A7B-AD1695AA6D17}"/>
              </a:ext>
            </a:extLst>
          </p:cNvPr>
          <p:cNvSpPr/>
          <p:nvPr/>
        </p:nvSpPr>
        <p:spPr>
          <a:xfrm>
            <a:off x="2425249" y="3000375"/>
            <a:ext cx="693552" cy="665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29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429</Words>
  <Application>Microsoft Office PowerPoint</Application>
  <PresentationFormat>Widescreen</PresentationFormat>
  <Paragraphs>131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Microsoft YaHei</vt:lpstr>
      <vt:lpstr>.VnArial</vt:lpstr>
      <vt:lpstr>Arabia</vt:lpstr>
      <vt:lpstr>Arial</vt:lpstr>
      <vt:lpstr>Calibri</vt:lpstr>
      <vt:lpstr>Cambria</vt:lpstr>
      <vt:lpstr>等线</vt:lpstr>
      <vt:lpstr>Times New Roman</vt:lpstr>
      <vt:lpstr>印品黑体</vt:lpstr>
      <vt:lpstr>字魂59号-创粗黑</vt:lpstr>
      <vt:lpstr>1_Office 主题​​</vt:lpstr>
      <vt:lpstr>1_包图主题2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</cp:lastModifiedBy>
  <cp:revision>17</cp:revision>
  <dcterms:created xsi:type="dcterms:W3CDTF">2022-01-03T04:09:20Z</dcterms:created>
  <dcterms:modified xsi:type="dcterms:W3CDTF">2026-04-05T13:27:53Z</dcterms:modified>
</cp:coreProperties>
</file>