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5"/>
  </p:notesMasterIdLst>
  <p:sldIdLst>
    <p:sldId id="3401" r:id="rId4"/>
    <p:sldId id="256" r:id="rId5"/>
    <p:sldId id="258" r:id="rId6"/>
    <p:sldId id="3402" r:id="rId7"/>
    <p:sldId id="259" r:id="rId8"/>
    <p:sldId id="295" r:id="rId9"/>
    <p:sldId id="276" r:id="rId10"/>
    <p:sldId id="296" r:id="rId11"/>
    <p:sldId id="3403" r:id="rId12"/>
    <p:sldId id="262" r:id="rId13"/>
    <p:sldId id="28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3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2026/4/6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Chào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mừng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thầy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cô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và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các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em</a:t>
            </a:r>
            <a:endParaRPr lang="en-US" sz="480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2424948" y="662319"/>
            <a:ext cx="5171230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A9A37-AE06-4322-AAA9-04CA3E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87" y="2299798"/>
            <a:ext cx="5411073" cy="23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440" y="1454533"/>
            <a:ext cx="4643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72636" y="2373554"/>
            <a:ext cx="8372872" cy="250916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647517" y="1614021"/>
            <a:ext cx="8127049" cy="6252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xứng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997086" y="2868501"/>
            <a:ext cx="72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múa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 1A     (…)          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giải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490386" y="2860635"/>
            <a:ext cx="1597981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xứng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A242-ED1C-4198-8F22-BFD7DCE84530}"/>
              </a:ext>
            </a:extLst>
          </p:cNvPr>
          <p:cNvSpPr txBox="1"/>
          <p:nvPr/>
        </p:nvSpPr>
        <p:spPr>
          <a:xfrm>
            <a:off x="997086" y="3417884"/>
            <a:ext cx="69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trường</a:t>
            </a:r>
            <a:r>
              <a:rPr lang="en-US" sz="2400" dirty="0">
                <a:latin typeface="+mj-lt"/>
              </a:rPr>
              <a:t>        (…)   </a:t>
            </a:r>
            <a:r>
              <a:rPr lang="en-US" sz="2400" dirty="0" err="1">
                <a:latin typeface="+mj-lt"/>
              </a:rPr>
              <a:t>chương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nghệ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xuân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AF088-184B-41A1-B3F8-2D464E914799}"/>
              </a:ext>
            </a:extLst>
          </p:cNvPr>
          <p:cNvSpPr/>
          <p:nvPr/>
        </p:nvSpPr>
        <p:spPr>
          <a:xfrm>
            <a:off x="2849870" y="3417884"/>
            <a:ext cx="1153959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tổ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chức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569683"/>
            <a:ext cx="433750" cy="4616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1890945" y="493532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010443" y="1349639"/>
            <a:ext cx="716428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muông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endParaRPr lang="en-US" sz="2400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4CB50-265F-4F01-A384-6951E7C8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24" y="1913723"/>
            <a:ext cx="4163951" cy="3137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172034-800D-4EB3-B649-9C8679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55" y="1407415"/>
            <a:ext cx="5060325" cy="258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504826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83706" y="1950313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Yểng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bắt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chước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tiếng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một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số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loài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vật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  <a:endParaRPr lang="vi-VN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2625926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Gõ k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Ğn 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ε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ỉ Ǉr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Ϊ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g 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áy jắt đã 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δφ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ďt đư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ϑ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29899" y="327503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cái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Ǉổ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xi</a:t>
            </a:r>
            <a:r>
              <a:rPr lang="el-GR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ζ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xắn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 CŜ </a:t>
            </a:r>
            <a:r>
              <a:rPr lang="el-GR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ε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im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cŪg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có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đ</a:t>
            </a:r>
            <a:r>
              <a:rPr lang="el-GR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İu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júa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687411"/>
            <a:ext cx="3172691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36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102FD-4B75-4FD0-8E6F-26496171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/>
        </p:blipFill>
        <p:spPr bwMode="auto">
          <a:xfrm>
            <a:off x="473289" y="3476873"/>
            <a:ext cx="8197422" cy="11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85A29-AB77-4CC6-9E40-7A35FB1EE4CF}"/>
              </a:ext>
            </a:extLst>
          </p:cNvPr>
          <p:cNvSpPr/>
          <p:nvPr/>
        </p:nvSpPr>
        <p:spPr>
          <a:xfrm>
            <a:off x="443935" y="3941497"/>
            <a:ext cx="26568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Ǉu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ΐ</a:t>
            </a:r>
            <a:r>
              <a:rPr lang="en-US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İ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Ι Α−</a:t>
            </a:r>
            <a:r>
              <a:rPr lang="en-US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p . 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2332039" y="4162294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2971800" y="1791746"/>
            <a:ext cx="33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 err="1">
                <a:latin typeface="+mj-lt"/>
              </a:rPr>
              <a:t>yêng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hay </a:t>
            </a:r>
            <a:r>
              <a:rPr lang="en-US" sz="3200" i="1" dirty="0" err="1">
                <a:latin typeface="+mj-lt"/>
              </a:rPr>
              <a:t>iêng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616617" y="2797025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26741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 </a:t>
            </a:r>
            <a:r>
              <a:rPr lang="en-US" sz="2800" dirty="0" err="1">
                <a:latin typeface="+mj-lt"/>
              </a:rPr>
              <a:t>yểng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43079" y="278409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704763" y="2784098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761118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bay </a:t>
            </a:r>
            <a:r>
              <a:rPr lang="en-US" sz="2800" dirty="0" err="1">
                <a:latin typeface="+mj-lt"/>
              </a:rPr>
              <a:t>liệng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59443" y="2987780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6486A7-8CA1-4C91-8C16-99201C1F7E93}"/>
              </a:ext>
            </a:extLst>
          </p:cNvPr>
          <p:cNvSpPr/>
          <p:nvPr/>
        </p:nvSpPr>
        <p:spPr>
          <a:xfrm>
            <a:off x="2425022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BAB78-4A9E-49DA-8E6B-56511B8B4318}"/>
              </a:ext>
            </a:extLst>
          </p:cNvPr>
          <p:cNvSpPr/>
          <p:nvPr/>
        </p:nvSpPr>
        <p:spPr>
          <a:xfrm>
            <a:off x="4572000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D848F8-E8E5-4ACC-B39C-7095BEEC265B}"/>
              </a:ext>
            </a:extLst>
          </p:cNvPr>
          <p:cNvSpPr/>
          <p:nvPr/>
        </p:nvSpPr>
        <p:spPr>
          <a:xfrm>
            <a:off x="6030941" y="3138082"/>
            <a:ext cx="6365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b. </a:t>
            </a:r>
            <a:r>
              <a:rPr lang="en-US" sz="3200" i="1" dirty="0" err="1">
                <a:latin typeface="+mj-lt"/>
              </a:rPr>
              <a:t>iêc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iêt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nuối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mục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9866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219161" y="2804491"/>
            <a:ext cx="352840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6963418" y="2796918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c. </a:t>
            </a:r>
            <a:r>
              <a:rPr lang="en-US" sz="3200" i="1" dirty="0">
                <a:latin typeface="+mj-lt"/>
              </a:rPr>
              <a:t>et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oet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rét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mướt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lòe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loẹt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xoen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xoét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0341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731418" y="2752353"/>
            <a:ext cx="420447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7016923" y="2800433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260</Words>
  <Application>Microsoft Office PowerPoint</Application>
  <PresentationFormat>On-screen Show (16:9)</PresentationFormat>
  <Paragraphs>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Arial</vt:lpstr>
      <vt:lpstr>Arial Rounded MT Bold</vt:lpstr>
      <vt:lpstr>Arial-Rounded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Administrator</cp:lastModifiedBy>
  <cp:revision>10</cp:revision>
  <dcterms:modified xsi:type="dcterms:W3CDTF">2026-04-06T08:53:38Z</dcterms:modified>
</cp:coreProperties>
</file>