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76" r:id="rId4"/>
    <p:sldId id="277" r:id="rId5"/>
    <p:sldId id="278" r:id="rId6"/>
    <p:sldId id="280" r:id="rId7"/>
    <p:sldId id="288" r:id="rId8"/>
    <p:sldId id="281" r:id="rId9"/>
    <p:sldId id="28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1" Type="http://schemas.openxmlformats.org/officeDocument/2006/relationships/slideLayout" Target="../slideLayouts/slideLayout10.xml"/><Relationship Id="rId10" Type="http://schemas.microsoft.com/office/2007/relationships/hdphoto" Target="../media/image12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446" y="514772"/>
            <a:ext cx="10362344" cy="58288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62250" y="3690620"/>
            <a:ext cx="5035550" cy="513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/>
              <a:t>GIÁO VIÊN : Đào Anh Thư </a:t>
            </a:r>
            <a:endParaRPr lang="vi-V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/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</a:t>
              </a:r>
              <a:endParaRPr lang="en-US" sz="28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34</a:t>
                    </a:r>
                    <a:endParaRPr lang="en-US" sz="24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35</a:t>
                    </a:r>
                    <a:endParaRPr lang="en-US" sz="2400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36</a:t>
                    </a:r>
                    <a:endParaRPr lang="en-US" sz="24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44</a:t>
                    </a:r>
                    <a:endParaRPr lang="en-US" sz="2400" dirty="0"/>
                  </a:p>
                </p:txBody>
              </p:sp>
            </p:grpSp>
            <p:sp>
              <p:nvSpPr>
                <p:cNvPr id="12" name="Rounded Rectangle 11"/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/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42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/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Số thích hợp để điền vào        là: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  39		B.   40		C.   41 </a:t>
              </a:r>
              <a:endParaRPr lang="en-US" sz="28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Nếu ngày 19 tháng 12 là thứ Hai thì ngày 22 tháng 12 là: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A.  Thứ tư	        B.  Thứ năm       C.  Thứ sáu</a:t>
            </a:r>
            <a:endParaRPr lang="en-US" sz="2800" dirty="0"/>
          </a:p>
        </p:txBody>
      </p:sp>
      <p:sp>
        <p:nvSpPr>
          <p:cNvPr id="60" name="Oval 59"/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>
              <a:fillRect/>
            </a:stretch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>
              <a:fillRect/>
            </a:stretch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/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/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  <a:endParaRPr lang="vi-VN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  <a:endParaRPr lang="vi-VN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  <a:endParaRPr lang="vi-VN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  <a:endParaRPr lang="vi-VN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  <a:endParaRPr lang="vi-VN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/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  <a:endParaRPr lang="vi-VN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  <a:endParaRPr lang="vi-VN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  <a:endParaRPr lang="vi-VN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  <a:endParaRPr lang="vi-VN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  <a:endParaRPr lang="vi-VN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/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/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- Đường đi ABC dài          cm.</a:t>
              </a:r>
              <a:endParaRPr lang="en-US" sz="2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/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- Đường đi MNPQ dài          cm.</a:t>
              </a:r>
              <a:endParaRPr lang="en-US" sz="2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ABC = AB + BC = 52 cm + 38 cm = </a:t>
            </a:r>
            <a:r>
              <a:rPr lang="en-US" sz="2400" dirty="0">
                <a:solidFill>
                  <a:srgbClr val="FF0000"/>
                </a:solidFill>
              </a:rPr>
              <a:t>90</a:t>
            </a:r>
            <a:r>
              <a:rPr lang="en-US" sz="2400" dirty="0"/>
              <a:t> cm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MNPQ = MN + NP + PQ </a:t>
            </a:r>
            <a:endParaRPr lang="en-US" sz="2400" dirty="0"/>
          </a:p>
          <a:p>
            <a:r>
              <a:rPr lang="en-US" sz="2400" dirty="0"/>
              <a:t>            = 39 cm + 23 cm + 35 cm = </a:t>
            </a:r>
            <a:r>
              <a:rPr lang="en-US" sz="2400" dirty="0">
                <a:solidFill>
                  <a:srgbClr val="FF0000"/>
                </a:solidFill>
              </a:rPr>
              <a:t>97</a:t>
            </a:r>
            <a:r>
              <a:rPr lang="en-US" sz="2400" dirty="0"/>
              <a:t> cm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US" sz="2400" dirty="0"/>
              <a:t>ường ABC ngắn hơn MNPQ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Spreadsheets</Application>
  <PresentationFormat>Widescreen</PresentationFormat>
  <Paragraphs>163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Arial</vt:lpstr>
      <vt:lpstr>Microsoft YaHei</vt:lpstr>
      <vt:lpstr>汉仪旗黑</vt:lpstr>
      <vt:lpstr>Arial Unicode MS</vt:lpstr>
      <vt:lpstr>UTM Cookies</vt:lpstr>
      <vt:lpstr>苹方-简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95</cp:revision>
  <dcterms:created xsi:type="dcterms:W3CDTF">2026-01-11T04:00:47Z</dcterms:created>
  <dcterms:modified xsi:type="dcterms:W3CDTF">2026-01-11T04:00:47Z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