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6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0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8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6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0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2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7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0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556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138</cp:revision>
  <dcterms:created xsi:type="dcterms:W3CDTF">2021-06-02T01:34:28Z</dcterms:created>
  <dcterms:modified xsi:type="dcterms:W3CDTF">2026-01-11T13:40:36Z</dcterms:modified>
</cp:coreProperties>
</file>