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4" r:id="rId3"/>
    <p:sldId id="256" r:id="rId4"/>
    <p:sldId id="283" r:id="rId5"/>
    <p:sldId id="284" r:id="rId6"/>
    <p:sldId id="285" r:id="rId7"/>
    <p:sldId id="286" r:id="rId8"/>
    <p:sldId id="28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111" d="100"/>
          <a:sy n="111" d="100"/>
        </p:scale>
        <p:origin x="13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12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210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F31677-4D57-DE86-96D7-A77747B9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34" y="-60385"/>
            <a:ext cx="12115318" cy="68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7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24116" y="-5986"/>
            <a:ext cx="13427867" cy="6869972"/>
            <a:chOff x="-1224116" y="-5986"/>
            <a:chExt cx="13427867" cy="68699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224116" y="0"/>
              <a:ext cx="12192000" cy="68639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71625"/>
            <a:stretch/>
          </p:blipFill>
          <p:spPr>
            <a:xfrm>
              <a:off x="8744294" y="-5986"/>
              <a:ext cx="3459457" cy="686398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5571882" y="16671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5858102" y="1193251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5157018" y="4260148"/>
            <a:ext cx="7174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+mj-lt"/>
              </a:rPr>
              <a:t>Cùng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Pikachu </a:t>
            </a:r>
            <a:r>
              <a:rPr lang="en-US" sz="4000" dirty="0" err="1">
                <a:solidFill>
                  <a:srgbClr val="002060"/>
                </a:solidFill>
                <a:latin typeface="+mj-lt"/>
              </a:rPr>
              <a:t>khám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</a:rPr>
              <a:t>phá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</a:rPr>
              <a:t>tiết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</a:rPr>
              <a:t>ngày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+mj-lt"/>
              </a:rPr>
              <a:t>hôm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nay </a:t>
            </a:r>
            <a:r>
              <a:rPr lang="en-US" sz="4000" dirty="0" err="1">
                <a:solidFill>
                  <a:srgbClr val="002060"/>
                </a:solidFill>
                <a:latin typeface="+mj-lt"/>
              </a:rPr>
              <a:t>nhé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!</a:t>
            </a:r>
            <a:endParaRPr lang="vi-VN" sz="4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789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61418" y="334342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40827" y="1749191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337</Words>
  <Application>Microsoft Office PowerPoint</Application>
  <PresentationFormat>Widescreen</PresentationFormat>
  <Paragraphs>94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154</cp:revision>
  <dcterms:created xsi:type="dcterms:W3CDTF">2021-06-02T01:34:28Z</dcterms:created>
  <dcterms:modified xsi:type="dcterms:W3CDTF">2026-01-16T02:05:35Z</dcterms:modified>
</cp:coreProperties>
</file>