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87" r:id="rId3"/>
    <p:sldId id="288" r:id="rId4"/>
    <p:sldId id="289" r:id="rId5"/>
    <p:sldId id="290" r:id="rId6"/>
    <p:sldId id="291" r:id="rId7"/>
    <p:sldId id="292" r:id="rId8"/>
    <p:sldId id="294" r:id="rId9"/>
    <p:sldId id="286" r:id="rId10"/>
    <p:sldId id="256" r:id="rId11"/>
    <p:sldId id="264" r:id="rId12"/>
    <p:sldId id="265" r:id="rId13"/>
    <p:sldId id="295" r:id="rId14"/>
    <p:sldId id="25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E2350-425C-483E-A8CB-94FC69C117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21F6EC-5394-4CF5-AF96-8B9A4C80D6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50AF88-5122-4CB9-A4DF-30F72E427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97912-0208-4E96-8D53-5220FEAD70D7}" type="datetimeFigureOut">
              <a:rPr lang="en-US" smtClean="0"/>
              <a:t>23/1/2026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D56FDE-A067-47B0-B5E3-20524EF62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7481CA-0B2A-4D8E-9DE6-A2B473A5D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2B6AE-5FF0-4F17-B7C0-4402C411A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384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1B80C-1167-4872-8BD1-548331E71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0C1AC7-3AD8-40BA-B948-38EF129176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569769-0885-44DD-A6BD-DF7E96E50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97912-0208-4E96-8D53-5220FEAD70D7}" type="datetimeFigureOut">
              <a:rPr lang="en-US" smtClean="0"/>
              <a:t>23/1/2026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F26C1C-C1E2-476F-B078-F8C5986A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02588-DDF2-4DAB-835B-EABBC4B19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2B6AE-5FF0-4F17-B7C0-4402C411A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204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FCEFF5-D99D-414F-B8F5-E9213018FE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9B057B-440E-4DA0-BC4E-73F571B5FA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BC13F7-74CB-4F55-B9F8-F66DC5B22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97912-0208-4E96-8D53-5220FEAD70D7}" type="datetimeFigureOut">
              <a:rPr lang="en-US" smtClean="0"/>
              <a:t>23/1/2026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1A32AC-57B7-4E0E-922F-572DA4086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3AA34D-DD3E-4FC6-A141-B0510AFEE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2B6AE-5FF0-4F17-B7C0-4402C411A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2184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vi-VN"/>
              <a:t>10/12/2021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BB87F-32B3-4FA1-82B8-B8D0A7A7C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2867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vi-VN"/>
              <a:t>10/12/2021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BB87F-32B3-4FA1-82B8-B8D0A7A7C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1907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vi-VN"/>
              <a:t>10/12/2021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BB87F-32B3-4FA1-82B8-B8D0A7A7C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0298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vi-VN"/>
              <a:t>10/12/2021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BB87F-32B3-4FA1-82B8-B8D0A7A7C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049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vi-VN"/>
              <a:t>10/12/2021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BB87F-32B3-4FA1-82B8-B8D0A7A7C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9324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vi-VN"/>
              <a:t>10/12/2021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BB87F-32B3-4FA1-82B8-B8D0A7A7C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5513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vi-VN"/>
              <a:t>10/12/2021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BB87F-32B3-4FA1-82B8-B8D0A7A7C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405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vi-VN"/>
              <a:t>10/12/2021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BB87F-32B3-4FA1-82B8-B8D0A7A7C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079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9DE49-916D-4851-BB36-BA160ECED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CCE27-4D70-4A25-B1FB-3E94E55D04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2A89F5-7C6F-4712-9E89-22A29974F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97912-0208-4E96-8D53-5220FEAD70D7}" type="datetimeFigureOut">
              <a:rPr lang="en-US" smtClean="0"/>
              <a:t>23/1/2026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08408-0674-4D32-857C-3ECB0464E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86425-E26E-452F-9942-48E489937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2B6AE-5FF0-4F17-B7C0-4402C411A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131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vi-VN"/>
              <a:t>10/12/2021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BB87F-32B3-4FA1-82B8-B8D0A7A7C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9636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vi-VN"/>
              <a:t>10/12/2021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BB87F-32B3-4FA1-82B8-B8D0A7A7C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7587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vi-VN"/>
              <a:t>10/12/2021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BB87F-32B3-4FA1-82B8-B8D0A7A7C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652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EC754-BDFC-45BA-81BF-0F6D8F49F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AD6CCA-0310-4B93-81FB-56EFFA51C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DC849-AA02-4213-BEE1-B58186AF0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97912-0208-4E96-8D53-5220FEAD70D7}" type="datetimeFigureOut">
              <a:rPr lang="en-US" smtClean="0"/>
              <a:t>23/1/2026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B99A3C-5B21-4C4F-9E62-09CFC1822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B4F8EF-2805-44A7-9F95-BD7674FF6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2B6AE-5FF0-4F17-B7C0-4402C411A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202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2B7AA-D932-411F-95A0-4C5C80D21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A6F20B-22A2-4300-94E8-3AD4514C20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49E9D6-9400-40FD-8777-614E051AA7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C7361B-D6A9-4369-942E-01A43F503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97912-0208-4E96-8D53-5220FEAD70D7}" type="datetimeFigureOut">
              <a:rPr lang="en-US" smtClean="0"/>
              <a:t>23/1/2026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3FEDCF-CD18-4621-98C8-95E83B6D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B2BFA6-7FC3-4053-8CD1-C4FF11E7F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2B6AE-5FF0-4F17-B7C0-4402C411A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84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1940E-4F21-4E89-BEA1-8E0A882BB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9EC7DE-EDA4-4120-B913-8CBF6B5C1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145A5A-A40A-449D-9416-70998837B4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33796B-01FE-43DE-81C0-17B9E3A35F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081209-6C85-49BE-946E-C26EDF441C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CD9502-D354-46C8-A3DA-AE80DCFDF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97912-0208-4E96-8D53-5220FEAD70D7}" type="datetimeFigureOut">
              <a:rPr lang="en-US" smtClean="0"/>
              <a:t>23/1/2026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F24EFA-DFB9-4078-B57A-96F97089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368639-E2CF-4435-8063-091663EEC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2B6AE-5FF0-4F17-B7C0-4402C411A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353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49BBE-C248-425A-9864-59B45B695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EB20D4-F19D-42B5-9EA5-C2A62CFAF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97912-0208-4E96-8D53-5220FEAD70D7}" type="datetimeFigureOut">
              <a:rPr lang="en-US" smtClean="0"/>
              <a:t>23/1/2026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80A33-E9F7-4EFF-A67E-43E145492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865BE4-BAE3-4C12-AD51-0A7CD5DEA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2B6AE-5FF0-4F17-B7C0-4402C411A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223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038957-106F-4C7C-B036-F739C4AF4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97912-0208-4E96-8D53-5220FEAD70D7}" type="datetimeFigureOut">
              <a:rPr lang="en-US" smtClean="0"/>
              <a:t>23/1/2026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A717B4-3BD3-4FF7-9E9F-F18D856AD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A401FB-49CB-45A6-BC5E-F858967C7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2B6AE-5FF0-4F17-B7C0-4402C411A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096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129E8-2A71-40E1-AC6D-15D4291EA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399300-3463-4EA4-8307-B21C055323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4C009F-C0D3-4BFC-8316-7F55831EA2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03AC24-76B7-4738-A4AA-D5FDBA21C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97912-0208-4E96-8D53-5220FEAD70D7}" type="datetimeFigureOut">
              <a:rPr lang="en-US" smtClean="0"/>
              <a:t>23/1/2026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4BD0FF-921D-4BC8-A44D-32E9F8D39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F5B784-9AE6-44CD-B208-06840C331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2B6AE-5FF0-4F17-B7C0-4402C411A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317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C7570-A7C8-44CB-BF0C-FD7A56E65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3B1339-D0A8-4C85-9C03-1A3E210691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366BE8-437A-4EB9-B548-2432789942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C1E99A-1F6A-4BD1-9325-4B9B7094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97912-0208-4E96-8D53-5220FEAD70D7}" type="datetimeFigureOut">
              <a:rPr lang="en-US" smtClean="0"/>
              <a:t>23/1/2026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9136E8-D293-43DD-B519-2B726B196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D6A707-85E5-425B-84A8-FF4D17D83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2B6AE-5FF0-4F17-B7C0-4402C411A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577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B7D63B-54BA-4246-9055-4E13B4E3A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D34261-156A-40DD-A872-22C4C41AF2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96F25C-81C9-4483-A37A-C96ADC43C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297912-0208-4E96-8D53-5220FEAD70D7}" type="datetimeFigureOut">
              <a:rPr lang="en-US" smtClean="0"/>
              <a:t>23/1/2026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9609C3-3C6F-4A27-A9DF-C3369B95FB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5F2B34-E7C5-48BB-BED9-6852E8698B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52B6AE-5FF0-4F17-B7C0-4402C411A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414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vi-VN"/>
              <a:t>10/12/2021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BB87F-32B3-4FA1-82B8-B8D0A7A7C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151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C3871E-99D9-47DD-8132-A768E0FF6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BB87F-32B3-4FA1-82B8-B8D0A7A7CF97}" type="slidenum">
              <a:rPr lang="en-US" smtClean="0"/>
              <a:t>1</a:t>
            </a:fld>
            <a:endParaRPr lang="en-US"/>
          </a:p>
        </p:txBody>
      </p:sp>
      <p:pic>
        <p:nvPicPr>
          <p:cNvPr id="4100" name="Picture 4" descr="Background học tập vui nhộn">
            <a:extLst>
              <a:ext uri="{FF2B5EF4-FFF2-40B4-BE49-F238E27FC236}">
                <a16:creationId xmlns:a16="http://schemas.microsoft.com/office/drawing/2014/main" id="{C8D87E7F-2824-42E6-AE59-4B1E77D21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18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BCA25FA-6621-46CF-8BC0-CE5140A431FB}"/>
              </a:ext>
            </a:extLst>
          </p:cNvPr>
          <p:cNvGrpSpPr/>
          <p:nvPr/>
        </p:nvGrpSpPr>
        <p:grpSpPr>
          <a:xfrm>
            <a:off x="1985857" y="300908"/>
            <a:ext cx="6042169" cy="3584256"/>
            <a:chOff x="4688958" y="1190847"/>
            <a:chExt cx="4457918" cy="2636658"/>
          </a:xfrm>
        </p:grpSpPr>
        <p:sp>
          <p:nvSpPr>
            <p:cNvPr id="8" name="Cloud Callout 5">
              <a:extLst>
                <a:ext uri="{FF2B5EF4-FFF2-40B4-BE49-F238E27FC236}">
                  <a16:creationId xmlns:a16="http://schemas.microsoft.com/office/drawing/2014/main" id="{EC8E4C7E-2D66-489F-8A0B-229BA0496CB3}"/>
                </a:ext>
              </a:extLst>
            </p:cNvPr>
            <p:cNvSpPr/>
            <p:nvPr/>
          </p:nvSpPr>
          <p:spPr>
            <a:xfrm>
              <a:off x="4688958" y="1190847"/>
              <a:ext cx="4457918" cy="2636658"/>
            </a:xfrm>
            <a:prstGeom prst="cloudCallou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365B62E-3D58-4D60-BD71-C52C1EA8BA65}"/>
                </a:ext>
              </a:extLst>
            </p:cNvPr>
            <p:cNvSpPr txBox="1"/>
            <p:nvPr/>
          </p:nvSpPr>
          <p:spPr>
            <a:xfrm>
              <a:off x="4688958" y="1948060"/>
              <a:ext cx="3895316" cy="1064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b="1" dirty="0" smtClean="0">
                  <a:solidFill>
                    <a:srgbClr val="FF0000"/>
                  </a:solidFill>
                  <a:latin typeface="+mj-lt"/>
                  <a:cs typeface="Arial" panose="020B0604020202020204" pitchFamily="34" charset="0"/>
                </a:rPr>
                <a:t>Khởi động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Trò</a:t>
              </a:r>
              <a:r>
                <a:rPr kumimoji="0" 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chơi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 “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Truyền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điện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”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1123561-F4B2-41A3-B55A-842EE63C5F96}"/>
              </a:ext>
            </a:extLst>
          </p:cNvPr>
          <p:cNvSpPr txBox="1"/>
          <p:nvPr/>
        </p:nvSpPr>
        <p:spPr>
          <a:xfrm>
            <a:off x="1236921" y="4956731"/>
            <a:ext cx="9718157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Lightning Bolt 10">
            <a:extLst>
              <a:ext uri="{FF2B5EF4-FFF2-40B4-BE49-F238E27FC236}">
                <a16:creationId xmlns:a16="http://schemas.microsoft.com/office/drawing/2014/main" id="{9F22CF19-4A76-4DFB-A269-0F4BC7F492A7}"/>
              </a:ext>
            </a:extLst>
          </p:cNvPr>
          <p:cNvSpPr/>
          <p:nvPr/>
        </p:nvSpPr>
        <p:spPr>
          <a:xfrm>
            <a:off x="6315739" y="1024011"/>
            <a:ext cx="1070447" cy="882502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88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ẹt Tre Trang Trí Nhà Hàng Quán Ăn ĐK-30cm">
            <a:extLst>
              <a:ext uri="{FF2B5EF4-FFF2-40B4-BE49-F238E27FC236}">
                <a16:creationId xmlns:a16="http://schemas.microsoft.com/office/drawing/2014/main" id="{1BF504DF-8744-40AA-A1CC-D3A66D7978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36" b="21845"/>
          <a:stretch/>
        </p:blipFill>
        <p:spPr bwMode="auto">
          <a:xfrm>
            <a:off x="415219" y="134640"/>
            <a:ext cx="4895168" cy="264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12F1A6-5F21-4CE2-A6DC-4FEB967795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0"/>
          <a:stretch/>
        </p:blipFill>
        <p:spPr>
          <a:xfrm>
            <a:off x="5492058" y="2744511"/>
            <a:ext cx="6050317" cy="41666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3159BF-953C-47FD-BFDF-1F5042D2CE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444" y="0"/>
            <a:ext cx="4927874" cy="32852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CC7C65-3FD9-4570-A388-F614AC1AD0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82" y="2512260"/>
            <a:ext cx="4345740" cy="434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4124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á dong đâu chỉ để gói bánh chưng, bánh tét - Báo Phụ Nữ">
            <a:extLst>
              <a:ext uri="{FF2B5EF4-FFF2-40B4-BE49-F238E27FC236}">
                <a16:creationId xmlns:a16="http://schemas.microsoft.com/office/drawing/2014/main" id="{F7C55E6C-21F7-4920-8492-803383294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85" y="3785190"/>
            <a:ext cx="5162167" cy="2860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ỷ lệ gạo đỗ gói bánh chưng - Máy chế biến thực phẩm - Cơ Khí Viễn Đông Máy  chế biến thực phẩm – Cơ Khí Viễn Đông">
            <a:extLst>
              <a:ext uri="{FF2B5EF4-FFF2-40B4-BE49-F238E27FC236}">
                <a16:creationId xmlns:a16="http://schemas.microsoft.com/office/drawing/2014/main" id="{7054259F-5A1F-4D71-A943-B7FD4C04A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49" y="3742660"/>
            <a:ext cx="5822656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4D2B52-864E-4602-B215-F50455AA65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86" y="111642"/>
            <a:ext cx="5229391" cy="33173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94C439-065F-4503-B6B3-C6B28FE029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058" y="143540"/>
            <a:ext cx="5822656" cy="348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2580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F24AD1C-63EC-4B36-919D-2D542F1F7E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751" t="63115" r="26998" b="27638"/>
          <a:stretch/>
        </p:blipFill>
        <p:spPr>
          <a:xfrm>
            <a:off x="329148" y="1932230"/>
            <a:ext cx="3586299" cy="25727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E6AD513-606D-4AC3-B714-B7D6E012E9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606" t="71911" r="27748" b="18842"/>
          <a:stretch/>
        </p:blipFill>
        <p:spPr>
          <a:xfrm>
            <a:off x="2115412" y="4143559"/>
            <a:ext cx="3468453" cy="27144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CBDF0D4-34A5-4C09-A617-4FAA4B62DE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070" t="71662" r="34814" b="18842"/>
          <a:stretch/>
        </p:blipFill>
        <p:spPr>
          <a:xfrm>
            <a:off x="4189223" y="2040701"/>
            <a:ext cx="4205176" cy="2464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7D320BF-F283-4343-9D6C-3E6F730FF3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491" t="3486" r="36191" b="41380"/>
          <a:stretch/>
        </p:blipFill>
        <p:spPr>
          <a:xfrm>
            <a:off x="6608136" y="4159054"/>
            <a:ext cx="3131282" cy="2750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74B39A6-CCBB-4ECA-A6A5-FCAF175CDCCB}"/>
              </a:ext>
            </a:extLst>
          </p:cNvPr>
          <p:cNvSpPr txBox="1"/>
          <p:nvPr/>
        </p:nvSpPr>
        <p:spPr>
          <a:xfrm>
            <a:off x="159418" y="1426618"/>
            <a:ext cx="119510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bánh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7003546-0B0C-4BE9-9E4B-6018453D3E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985" t="62237" r="41829" b="28129"/>
          <a:stretch/>
        </p:blipFill>
        <p:spPr>
          <a:xfrm>
            <a:off x="8394399" y="1954558"/>
            <a:ext cx="3131283" cy="274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3346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1445F2E-BADF-4C6D-83CD-68A22A3C43A1}"/>
              </a:ext>
            </a:extLst>
          </p:cNvPr>
          <p:cNvSpPr txBox="1"/>
          <p:nvPr/>
        </p:nvSpPr>
        <p:spPr>
          <a:xfrm>
            <a:off x="279399" y="1221038"/>
            <a:ext cx="11633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dịp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9142A6-4DC9-409E-9DA6-D613AAE787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267" y="1633336"/>
            <a:ext cx="6547171" cy="654717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61A6292-56B0-445C-B649-D9F754AC5FBB}"/>
              </a:ext>
            </a:extLst>
          </p:cNvPr>
          <p:cNvGrpSpPr/>
          <p:nvPr/>
        </p:nvGrpSpPr>
        <p:grpSpPr>
          <a:xfrm>
            <a:off x="636774" y="2320829"/>
            <a:ext cx="4071676" cy="1976285"/>
            <a:chOff x="197292" y="2365510"/>
            <a:chExt cx="3274828" cy="2571213"/>
          </a:xfrm>
        </p:grpSpPr>
        <p:sp>
          <p:nvSpPr>
            <p:cNvPr id="13" name="Cloud 12">
              <a:extLst>
                <a:ext uri="{FF2B5EF4-FFF2-40B4-BE49-F238E27FC236}">
                  <a16:creationId xmlns:a16="http://schemas.microsoft.com/office/drawing/2014/main" id="{13D4A00F-0345-4D1E-A990-CB1A06C95DB1}"/>
                </a:ext>
              </a:extLst>
            </p:cNvPr>
            <p:cNvSpPr/>
            <p:nvPr/>
          </p:nvSpPr>
          <p:spPr>
            <a:xfrm>
              <a:off x="197292" y="2365510"/>
              <a:ext cx="3274828" cy="2571213"/>
            </a:xfrm>
            <a:prstGeom prst="cloud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D4CCE97-1B5E-4719-AA59-12BF5CDCD954}"/>
                </a:ext>
              </a:extLst>
            </p:cNvPr>
            <p:cNvSpPr txBox="1"/>
            <p:nvPr/>
          </p:nvSpPr>
          <p:spPr>
            <a:xfrm>
              <a:off x="610554" y="2866286"/>
              <a:ext cx="2560534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thường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dịp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Tết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96B332D-8C90-49EF-9D2E-B4790D4F766F}"/>
              </a:ext>
            </a:extLst>
          </p:cNvPr>
          <p:cNvGrpSpPr/>
          <p:nvPr/>
        </p:nvGrpSpPr>
        <p:grpSpPr>
          <a:xfrm>
            <a:off x="7688606" y="1744258"/>
            <a:ext cx="4142148" cy="2186306"/>
            <a:chOff x="7923024" y="1725901"/>
            <a:chExt cx="3340840" cy="2571213"/>
          </a:xfrm>
        </p:grpSpPr>
        <p:sp>
          <p:nvSpPr>
            <p:cNvPr id="14" name="Cloud 13">
              <a:extLst>
                <a:ext uri="{FF2B5EF4-FFF2-40B4-BE49-F238E27FC236}">
                  <a16:creationId xmlns:a16="http://schemas.microsoft.com/office/drawing/2014/main" id="{6DA66564-4200-42F1-A6D0-9B6870305CA1}"/>
                </a:ext>
              </a:extLst>
            </p:cNvPr>
            <p:cNvSpPr/>
            <p:nvPr/>
          </p:nvSpPr>
          <p:spPr>
            <a:xfrm>
              <a:off x="7923024" y="1725901"/>
              <a:ext cx="3274828" cy="2571213"/>
            </a:xfrm>
            <a:prstGeom prst="cloud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6490711-0E82-4E24-A0BE-A93002E967E0}"/>
                </a:ext>
              </a:extLst>
            </p:cNvPr>
            <p:cNvSpPr txBox="1"/>
            <p:nvPr/>
          </p:nvSpPr>
          <p:spPr>
            <a:xfrm>
              <a:off x="7989036" y="2207314"/>
              <a:ext cx="3274828" cy="18460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dịp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Tết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thường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thăm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họ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67810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4BFDE8-6A70-46EF-AB68-EEB52107B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BB87F-32B3-4FA1-82B8-B8D0A7A7CF97}" type="slidenum">
              <a:rPr lang="en-US" smtClean="0"/>
              <a:t>2</a:t>
            </a:fld>
            <a:endParaRPr lang="en-US"/>
          </a:p>
        </p:txBody>
      </p:sp>
      <p:pic>
        <p:nvPicPr>
          <p:cNvPr id="5122" name="Picture 2" descr="Những hình ảnh mùa xuân thiên nhiên đẹp nhất">
            <a:extLst>
              <a:ext uri="{FF2B5EF4-FFF2-40B4-BE49-F238E27FC236}">
                <a16:creationId xmlns:a16="http://schemas.microsoft.com/office/drawing/2014/main" id="{9DCE1E49-A745-48A1-B737-C3A9F6B63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312443"/>
            <a:ext cx="9525000" cy="519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C08896-7023-417A-95FE-076F31A8BB08}"/>
              </a:ext>
            </a:extLst>
          </p:cNvPr>
          <p:cNvSpPr txBox="1"/>
          <p:nvPr/>
        </p:nvSpPr>
        <p:spPr>
          <a:xfrm>
            <a:off x="4848447" y="5667153"/>
            <a:ext cx="47846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xuân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03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44CFDE-39FD-498C-B37A-794C0A02D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BB87F-32B3-4FA1-82B8-B8D0A7A7CF97}" type="slidenum">
              <a:rPr lang="en-US" smtClean="0"/>
              <a:t>3</a:t>
            </a:fld>
            <a:endParaRPr lang="en-US"/>
          </a:p>
        </p:txBody>
      </p:sp>
      <p:pic>
        <p:nvPicPr>
          <p:cNvPr id="6146" name="Picture 2" descr="Mùa thu tháng mấy? Mùa thu bắt đầu từ tháng mấy dương lịch?">
            <a:extLst>
              <a:ext uri="{FF2B5EF4-FFF2-40B4-BE49-F238E27FC236}">
                <a16:creationId xmlns:a16="http://schemas.microsoft.com/office/drawing/2014/main" id="{56427CBD-FD0B-46F0-9257-CA893CDE6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12" y="225765"/>
            <a:ext cx="10598888" cy="538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2A0789-2ACF-4A1B-9C64-D65BD562E968}"/>
              </a:ext>
            </a:extLst>
          </p:cNvPr>
          <p:cNvSpPr txBox="1"/>
          <p:nvPr/>
        </p:nvSpPr>
        <p:spPr>
          <a:xfrm>
            <a:off x="5022555" y="5872829"/>
            <a:ext cx="47846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68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C9E2EA-3763-4453-9A02-389B0A7B7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BB87F-32B3-4FA1-82B8-B8D0A7A7CF97}" type="slidenum">
              <a:rPr lang="en-US" smtClean="0"/>
              <a:t>4</a:t>
            </a:fld>
            <a:endParaRPr lang="en-US"/>
          </a:p>
        </p:txBody>
      </p:sp>
      <p:pic>
        <p:nvPicPr>
          <p:cNvPr id="7170" name="Picture 2" descr="Những điểm tuyệt vời nhất để ngắm mùa thu ở Việt Nam">
            <a:extLst>
              <a:ext uri="{FF2B5EF4-FFF2-40B4-BE49-F238E27FC236}">
                <a16:creationId xmlns:a16="http://schemas.microsoft.com/office/drawing/2014/main" id="{54A81051-0FC9-4AB3-872C-44EB4BD5D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21" y="136525"/>
            <a:ext cx="10972799" cy="574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F67D2D-DCBB-43BA-8F45-7F8C61D6EA81}"/>
              </a:ext>
            </a:extLst>
          </p:cNvPr>
          <p:cNvSpPr txBox="1"/>
          <p:nvPr/>
        </p:nvSpPr>
        <p:spPr>
          <a:xfrm>
            <a:off x="4930184" y="5952034"/>
            <a:ext cx="23670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43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9CE9FE-4296-4B4C-BA90-5928B2130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BB87F-32B3-4FA1-82B8-B8D0A7A7CF97}" type="slidenum">
              <a:rPr lang="en-US" smtClean="0"/>
              <a:t>5</a:t>
            </a:fld>
            <a:endParaRPr lang="en-US"/>
          </a:p>
        </p:txBody>
      </p:sp>
      <p:pic>
        <p:nvPicPr>
          <p:cNvPr id="8194" name="Picture 2" descr="Đón gió cuối năm với 4 địa điểm &amp;quot;bao lạnh&amp;quot; ở Việt Nam | Bài viết | Foody.vn">
            <a:extLst>
              <a:ext uri="{FF2B5EF4-FFF2-40B4-BE49-F238E27FC236}">
                <a16:creationId xmlns:a16="http://schemas.microsoft.com/office/drawing/2014/main" id="{EDFBFC58-4D0B-46A2-8E6F-6ED98D757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28" y="317283"/>
            <a:ext cx="11111023" cy="5434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44EC6E-EEE7-4A01-95D4-386423A6B838}"/>
              </a:ext>
            </a:extLst>
          </p:cNvPr>
          <p:cNvSpPr txBox="1"/>
          <p:nvPr/>
        </p:nvSpPr>
        <p:spPr>
          <a:xfrm>
            <a:off x="4724400" y="5897066"/>
            <a:ext cx="274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062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D86973-BBF8-47A2-AD02-1A99CE907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BB87F-32B3-4FA1-82B8-B8D0A7A7CF97}" type="slidenum">
              <a:rPr lang="en-US" smtClean="0"/>
              <a:t>6</a:t>
            </a:fld>
            <a:endParaRPr lang="en-US"/>
          </a:p>
        </p:txBody>
      </p:sp>
      <p:pic>
        <p:nvPicPr>
          <p:cNvPr id="9218" name="Picture 2" descr="Tổng hợp 50+ hình nền mùa hè cực đẹp trên thế giới - Hình Ảnh Đẹp HD">
            <a:extLst>
              <a:ext uri="{FF2B5EF4-FFF2-40B4-BE49-F238E27FC236}">
                <a16:creationId xmlns:a16="http://schemas.microsoft.com/office/drawing/2014/main" id="{06D86D29-7455-4E93-90FB-7040D22E9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67" y="230013"/>
            <a:ext cx="11398103" cy="545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FE422F-2EA1-4633-959D-6BFFB8D15312}"/>
              </a:ext>
            </a:extLst>
          </p:cNvPr>
          <p:cNvSpPr txBox="1"/>
          <p:nvPr/>
        </p:nvSpPr>
        <p:spPr>
          <a:xfrm>
            <a:off x="5039831" y="5769471"/>
            <a:ext cx="21123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09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04DA9A-D9FE-498B-BE25-F20166195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BB87F-32B3-4FA1-82B8-B8D0A7A7CF97}" type="slidenum">
              <a:rPr lang="en-US" smtClean="0"/>
              <a:t>7</a:t>
            </a:fld>
            <a:endParaRPr lang="en-US"/>
          </a:p>
        </p:txBody>
      </p:sp>
      <p:pic>
        <p:nvPicPr>
          <p:cNvPr id="5" name="Tết">
            <a:hlinkClick r:id="" action="ppaction://media"/>
            <a:extLst>
              <a:ext uri="{FF2B5EF4-FFF2-40B4-BE49-F238E27FC236}">
                <a16:creationId xmlns:a16="http://schemas.microsoft.com/office/drawing/2014/main" id="{AF1726AD-0DE8-499B-ABE7-6404BC1D0B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806"/>
            <a:ext cx="12192000" cy="685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46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9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72BCC8-181A-4CE7-88C0-BDA468DD8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BB87F-32B3-4FA1-82B8-B8D0A7A7CF97}" type="slidenum">
              <a:rPr lang="en-US" smtClean="0"/>
              <a:t>8</a:t>
            </a:fld>
            <a:endParaRPr lang="en-US"/>
          </a:p>
        </p:txBody>
      </p:sp>
      <p:pic>
        <p:nvPicPr>
          <p:cNvPr id="3076" name="Picture 4" descr="CÔNG TY CỔ PHẦN SÁCH VÀ THIẾT BỊ BÌNH THUẬN">
            <a:extLst>
              <a:ext uri="{FF2B5EF4-FFF2-40B4-BE49-F238E27FC236}">
                <a16:creationId xmlns:a16="http://schemas.microsoft.com/office/drawing/2014/main" id="{558EF793-BEAC-4076-A5A9-DD6C6D47A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8823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5ACE88D-1E3C-4E30-B44F-1E0D167BD516}"/>
              </a:ext>
            </a:extLst>
          </p:cNvPr>
          <p:cNvSpPr txBox="1"/>
          <p:nvPr/>
        </p:nvSpPr>
        <p:spPr>
          <a:xfrm>
            <a:off x="2209852" y="600364"/>
            <a:ext cx="8266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Thứ </a:t>
            </a:r>
            <a:r>
              <a:rPr lang="vi-VN" sz="3600" b="1" noProof="0" dirty="0" smtClean="0">
                <a:solidFill>
                  <a:prstClr val="white"/>
                </a:solidFill>
                <a:latin typeface="+mj-lt"/>
              </a:rPr>
              <a:t>Năm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,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ngày 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22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tháng </a:t>
            </a:r>
            <a:r>
              <a:rPr lang="en-US" sz="3600" b="1" dirty="0" smtClean="0">
                <a:solidFill>
                  <a:prstClr val="white"/>
                </a:solidFill>
                <a:latin typeface="+mj-lt"/>
              </a:rPr>
              <a:t>0</a:t>
            </a:r>
            <a:r>
              <a:rPr lang="vi-VN" sz="3600" b="1" dirty="0" smtClean="0">
                <a:solidFill>
                  <a:prstClr val="white"/>
                </a:solidFill>
                <a:latin typeface="+mj-lt"/>
              </a:rPr>
              <a:t>1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năm 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202</a:t>
            </a:r>
            <a:r>
              <a:rPr lang="vi-VN" sz="3600" b="1" dirty="0">
                <a:solidFill>
                  <a:prstClr val="white"/>
                </a:solidFill>
                <a:latin typeface="+mj-lt"/>
              </a:rPr>
              <a:t>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EA87BA-3E0B-4D1D-9AB2-E6A7D1FA2643}"/>
              </a:ext>
            </a:extLst>
          </p:cNvPr>
          <p:cNvSpPr txBox="1"/>
          <p:nvPr/>
        </p:nvSpPr>
        <p:spPr>
          <a:xfrm>
            <a:off x="4064653" y="1540962"/>
            <a:ext cx="36102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vi-VN" sz="36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1D78E7-62DB-4A24-B498-9568517D45F1}"/>
              </a:ext>
            </a:extLst>
          </p:cNvPr>
          <p:cNvSpPr txBox="1"/>
          <p:nvPr/>
        </p:nvSpPr>
        <p:spPr>
          <a:xfrm>
            <a:off x="816935" y="2388107"/>
            <a:ext cx="105581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Bài</a:t>
            </a:r>
            <a:r>
              <a:rPr kumimoji="0" lang="en-US" sz="4000" b="1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Mở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rộng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vốn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ngày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Tết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;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Dấu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chấm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dấu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chấm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hỏi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36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D4A454-CE70-40B5-9295-BB6702E998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105" t="62326" r="26221" b="18842"/>
          <a:stretch/>
        </p:blipFill>
        <p:spPr>
          <a:xfrm>
            <a:off x="2077872" y="4147166"/>
            <a:ext cx="8036256" cy="27958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0A3E817-0553-407B-9955-18EF6115CE5B}"/>
              </a:ext>
            </a:extLst>
          </p:cNvPr>
          <p:cNvSpPr txBox="1"/>
          <p:nvPr/>
        </p:nvSpPr>
        <p:spPr>
          <a:xfrm>
            <a:off x="226827" y="1092061"/>
            <a:ext cx="11738344" cy="31906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2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spcAft>
                <a:spcPts val="800"/>
              </a:spcAft>
            </a:pP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a.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ngữ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algn="just">
              <a:spcAft>
                <a:spcPts val="800"/>
              </a:spcAft>
            </a:pPr>
            <a:r>
              <a:rPr lang="en-US" sz="2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M: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lá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dong</a:t>
            </a:r>
          </a:p>
          <a:p>
            <a:pPr algn="just">
              <a:spcAft>
                <a:spcPts val="800"/>
              </a:spcAft>
            </a:pP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b.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ngữ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algn="just">
              <a:spcAft>
                <a:spcPts val="800"/>
              </a:spcAft>
            </a:pPr>
            <a:r>
              <a:rPr lang="en-US" sz="2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M: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lau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lá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dong</a:t>
            </a:r>
          </a:p>
          <a:p>
            <a:pPr algn="just">
              <a:spcAft>
                <a:spcPts val="800"/>
              </a:spcAft>
            </a:pP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c.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Sắp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xếp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bánh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chưng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57061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186</Words>
  <Application>Microsoft Office PowerPoint</Application>
  <PresentationFormat>Widescreen</PresentationFormat>
  <Paragraphs>29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SimSun</vt:lpstr>
      <vt:lpstr>SimSun-ExtB</vt:lpstr>
      <vt:lpstr>Arial</vt:lpstr>
      <vt:lpstr>Calibri</vt:lpstr>
      <vt:lpstr>Calibri Light</vt:lpstr>
      <vt:lpstr>HP001 4 hàng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FPT</dc:creator>
  <cp:lastModifiedBy>Admin</cp:lastModifiedBy>
  <cp:revision>46</cp:revision>
  <dcterms:created xsi:type="dcterms:W3CDTF">2022-02-24T07:26:58Z</dcterms:created>
  <dcterms:modified xsi:type="dcterms:W3CDTF">2026-01-23T10:53:55Z</dcterms:modified>
</cp:coreProperties>
</file>