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3106" r:id="rId3"/>
    <p:sldId id="256" r:id="rId4"/>
    <p:sldId id="283" r:id="rId5"/>
    <p:sldId id="284" r:id="rId6"/>
    <p:sldId id="286" r:id="rId7"/>
    <p:sldId id="287" r:id="rId8"/>
    <p:sldId id="294" r:id="rId9"/>
    <p:sldId id="290" r:id="rId10"/>
    <p:sldId id="289" r:id="rId11"/>
    <p:sldId id="291" r:id="rId12"/>
    <p:sldId id="295" r:id="rId13"/>
    <p:sldId id="296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93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59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17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8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54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42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14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8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2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4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2A2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486</Words>
  <Application>Microsoft Office PowerPoint</Application>
  <PresentationFormat>Widescreen</PresentationFormat>
  <Paragraphs>180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UTM Cookies</vt:lpstr>
      <vt:lpstr>Office Theme</vt:lpstr>
      <vt:lpstr>2_Office Theme</vt:lpstr>
      <vt:lpstr>  MÔN: TOÁN GV: Nguyễn Thị Huệ Lớp dạy: 2A2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160</cp:revision>
  <dcterms:created xsi:type="dcterms:W3CDTF">2021-06-02T01:34:28Z</dcterms:created>
  <dcterms:modified xsi:type="dcterms:W3CDTF">2026-01-11T13:42:14Z</dcterms:modified>
</cp:coreProperties>
</file>