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00" r:id="rId2"/>
    <p:sldId id="303" r:id="rId3"/>
    <p:sldId id="321" r:id="rId4"/>
    <p:sldId id="265" r:id="rId5"/>
    <p:sldId id="267" r:id="rId6"/>
    <p:sldId id="322" r:id="rId7"/>
    <p:sldId id="32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2275"/>
    <a:srgbClr val="9729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0109" autoAdjust="0"/>
  </p:normalViewPr>
  <p:slideViewPr>
    <p:cSldViewPr snapToGrid="0">
      <p:cViewPr varScale="1">
        <p:scale>
          <a:sx n="84" d="100"/>
          <a:sy n="84" d="100"/>
        </p:scale>
        <p:origin x="210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#1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#2">
  <dgm:title val=""/>
  <dgm:desc val=""/>
  <dgm:catLst>
    <dgm:cat type="colorful" pri="10500"/>
  </dgm:catLst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#1">
  <dgm:title val=""/>
  <dgm:desc val=""/>
  <dgm:catLst>
    <dgm:cat type="colorful" pri="10400"/>
  </dgm:catLst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4328F0-A044-41E4-BBB3-8EA6419B37B2}" type="doc">
      <dgm:prSet loTypeId="urn:microsoft.com/office/officeart/2008/layout/HorizontalMultiLevelHierarchy#1" loCatId="hierarchy" qsTypeId="urn:microsoft.com/office/officeart/2005/8/quickstyle/simple1#1" qsCatId="simple" csTypeId="urn:microsoft.com/office/officeart/2005/8/colors/colorful5#1" csCatId="colorful" phldr="1"/>
      <dgm:spPr/>
      <dgm:t>
        <a:bodyPr/>
        <a:lstStyle/>
        <a:p>
          <a:endParaRPr lang="en-US"/>
        </a:p>
      </dgm:t>
    </dgm:pt>
    <dgm:pt modelId="{8B791CFF-890C-4ECF-89C2-166648799617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Từ chỉ sự vật</a:t>
          </a:r>
        </a:p>
      </dgm:t>
    </dgm:pt>
    <dgm:pt modelId="{F18B65DF-02EA-4602-BDEA-06A590CBA633}" type="parTrans" cxnId="{E590B2D2-E0E4-4B56-8F3E-8F37079A0A1E}">
      <dgm:prSet/>
      <dgm:spPr/>
      <dgm:t>
        <a:bodyPr/>
        <a:lstStyle/>
        <a:p>
          <a:endParaRPr lang="en-US"/>
        </a:p>
      </dgm:t>
    </dgm:pt>
    <dgm:pt modelId="{3EF8D3CE-29B3-467A-96F0-406CC1C95794}" type="sibTrans" cxnId="{E590B2D2-E0E4-4B56-8F3E-8F37079A0A1E}">
      <dgm:prSet/>
      <dgm:spPr/>
      <dgm:t>
        <a:bodyPr/>
        <a:lstStyle/>
        <a:p>
          <a:endParaRPr lang="en-US"/>
        </a:p>
      </dgm:t>
    </dgm:pt>
    <dgm:pt modelId="{5816E6CB-B18B-498C-B33B-024CA5236673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lá dong</a:t>
          </a:r>
        </a:p>
      </dgm:t>
    </dgm:pt>
    <dgm:pt modelId="{25FA4B15-ABB6-4704-B1FC-08BD25483C9C}" type="parTrans" cxnId="{FBA1556A-20D1-4B1F-A7C8-7177FE893A17}">
      <dgm:prSet/>
      <dgm:spPr/>
      <dgm:t>
        <a:bodyPr/>
        <a:lstStyle/>
        <a:p>
          <a:endParaRPr lang="en-US"/>
        </a:p>
      </dgm:t>
    </dgm:pt>
    <dgm:pt modelId="{FF5535B7-95A0-421B-A17D-F822AF6EE839}" type="sibTrans" cxnId="{FBA1556A-20D1-4B1F-A7C8-7177FE893A17}">
      <dgm:prSet/>
      <dgm:spPr/>
      <dgm:t>
        <a:bodyPr/>
        <a:lstStyle/>
        <a:p>
          <a:endParaRPr lang="en-US"/>
        </a:p>
      </dgm:t>
    </dgm:pt>
    <dgm:pt modelId="{980BC6AF-DEC9-4BED-BBDF-5B0F6F5DBAC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gạo nếp</a:t>
          </a:r>
        </a:p>
      </dgm:t>
    </dgm:pt>
    <dgm:pt modelId="{8AB632E0-5A56-4C63-B54F-C0188602C33D}" type="parTrans" cxnId="{27E1AB58-BE30-44BD-A53B-30635384654E}">
      <dgm:prSet/>
      <dgm:spPr/>
      <dgm:t>
        <a:bodyPr/>
        <a:lstStyle/>
        <a:p>
          <a:endParaRPr lang="en-US"/>
        </a:p>
      </dgm:t>
    </dgm:pt>
    <dgm:pt modelId="{99312C5F-FD94-4788-9F70-BE4F4DC522B3}" type="sibTrans" cxnId="{27E1AB58-BE30-44BD-A53B-30635384654E}">
      <dgm:prSet/>
      <dgm:spPr/>
      <dgm:t>
        <a:bodyPr/>
        <a:lstStyle/>
        <a:p>
          <a:endParaRPr lang="en-US"/>
        </a:p>
      </dgm:t>
    </dgm:pt>
    <dgm:pt modelId="{D8C05137-D084-444D-9E9E-0ADBA43293D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đỗ xanh</a:t>
          </a:r>
        </a:p>
      </dgm:t>
    </dgm:pt>
    <dgm:pt modelId="{CB6F1697-5ED3-4104-A4DF-DB086F4A1874}" type="parTrans" cxnId="{069FFAE4-1A6F-439A-B14E-5B199284B923}">
      <dgm:prSet/>
      <dgm:spPr/>
      <dgm:t>
        <a:bodyPr/>
        <a:lstStyle/>
        <a:p>
          <a:endParaRPr lang="en-US"/>
        </a:p>
      </dgm:t>
    </dgm:pt>
    <dgm:pt modelId="{05F5F130-9EF0-4560-9DB3-EA6F977F1729}" type="sibTrans" cxnId="{069FFAE4-1A6F-439A-B14E-5B199284B923}">
      <dgm:prSet/>
      <dgm:spPr/>
      <dgm:t>
        <a:bodyPr/>
        <a:lstStyle/>
        <a:p>
          <a:endParaRPr lang="en-US"/>
        </a:p>
      </dgm:t>
    </dgm:pt>
    <dgm:pt modelId="{BC3A2EEE-BA49-4D6F-878D-02CF502FE14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gm:t>
    </dgm:pt>
    <dgm:pt modelId="{C93F2B1A-528B-4F5C-A3C6-57BA6E9C29D7}" type="parTrans" cxnId="{B45FC28A-2CB6-46EC-BFC1-30B34C1A3BAB}">
      <dgm:prSet/>
      <dgm:spPr/>
      <dgm:t>
        <a:bodyPr/>
        <a:lstStyle/>
        <a:p>
          <a:endParaRPr lang="en-US"/>
        </a:p>
      </dgm:t>
    </dgm:pt>
    <dgm:pt modelId="{4AD59C9C-1F0F-46C0-B23B-9E481EDF0D06}" type="sibTrans" cxnId="{B45FC28A-2CB6-46EC-BFC1-30B34C1A3BAB}">
      <dgm:prSet/>
      <dgm:spPr/>
      <dgm:t>
        <a:bodyPr/>
        <a:lstStyle/>
        <a:p>
          <a:endParaRPr lang="en-US"/>
        </a:p>
      </dgm:t>
    </dgm:pt>
    <dgm:pt modelId="{B298AFC4-E421-41AC-8C08-62092B3AE87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nong</a:t>
          </a:r>
        </a:p>
      </dgm:t>
    </dgm:pt>
    <dgm:pt modelId="{6BE25627-D161-4778-BE90-44FBCB6C99D0}" type="parTrans" cxnId="{805D11F6-BCF3-4EA4-9140-14DB9FA8831B}">
      <dgm:prSet/>
      <dgm:spPr/>
      <dgm:t>
        <a:bodyPr/>
        <a:lstStyle/>
        <a:p>
          <a:endParaRPr lang="en-US"/>
        </a:p>
      </dgm:t>
    </dgm:pt>
    <dgm:pt modelId="{0F95CB6B-4623-40A6-BA4E-6CCD62E81A1E}" type="sibTrans" cxnId="{805D11F6-BCF3-4EA4-9140-14DB9FA8831B}">
      <dgm:prSet/>
      <dgm:spPr/>
      <dgm:t>
        <a:bodyPr/>
        <a:lstStyle/>
        <a:p>
          <a:endParaRPr lang="en-US"/>
        </a:p>
      </dgm:t>
    </dgm:pt>
    <dgm:pt modelId="{78236F0F-2033-4A46-B0C1-EA712C68AD6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nồi gang</a:t>
          </a:r>
        </a:p>
      </dgm:t>
    </dgm:pt>
    <dgm:pt modelId="{5E3450BA-3FA4-4E86-91C0-61A991588153}" type="parTrans" cxnId="{4D7E5255-BEE1-4D10-8C49-C206C2BE7117}">
      <dgm:prSet/>
      <dgm:spPr/>
      <dgm:t>
        <a:bodyPr/>
        <a:lstStyle/>
        <a:p>
          <a:endParaRPr lang="en-US"/>
        </a:p>
      </dgm:t>
    </dgm:pt>
    <dgm:pt modelId="{397FC2E2-C814-40FB-8FDE-2E6683222700}" type="sibTrans" cxnId="{4D7E5255-BEE1-4D10-8C49-C206C2BE7117}">
      <dgm:prSet/>
      <dgm:spPr/>
      <dgm:t>
        <a:bodyPr/>
        <a:lstStyle/>
        <a:p>
          <a:endParaRPr lang="en-US"/>
        </a:p>
      </dgm:t>
    </dgm:pt>
    <dgm:pt modelId="{B33CEB8A-BA91-4091-BA0D-06F5D4EE963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chậu thau</a:t>
          </a:r>
        </a:p>
      </dgm:t>
    </dgm:pt>
    <dgm:pt modelId="{7035478C-3B0B-4471-9964-3DC08C688F57}" type="parTrans" cxnId="{A7E41FEC-302E-450C-8B3B-E2A4FD5BCD8A}">
      <dgm:prSet/>
      <dgm:spPr/>
      <dgm:t>
        <a:bodyPr/>
        <a:lstStyle/>
        <a:p>
          <a:endParaRPr lang="en-US"/>
        </a:p>
      </dgm:t>
    </dgm:pt>
    <dgm:pt modelId="{B7CD580E-02E2-480E-ADC1-AE788AD741A1}" type="sibTrans" cxnId="{A7E41FEC-302E-450C-8B3B-E2A4FD5BCD8A}">
      <dgm:prSet/>
      <dgm:spPr/>
      <dgm:t>
        <a:bodyPr/>
        <a:lstStyle/>
        <a:p>
          <a:endParaRPr lang="en-US"/>
        </a:p>
      </dgm:t>
    </dgm:pt>
    <dgm:pt modelId="{CBECBD03-19F9-4C75-A333-2F0854715829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nia</a:t>
          </a:r>
        </a:p>
      </dgm:t>
    </dgm:pt>
    <dgm:pt modelId="{4DD557E3-C550-4010-9A06-09FBF9AAE6E1}" type="parTrans" cxnId="{A8D143CC-DB19-42A9-97A7-C19451E755E7}">
      <dgm:prSet/>
      <dgm:spPr/>
      <dgm:t>
        <a:bodyPr/>
        <a:lstStyle/>
        <a:p>
          <a:endParaRPr lang="en-US"/>
        </a:p>
      </dgm:t>
    </dgm:pt>
    <dgm:pt modelId="{100976F1-5132-44C8-B6E8-0F022CE056FB}" type="sibTrans" cxnId="{A8D143CC-DB19-42A9-97A7-C19451E755E7}">
      <dgm:prSet/>
      <dgm:spPr/>
      <dgm:t>
        <a:bodyPr/>
        <a:lstStyle/>
        <a:p>
          <a:endParaRPr lang="en-US"/>
        </a:p>
      </dgm:t>
    </dgm:pt>
    <dgm:pt modelId="{BC4C231C-7FF6-4CAD-8C08-D74CA2C56CA5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</a:p>
      </dgm:t>
    </dgm:pt>
    <dgm:pt modelId="{6F63516B-AF74-4527-90DF-FBFA485CD9EB}" type="parTrans" cxnId="{4EE99356-D742-4FB6-992E-1CACD762EF30}">
      <dgm:prSet/>
      <dgm:spPr/>
      <dgm:t>
        <a:bodyPr/>
        <a:lstStyle/>
        <a:p>
          <a:endParaRPr lang="en-US"/>
        </a:p>
      </dgm:t>
    </dgm:pt>
    <dgm:pt modelId="{08C6FCFB-3811-4C13-BB28-3EA511BC4703}" type="sibTrans" cxnId="{4EE99356-D742-4FB6-992E-1CACD762EF30}">
      <dgm:prSet/>
      <dgm:spPr/>
      <dgm:t>
        <a:bodyPr/>
        <a:lstStyle/>
        <a:p>
          <a:endParaRPr lang="en-US"/>
        </a:p>
      </dgm:t>
    </dgm:pt>
    <dgm:pt modelId="{E36ADB1A-AD6C-435D-B822-704099A2602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ghế</a:t>
          </a:r>
        </a:p>
      </dgm:t>
    </dgm:pt>
    <dgm:pt modelId="{84FC5719-A808-449D-94DC-6FC477E41ECE}" type="parTrans" cxnId="{03B8F3A9-986B-4789-8596-E66FF4BE9DCB}">
      <dgm:prSet/>
      <dgm:spPr/>
      <dgm:t>
        <a:bodyPr/>
        <a:lstStyle/>
        <a:p>
          <a:endParaRPr lang="en-US"/>
        </a:p>
      </dgm:t>
    </dgm:pt>
    <dgm:pt modelId="{4BBE3D43-15E9-44E3-811D-D4184B84B250}" type="sibTrans" cxnId="{03B8F3A9-986B-4789-8596-E66FF4BE9DCB}">
      <dgm:prSet/>
      <dgm:spPr/>
      <dgm:t>
        <a:bodyPr/>
        <a:lstStyle/>
        <a:p>
          <a:endParaRPr lang="en-US"/>
        </a:p>
      </dgm:t>
    </dgm:pt>
    <dgm:pt modelId="{02BAEB2D-5FBF-4C0F-B633-D7DA588D4CC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củi</a:t>
          </a:r>
        </a:p>
      </dgm:t>
    </dgm:pt>
    <dgm:pt modelId="{1EEF66F2-AC6D-49F4-BA87-429E9A4F0AF2}" type="parTrans" cxnId="{2325ABBE-EBA3-41D9-B865-91E38BC1B524}">
      <dgm:prSet/>
      <dgm:spPr/>
      <dgm:t>
        <a:bodyPr/>
        <a:lstStyle/>
        <a:p>
          <a:endParaRPr lang="en-US"/>
        </a:p>
      </dgm:t>
    </dgm:pt>
    <dgm:pt modelId="{A5ECE598-7FE1-4C85-B2B2-696C4DA71DF7}" type="sibTrans" cxnId="{2325ABBE-EBA3-41D9-B865-91E38BC1B524}">
      <dgm:prSet/>
      <dgm:spPr/>
      <dgm:t>
        <a:bodyPr/>
        <a:lstStyle/>
        <a:p>
          <a:endParaRPr lang="en-US"/>
        </a:p>
      </dgm:t>
    </dgm:pt>
    <dgm:pt modelId="{0CCA3A16-B535-4319-80AE-FB3ADB3DF262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cái bát</a:t>
          </a:r>
        </a:p>
      </dgm:t>
    </dgm:pt>
    <dgm:pt modelId="{C15F8F07-B0C1-4E4B-950D-12186C326CD0}" type="parTrans" cxnId="{BA0BDDC4-1145-4FA4-AFCD-D44D6B20B272}">
      <dgm:prSet/>
      <dgm:spPr/>
      <dgm:t>
        <a:bodyPr/>
        <a:lstStyle/>
        <a:p>
          <a:endParaRPr lang="en-US"/>
        </a:p>
      </dgm:t>
    </dgm:pt>
    <dgm:pt modelId="{10A92CEC-A57D-43E1-94AF-CFADC680D01E}" type="sibTrans" cxnId="{BA0BDDC4-1145-4FA4-AFCD-D44D6B20B272}">
      <dgm:prSet/>
      <dgm:spPr/>
      <dgm:t>
        <a:bodyPr/>
        <a:lstStyle/>
        <a:p>
          <a:endParaRPr lang="en-US"/>
        </a:p>
      </dgm:t>
    </dgm:pt>
    <dgm:pt modelId="{C1158185-A819-4BBA-9A69-27793380A1C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gm:t>
    </dgm:pt>
    <dgm:pt modelId="{0887BBB2-43B7-441F-AEEA-037A03244893}" type="parTrans" cxnId="{C96073D5-1451-4BC4-8EB0-8BD4651340CF}">
      <dgm:prSet/>
      <dgm:spPr/>
      <dgm:t>
        <a:bodyPr/>
        <a:lstStyle/>
        <a:p>
          <a:endParaRPr lang="en-US"/>
        </a:p>
      </dgm:t>
    </dgm:pt>
    <dgm:pt modelId="{C554FB0F-B86A-472F-83CB-3754444423A2}" type="sibTrans" cxnId="{C96073D5-1451-4BC4-8EB0-8BD4651340CF}">
      <dgm:prSet/>
      <dgm:spPr/>
      <dgm:t>
        <a:bodyPr/>
        <a:lstStyle/>
        <a:p>
          <a:endParaRPr lang="en-US"/>
        </a:p>
      </dgm:t>
    </dgm:pt>
    <dgm:pt modelId="{E5EA2A76-498F-40EB-82D6-290490A60763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bác gái</a:t>
          </a:r>
        </a:p>
      </dgm:t>
    </dgm:pt>
    <dgm:pt modelId="{ED661785-C892-4DE4-8001-82B3DC35F60B}" type="parTrans" cxnId="{D001B042-417F-4BC6-BBF3-6E64D03C3E54}">
      <dgm:prSet/>
      <dgm:spPr/>
      <dgm:t>
        <a:bodyPr/>
        <a:lstStyle/>
        <a:p>
          <a:endParaRPr lang="en-US"/>
        </a:p>
      </dgm:t>
    </dgm:pt>
    <dgm:pt modelId="{F3CE5B5D-5E6E-4FCF-B946-6062319065F8}" type="sibTrans" cxnId="{D001B042-417F-4BC6-BBF3-6E64D03C3E54}">
      <dgm:prSet/>
      <dgm:spPr/>
      <dgm:t>
        <a:bodyPr/>
        <a:lstStyle/>
        <a:p>
          <a:endParaRPr lang="en-US"/>
        </a:p>
      </dgm:t>
    </dgm:pt>
    <dgm:pt modelId="{35BE3FF1-67FF-496A-A482-DFDCEB59A537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đũa</a:t>
          </a:r>
        </a:p>
      </dgm:t>
    </dgm:pt>
    <dgm:pt modelId="{DECFC711-B3E8-4ECC-9333-CE482275A855}" type="parTrans" cxnId="{608E23CF-0923-4404-9764-609C1FC3392C}">
      <dgm:prSet/>
      <dgm:spPr/>
      <dgm:t>
        <a:bodyPr/>
        <a:lstStyle/>
        <a:p>
          <a:endParaRPr lang="en-US"/>
        </a:p>
      </dgm:t>
    </dgm:pt>
    <dgm:pt modelId="{14E92DD8-B296-4283-8E0C-DD7ED9894A08}" type="sibTrans" cxnId="{608E23CF-0923-4404-9764-609C1FC3392C}">
      <dgm:prSet/>
      <dgm:spPr/>
      <dgm:t>
        <a:bodyPr/>
        <a:lstStyle/>
        <a:p>
          <a:endParaRPr lang="en-US"/>
        </a:p>
      </dgm:t>
    </dgm:pt>
    <dgm:pt modelId="{DAA81B5C-BB1A-403C-B6AD-3E70C637801E}" type="pres">
      <dgm:prSet presAssocID="{434328F0-A044-41E4-BBB3-8EA6419B37B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402229A-5E1F-48FA-B04D-9E6A223CD853}" type="pres">
      <dgm:prSet presAssocID="{8B791CFF-890C-4ECF-89C2-166648799617}" presName="root1" presStyleCnt="0"/>
      <dgm:spPr/>
    </dgm:pt>
    <dgm:pt modelId="{A2FC7119-BFF9-4626-BCE5-C26988624DD6}" type="pres">
      <dgm:prSet presAssocID="{8B791CFF-890C-4ECF-89C2-166648799617}" presName="LevelOneTextNode" presStyleLbl="node0" presStyleIdx="0" presStyleCnt="1" custScaleX="207539" custScaleY="126583">
        <dgm:presLayoutVars>
          <dgm:chPref val="3"/>
        </dgm:presLayoutVars>
      </dgm:prSet>
      <dgm:spPr/>
    </dgm:pt>
    <dgm:pt modelId="{9D51E55F-8B3E-463D-BF39-3A14C946D262}" type="pres">
      <dgm:prSet presAssocID="{8B791CFF-890C-4ECF-89C2-166648799617}" presName="level2hierChild" presStyleCnt="0"/>
      <dgm:spPr/>
    </dgm:pt>
    <dgm:pt modelId="{9BD3D088-4CBE-49A0-90F8-BBBB7EA3003C}" type="pres">
      <dgm:prSet presAssocID="{25FA4B15-ABB6-4704-B1FC-08BD25483C9C}" presName="conn2-1" presStyleLbl="parChTrans1D2" presStyleIdx="0" presStyleCnt="15"/>
      <dgm:spPr/>
    </dgm:pt>
    <dgm:pt modelId="{6781DD38-8489-4F85-8444-BFA793CBF8B4}" type="pres">
      <dgm:prSet presAssocID="{25FA4B15-ABB6-4704-B1FC-08BD25483C9C}" presName="connTx" presStyleLbl="parChTrans1D2" presStyleIdx="0" presStyleCnt="15"/>
      <dgm:spPr/>
    </dgm:pt>
    <dgm:pt modelId="{95BBA934-4389-4922-AF28-3D022E497ACD}" type="pres">
      <dgm:prSet presAssocID="{5816E6CB-B18B-498C-B33B-024CA5236673}" presName="root2" presStyleCnt="0"/>
      <dgm:spPr/>
    </dgm:pt>
    <dgm:pt modelId="{76F740A1-C627-40E0-88C6-64DB1343482F}" type="pres">
      <dgm:prSet presAssocID="{5816E6CB-B18B-498C-B33B-024CA5236673}" presName="LevelTwoTextNode" presStyleLbl="node2" presStyleIdx="0" presStyleCnt="15" custScaleX="134213">
        <dgm:presLayoutVars>
          <dgm:chPref val="3"/>
        </dgm:presLayoutVars>
      </dgm:prSet>
      <dgm:spPr/>
    </dgm:pt>
    <dgm:pt modelId="{E81E5C7E-CB0E-4263-981B-5BCCC1010FAC}" type="pres">
      <dgm:prSet presAssocID="{5816E6CB-B18B-498C-B33B-024CA5236673}" presName="level3hierChild" presStyleCnt="0"/>
      <dgm:spPr/>
    </dgm:pt>
    <dgm:pt modelId="{A3ECA408-7175-47EB-8902-2DB3D246B2BD}" type="pres">
      <dgm:prSet presAssocID="{8AB632E0-5A56-4C63-B54F-C0188602C33D}" presName="conn2-1" presStyleLbl="parChTrans1D2" presStyleIdx="1" presStyleCnt="15"/>
      <dgm:spPr/>
    </dgm:pt>
    <dgm:pt modelId="{0A51FD2B-C2E5-45FF-9949-3F98429F728D}" type="pres">
      <dgm:prSet presAssocID="{8AB632E0-5A56-4C63-B54F-C0188602C33D}" presName="connTx" presStyleLbl="parChTrans1D2" presStyleIdx="1" presStyleCnt="15"/>
      <dgm:spPr/>
    </dgm:pt>
    <dgm:pt modelId="{465CAAF0-F22A-4BEC-8902-896154FF3851}" type="pres">
      <dgm:prSet presAssocID="{980BC6AF-DEC9-4BED-BBDF-5B0F6F5DBAC8}" presName="root2" presStyleCnt="0"/>
      <dgm:spPr/>
    </dgm:pt>
    <dgm:pt modelId="{08BEDB0F-5B61-40EC-BFEC-7699C8D5CAFE}" type="pres">
      <dgm:prSet presAssocID="{980BC6AF-DEC9-4BED-BBDF-5B0F6F5DBAC8}" presName="LevelTwoTextNode" presStyleLbl="node2" presStyleIdx="1" presStyleCnt="15" custScaleX="145369">
        <dgm:presLayoutVars>
          <dgm:chPref val="3"/>
        </dgm:presLayoutVars>
      </dgm:prSet>
      <dgm:spPr/>
    </dgm:pt>
    <dgm:pt modelId="{6086863E-621D-4999-9D14-F272436374D0}" type="pres">
      <dgm:prSet presAssocID="{980BC6AF-DEC9-4BED-BBDF-5B0F6F5DBAC8}" presName="level3hierChild" presStyleCnt="0"/>
      <dgm:spPr/>
    </dgm:pt>
    <dgm:pt modelId="{28848C83-5C5F-45BA-A093-CD04C7392CF7}" type="pres">
      <dgm:prSet presAssocID="{CB6F1697-5ED3-4104-A4DF-DB086F4A1874}" presName="conn2-1" presStyleLbl="parChTrans1D2" presStyleIdx="2" presStyleCnt="15"/>
      <dgm:spPr/>
    </dgm:pt>
    <dgm:pt modelId="{D6D06BB3-6F63-4F23-B5E7-F66BC6ECC593}" type="pres">
      <dgm:prSet presAssocID="{CB6F1697-5ED3-4104-A4DF-DB086F4A1874}" presName="connTx" presStyleLbl="parChTrans1D2" presStyleIdx="2" presStyleCnt="15"/>
      <dgm:spPr/>
    </dgm:pt>
    <dgm:pt modelId="{B38691FA-B13B-4FE0-A2A0-73FFF35706BA}" type="pres">
      <dgm:prSet presAssocID="{D8C05137-D084-444D-9E9E-0ADBA43293D4}" presName="root2" presStyleCnt="0"/>
      <dgm:spPr/>
    </dgm:pt>
    <dgm:pt modelId="{7FE8F204-E99B-41A7-B34A-B13C7DE4F10F}" type="pres">
      <dgm:prSet presAssocID="{D8C05137-D084-444D-9E9E-0ADBA43293D4}" presName="LevelTwoTextNode" presStyleLbl="node2" presStyleIdx="2" presStyleCnt="15" custScaleX="144038">
        <dgm:presLayoutVars>
          <dgm:chPref val="3"/>
        </dgm:presLayoutVars>
      </dgm:prSet>
      <dgm:spPr/>
    </dgm:pt>
    <dgm:pt modelId="{DD1EEF8C-A397-491B-9EC8-C830C69A715A}" type="pres">
      <dgm:prSet presAssocID="{D8C05137-D084-444D-9E9E-0ADBA43293D4}" presName="level3hierChild" presStyleCnt="0"/>
      <dgm:spPr/>
    </dgm:pt>
    <dgm:pt modelId="{19872111-BD1F-4D9D-BBB9-1E8E987A4367}" type="pres">
      <dgm:prSet presAssocID="{6BE25627-D161-4778-BE90-44FBCB6C99D0}" presName="conn2-1" presStyleLbl="parChTrans1D2" presStyleIdx="3" presStyleCnt="15"/>
      <dgm:spPr/>
    </dgm:pt>
    <dgm:pt modelId="{1A567C27-EABB-4013-AD58-4A84DBF15DDB}" type="pres">
      <dgm:prSet presAssocID="{6BE25627-D161-4778-BE90-44FBCB6C99D0}" presName="connTx" presStyleLbl="parChTrans1D2" presStyleIdx="3" presStyleCnt="15"/>
      <dgm:spPr/>
    </dgm:pt>
    <dgm:pt modelId="{EC6244AD-93C3-48DC-9E03-BC7C781F608D}" type="pres">
      <dgm:prSet presAssocID="{B298AFC4-E421-41AC-8C08-62092B3AE872}" presName="root2" presStyleCnt="0"/>
      <dgm:spPr/>
    </dgm:pt>
    <dgm:pt modelId="{8890EF8D-C795-44A6-A26C-CA2B0A3310E0}" type="pres">
      <dgm:prSet presAssocID="{B298AFC4-E421-41AC-8C08-62092B3AE872}" presName="LevelTwoTextNode" presStyleLbl="node2" presStyleIdx="3" presStyleCnt="15" custScaleX="129475">
        <dgm:presLayoutVars>
          <dgm:chPref val="3"/>
        </dgm:presLayoutVars>
      </dgm:prSet>
      <dgm:spPr/>
    </dgm:pt>
    <dgm:pt modelId="{D409D5A8-416E-4ABC-BEFF-D8352B3BAF1A}" type="pres">
      <dgm:prSet presAssocID="{B298AFC4-E421-41AC-8C08-62092B3AE872}" presName="level3hierChild" presStyleCnt="0"/>
      <dgm:spPr/>
    </dgm:pt>
    <dgm:pt modelId="{5897DA4C-1A46-45CF-82BC-A4C7A6255B1D}" type="pres">
      <dgm:prSet presAssocID="{5E3450BA-3FA4-4E86-91C0-61A991588153}" presName="conn2-1" presStyleLbl="parChTrans1D2" presStyleIdx="4" presStyleCnt="15"/>
      <dgm:spPr/>
    </dgm:pt>
    <dgm:pt modelId="{4824F277-8E42-4FFA-8295-185CC9ABE620}" type="pres">
      <dgm:prSet presAssocID="{5E3450BA-3FA4-4E86-91C0-61A991588153}" presName="connTx" presStyleLbl="parChTrans1D2" presStyleIdx="4" presStyleCnt="15"/>
      <dgm:spPr/>
    </dgm:pt>
    <dgm:pt modelId="{3F3640B9-A062-41D6-A99F-6A9F06DC28E2}" type="pres">
      <dgm:prSet presAssocID="{78236F0F-2033-4A46-B0C1-EA712C68AD6A}" presName="root2" presStyleCnt="0"/>
      <dgm:spPr/>
    </dgm:pt>
    <dgm:pt modelId="{99D339A0-488A-4D2C-A09E-E70C15292C49}" type="pres">
      <dgm:prSet presAssocID="{78236F0F-2033-4A46-B0C1-EA712C68AD6A}" presName="LevelTwoTextNode" presStyleLbl="node2" presStyleIdx="4" presStyleCnt="15" custScaleX="144883">
        <dgm:presLayoutVars>
          <dgm:chPref val="3"/>
        </dgm:presLayoutVars>
      </dgm:prSet>
      <dgm:spPr/>
    </dgm:pt>
    <dgm:pt modelId="{D01C7375-EC61-48FB-B687-E8C4D719F107}" type="pres">
      <dgm:prSet presAssocID="{78236F0F-2033-4A46-B0C1-EA712C68AD6A}" presName="level3hierChild" presStyleCnt="0"/>
      <dgm:spPr/>
    </dgm:pt>
    <dgm:pt modelId="{E3108441-FBDD-4C5F-B201-F51020485175}" type="pres">
      <dgm:prSet presAssocID="{7035478C-3B0B-4471-9964-3DC08C688F57}" presName="conn2-1" presStyleLbl="parChTrans1D2" presStyleIdx="5" presStyleCnt="15"/>
      <dgm:spPr/>
    </dgm:pt>
    <dgm:pt modelId="{E3B2931C-36FC-4C6B-82D6-5CC8367D175C}" type="pres">
      <dgm:prSet presAssocID="{7035478C-3B0B-4471-9964-3DC08C688F57}" presName="connTx" presStyleLbl="parChTrans1D2" presStyleIdx="5" presStyleCnt="15"/>
      <dgm:spPr/>
    </dgm:pt>
    <dgm:pt modelId="{5D677394-517D-4AD9-8F33-6111D8C4CB33}" type="pres">
      <dgm:prSet presAssocID="{B33CEB8A-BA91-4091-BA0D-06F5D4EE9638}" presName="root2" presStyleCnt="0"/>
      <dgm:spPr/>
    </dgm:pt>
    <dgm:pt modelId="{32825C81-2AB9-4454-86B5-521D7A634297}" type="pres">
      <dgm:prSet presAssocID="{B33CEB8A-BA91-4091-BA0D-06F5D4EE9638}" presName="LevelTwoTextNode" presStyleLbl="node2" presStyleIdx="5" presStyleCnt="15" custScaleX="152253">
        <dgm:presLayoutVars>
          <dgm:chPref val="3"/>
        </dgm:presLayoutVars>
      </dgm:prSet>
      <dgm:spPr/>
    </dgm:pt>
    <dgm:pt modelId="{6C1007E6-0F21-44B8-8C28-2538678D8D16}" type="pres">
      <dgm:prSet presAssocID="{B33CEB8A-BA91-4091-BA0D-06F5D4EE9638}" presName="level3hierChild" presStyleCnt="0"/>
      <dgm:spPr/>
    </dgm:pt>
    <dgm:pt modelId="{D74A2BB2-7C2B-4147-B8BB-63308129F923}" type="pres">
      <dgm:prSet presAssocID="{4DD557E3-C550-4010-9A06-09FBF9AAE6E1}" presName="conn2-1" presStyleLbl="parChTrans1D2" presStyleIdx="6" presStyleCnt="15"/>
      <dgm:spPr/>
    </dgm:pt>
    <dgm:pt modelId="{0DE768CF-C7C3-46C8-9DBF-830D895BBB35}" type="pres">
      <dgm:prSet presAssocID="{4DD557E3-C550-4010-9A06-09FBF9AAE6E1}" presName="connTx" presStyleLbl="parChTrans1D2" presStyleIdx="6" presStyleCnt="15"/>
      <dgm:spPr/>
    </dgm:pt>
    <dgm:pt modelId="{DD6867F1-D747-4BDF-BB90-03C2405D5671}" type="pres">
      <dgm:prSet presAssocID="{CBECBD03-19F9-4C75-A333-2F0854715829}" presName="root2" presStyleCnt="0"/>
      <dgm:spPr/>
    </dgm:pt>
    <dgm:pt modelId="{0402A0CE-72FF-4863-9DE9-D2D3C8586870}" type="pres">
      <dgm:prSet presAssocID="{CBECBD03-19F9-4C75-A333-2F0854715829}" presName="LevelTwoTextNode" presStyleLbl="node2" presStyleIdx="6" presStyleCnt="15">
        <dgm:presLayoutVars>
          <dgm:chPref val="3"/>
        </dgm:presLayoutVars>
      </dgm:prSet>
      <dgm:spPr/>
    </dgm:pt>
    <dgm:pt modelId="{B4FEC096-693C-44B8-98F5-9DC8C97EB72B}" type="pres">
      <dgm:prSet presAssocID="{CBECBD03-19F9-4C75-A333-2F0854715829}" presName="level3hierChild" presStyleCnt="0"/>
      <dgm:spPr/>
    </dgm:pt>
    <dgm:pt modelId="{298CEA96-C290-4191-9143-50DCFD369A80}" type="pres">
      <dgm:prSet presAssocID="{6F63516B-AF74-4527-90DF-FBFA485CD9EB}" presName="conn2-1" presStyleLbl="parChTrans1D2" presStyleIdx="7" presStyleCnt="15"/>
      <dgm:spPr/>
    </dgm:pt>
    <dgm:pt modelId="{5D9A99FD-911F-4E3B-8F80-360B75220119}" type="pres">
      <dgm:prSet presAssocID="{6F63516B-AF74-4527-90DF-FBFA485CD9EB}" presName="connTx" presStyleLbl="parChTrans1D2" presStyleIdx="7" presStyleCnt="15"/>
      <dgm:spPr/>
    </dgm:pt>
    <dgm:pt modelId="{0E7439E7-73BE-4F79-BA76-0D30823C2A3E}" type="pres">
      <dgm:prSet presAssocID="{BC4C231C-7FF6-4CAD-8C08-D74CA2C56CA5}" presName="root2" presStyleCnt="0"/>
      <dgm:spPr/>
    </dgm:pt>
    <dgm:pt modelId="{17DA0362-D152-4D3C-AB05-53BA013A65F2}" type="pres">
      <dgm:prSet presAssocID="{BC4C231C-7FF6-4CAD-8C08-D74CA2C56CA5}" presName="LevelTwoTextNode" presStyleLbl="node2" presStyleIdx="7" presStyleCnt="15">
        <dgm:presLayoutVars>
          <dgm:chPref val="3"/>
        </dgm:presLayoutVars>
      </dgm:prSet>
      <dgm:spPr/>
    </dgm:pt>
    <dgm:pt modelId="{FB46C449-2F54-46C0-9C63-281DCF2CB00A}" type="pres">
      <dgm:prSet presAssocID="{BC4C231C-7FF6-4CAD-8C08-D74CA2C56CA5}" presName="level3hierChild" presStyleCnt="0"/>
      <dgm:spPr/>
    </dgm:pt>
    <dgm:pt modelId="{1A683127-663E-4F73-B871-02D0A8FDE95F}" type="pres">
      <dgm:prSet presAssocID="{84FC5719-A808-449D-94DC-6FC477E41ECE}" presName="conn2-1" presStyleLbl="parChTrans1D2" presStyleIdx="8" presStyleCnt="15"/>
      <dgm:spPr/>
    </dgm:pt>
    <dgm:pt modelId="{7EBC7A3A-F16E-4332-8261-B2CEE47F176D}" type="pres">
      <dgm:prSet presAssocID="{84FC5719-A808-449D-94DC-6FC477E41ECE}" presName="connTx" presStyleLbl="parChTrans1D2" presStyleIdx="8" presStyleCnt="15"/>
      <dgm:spPr/>
    </dgm:pt>
    <dgm:pt modelId="{0DAEFC5B-3D4D-4DEF-897F-DF5FBBA22A12}" type="pres">
      <dgm:prSet presAssocID="{E36ADB1A-AD6C-435D-B822-704099A26024}" presName="root2" presStyleCnt="0"/>
      <dgm:spPr/>
    </dgm:pt>
    <dgm:pt modelId="{DBC44CBC-7A46-47DD-86FE-3847DD01606A}" type="pres">
      <dgm:prSet presAssocID="{E36ADB1A-AD6C-435D-B822-704099A26024}" presName="LevelTwoTextNode" presStyleLbl="node2" presStyleIdx="8" presStyleCnt="15">
        <dgm:presLayoutVars>
          <dgm:chPref val="3"/>
        </dgm:presLayoutVars>
      </dgm:prSet>
      <dgm:spPr/>
    </dgm:pt>
    <dgm:pt modelId="{C07B5CD8-07C6-494F-B95F-0B7BFC43C370}" type="pres">
      <dgm:prSet presAssocID="{E36ADB1A-AD6C-435D-B822-704099A26024}" presName="level3hierChild" presStyleCnt="0"/>
      <dgm:spPr/>
    </dgm:pt>
    <dgm:pt modelId="{2CC86C21-6BF6-4BB5-9E1E-CB159D1773B6}" type="pres">
      <dgm:prSet presAssocID="{C93F2B1A-528B-4F5C-A3C6-57BA6E9C29D7}" presName="conn2-1" presStyleLbl="parChTrans1D2" presStyleIdx="9" presStyleCnt="15"/>
      <dgm:spPr/>
    </dgm:pt>
    <dgm:pt modelId="{899672D6-81DC-47AC-BA92-9B017F3945A5}" type="pres">
      <dgm:prSet presAssocID="{C93F2B1A-528B-4F5C-A3C6-57BA6E9C29D7}" presName="connTx" presStyleLbl="parChTrans1D2" presStyleIdx="9" presStyleCnt="15"/>
      <dgm:spPr/>
    </dgm:pt>
    <dgm:pt modelId="{B2647456-3FF5-423C-BD39-D1DB622209B6}" type="pres">
      <dgm:prSet presAssocID="{BC3A2EEE-BA49-4D6F-878D-02CF502FE141}" presName="root2" presStyleCnt="0"/>
      <dgm:spPr/>
    </dgm:pt>
    <dgm:pt modelId="{9F18EC0E-5762-472C-B9D4-D9693EBCEED2}" type="pres">
      <dgm:prSet presAssocID="{BC3A2EEE-BA49-4D6F-878D-02CF502FE141}" presName="LevelTwoTextNode" presStyleLbl="node2" presStyleIdx="9" presStyleCnt="15">
        <dgm:presLayoutVars>
          <dgm:chPref val="3"/>
        </dgm:presLayoutVars>
      </dgm:prSet>
      <dgm:spPr/>
    </dgm:pt>
    <dgm:pt modelId="{A4C269AB-105A-4F4A-9611-3F818F07ACE3}" type="pres">
      <dgm:prSet presAssocID="{BC3A2EEE-BA49-4D6F-878D-02CF502FE141}" presName="level3hierChild" presStyleCnt="0"/>
      <dgm:spPr/>
    </dgm:pt>
    <dgm:pt modelId="{FAE07089-FD6B-4DE8-A891-E265D5988737}" type="pres">
      <dgm:prSet presAssocID="{1EEF66F2-AC6D-49F4-BA87-429E9A4F0AF2}" presName="conn2-1" presStyleLbl="parChTrans1D2" presStyleIdx="10" presStyleCnt="15"/>
      <dgm:spPr/>
    </dgm:pt>
    <dgm:pt modelId="{75B0BE6C-5EA1-4661-9F0B-95EBC1A4D575}" type="pres">
      <dgm:prSet presAssocID="{1EEF66F2-AC6D-49F4-BA87-429E9A4F0AF2}" presName="connTx" presStyleLbl="parChTrans1D2" presStyleIdx="10" presStyleCnt="15"/>
      <dgm:spPr/>
    </dgm:pt>
    <dgm:pt modelId="{A7980596-37C3-468A-B571-E9908BF0F4F5}" type="pres">
      <dgm:prSet presAssocID="{02BAEB2D-5FBF-4C0F-B633-D7DA588D4CCA}" presName="root2" presStyleCnt="0"/>
      <dgm:spPr/>
    </dgm:pt>
    <dgm:pt modelId="{342F6C14-FDE7-4321-9C76-EFE76E2EB904}" type="pres">
      <dgm:prSet presAssocID="{02BAEB2D-5FBF-4C0F-B633-D7DA588D4CCA}" presName="LevelTwoTextNode" presStyleLbl="node2" presStyleIdx="10" presStyleCnt="15">
        <dgm:presLayoutVars>
          <dgm:chPref val="3"/>
        </dgm:presLayoutVars>
      </dgm:prSet>
      <dgm:spPr/>
    </dgm:pt>
    <dgm:pt modelId="{2C420A4E-8403-46EB-9F1D-1E2C6029AEC2}" type="pres">
      <dgm:prSet presAssocID="{02BAEB2D-5FBF-4C0F-B633-D7DA588D4CCA}" presName="level3hierChild" presStyleCnt="0"/>
      <dgm:spPr/>
    </dgm:pt>
    <dgm:pt modelId="{6D5E8FB3-75A9-4AF3-8160-585C92AAAE6E}" type="pres">
      <dgm:prSet presAssocID="{C15F8F07-B0C1-4E4B-950D-12186C326CD0}" presName="conn2-1" presStyleLbl="parChTrans1D2" presStyleIdx="11" presStyleCnt="15"/>
      <dgm:spPr/>
    </dgm:pt>
    <dgm:pt modelId="{E576E91D-CA14-4F63-8FDE-1679039739BC}" type="pres">
      <dgm:prSet presAssocID="{C15F8F07-B0C1-4E4B-950D-12186C326CD0}" presName="connTx" presStyleLbl="parChTrans1D2" presStyleIdx="11" presStyleCnt="15"/>
      <dgm:spPr/>
    </dgm:pt>
    <dgm:pt modelId="{8B06E1A0-37CB-4E69-B49F-EDADE592FC5C}" type="pres">
      <dgm:prSet presAssocID="{0CCA3A16-B535-4319-80AE-FB3ADB3DF262}" presName="root2" presStyleCnt="0"/>
      <dgm:spPr/>
    </dgm:pt>
    <dgm:pt modelId="{F0E98169-DFF1-4D4A-B328-9C67BB54B15D}" type="pres">
      <dgm:prSet presAssocID="{0CCA3A16-B535-4319-80AE-FB3ADB3DF262}" presName="LevelTwoTextNode" presStyleLbl="node2" presStyleIdx="11" presStyleCnt="15">
        <dgm:presLayoutVars>
          <dgm:chPref val="3"/>
        </dgm:presLayoutVars>
      </dgm:prSet>
      <dgm:spPr/>
    </dgm:pt>
    <dgm:pt modelId="{595EF159-1692-4643-A6BD-650144796E36}" type="pres">
      <dgm:prSet presAssocID="{0CCA3A16-B535-4319-80AE-FB3ADB3DF262}" presName="level3hierChild" presStyleCnt="0"/>
      <dgm:spPr/>
    </dgm:pt>
    <dgm:pt modelId="{50B14E98-5B7E-4731-AEFA-8BBDF781325E}" type="pres">
      <dgm:prSet presAssocID="{0887BBB2-43B7-441F-AEEA-037A03244893}" presName="conn2-1" presStyleLbl="parChTrans1D2" presStyleIdx="12" presStyleCnt="15"/>
      <dgm:spPr/>
    </dgm:pt>
    <dgm:pt modelId="{91D1E301-8345-4ABD-A493-BF1A5E393450}" type="pres">
      <dgm:prSet presAssocID="{0887BBB2-43B7-441F-AEEA-037A03244893}" presName="connTx" presStyleLbl="parChTrans1D2" presStyleIdx="12" presStyleCnt="15"/>
      <dgm:spPr/>
    </dgm:pt>
    <dgm:pt modelId="{2D1C14BB-3E9F-491B-A0E9-7CC7CE98D26C}" type="pres">
      <dgm:prSet presAssocID="{C1158185-A819-4BBA-9A69-27793380A1C1}" presName="root2" presStyleCnt="0"/>
      <dgm:spPr/>
    </dgm:pt>
    <dgm:pt modelId="{DA97A5DD-C3A2-475D-9A18-CD86800666D8}" type="pres">
      <dgm:prSet presAssocID="{C1158185-A819-4BBA-9A69-27793380A1C1}" presName="LevelTwoTextNode" presStyleLbl="node2" presStyleIdx="12" presStyleCnt="15">
        <dgm:presLayoutVars>
          <dgm:chPref val="3"/>
        </dgm:presLayoutVars>
      </dgm:prSet>
      <dgm:spPr/>
    </dgm:pt>
    <dgm:pt modelId="{C2C374E5-7747-446A-B605-EBE8900AD2DA}" type="pres">
      <dgm:prSet presAssocID="{C1158185-A819-4BBA-9A69-27793380A1C1}" presName="level3hierChild" presStyleCnt="0"/>
      <dgm:spPr/>
    </dgm:pt>
    <dgm:pt modelId="{31AA9C7D-413D-4753-8530-9EAF2DC10F92}" type="pres">
      <dgm:prSet presAssocID="{ED661785-C892-4DE4-8001-82B3DC35F60B}" presName="conn2-1" presStyleLbl="parChTrans1D2" presStyleIdx="13" presStyleCnt="15"/>
      <dgm:spPr/>
    </dgm:pt>
    <dgm:pt modelId="{05478355-F390-4E3D-BC6A-2A9F304FA2D6}" type="pres">
      <dgm:prSet presAssocID="{ED661785-C892-4DE4-8001-82B3DC35F60B}" presName="connTx" presStyleLbl="parChTrans1D2" presStyleIdx="13" presStyleCnt="15"/>
      <dgm:spPr/>
    </dgm:pt>
    <dgm:pt modelId="{A624C011-2FB4-445C-A330-E0A88E9FE0AC}" type="pres">
      <dgm:prSet presAssocID="{E5EA2A76-498F-40EB-82D6-290490A60763}" presName="root2" presStyleCnt="0"/>
      <dgm:spPr/>
    </dgm:pt>
    <dgm:pt modelId="{CF6BA590-0255-44A7-864B-D2AF1939CE06}" type="pres">
      <dgm:prSet presAssocID="{E5EA2A76-498F-40EB-82D6-290490A60763}" presName="LevelTwoTextNode" presStyleLbl="node2" presStyleIdx="13" presStyleCnt="15">
        <dgm:presLayoutVars>
          <dgm:chPref val="3"/>
        </dgm:presLayoutVars>
      </dgm:prSet>
      <dgm:spPr/>
    </dgm:pt>
    <dgm:pt modelId="{E9822C0B-8E8F-4D1D-830F-D66069E08539}" type="pres">
      <dgm:prSet presAssocID="{E5EA2A76-498F-40EB-82D6-290490A60763}" presName="level3hierChild" presStyleCnt="0"/>
      <dgm:spPr/>
    </dgm:pt>
    <dgm:pt modelId="{03FC7222-D5A8-4F1C-9E20-6C2E08C35F12}" type="pres">
      <dgm:prSet presAssocID="{DECFC711-B3E8-4ECC-9333-CE482275A855}" presName="conn2-1" presStyleLbl="parChTrans1D2" presStyleIdx="14" presStyleCnt="15"/>
      <dgm:spPr/>
    </dgm:pt>
    <dgm:pt modelId="{A8BE525F-1F0C-4F4D-8214-F356A144580A}" type="pres">
      <dgm:prSet presAssocID="{DECFC711-B3E8-4ECC-9333-CE482275A855}" presName="connTx" presStyleLbl="parChTrans1D2" presStyleIdx="14" presStyleCnt="15"/>
      <dgm:spPr/>
    </dgm:pt>
    <dgm:pt modelId="{786F8B2F-CE38-4276-8E66-E55D2BB71D5F}" type="pres">
      <dgm:prSet presAssocID="{35BE3FF1-67FF-496A-A482-DFDCEB59A537}" presName="root2" presStyleCnt="0"/>
      <dgm:spPr/>
    </dgm:pt>
    <dgm:pt modelId="{ED8CFB9B-4562-455A-AA9A-519993C14851}" type="pres">
      <dgm:prSet presAssocID="{35BE3FF1-67FF-496A-A482-DFDCEB59A537}" presName="LevelTwoTextNode" presStyleLbl="node2" presStyleIdx="14" presStyleCnt="15">
        <dgm:presLayoutVars>
          <dgm:chPref val="3"/>
        </dgm:presLayoutVars>
      </dgm:prSet>
      <dgm:spPr/>
    </dgm:pt>
    <dgm:pt modelId="{ADA65ADE-28D6-4AC6-9BA3-588E1F518B00}" type="pres">
      <dgm:prSet presAssocID="{35BE3FF1-67FF-496A-A482-DFDCEB59A537}" presName="level3hierChild" presStyleCnt="0"/>
      <dgm:spPr/>
    </dgm:pt>
  </dgm:ptLst>
  <dgm:cxnLst>
    <dgm:cxn modelId="{1DFB100B-4960-4BA5-BF3A-21C922547E9D}" type="presOf" srcId="{25FA4B15-ABB6-4704-B1FC-08BD25483C9C}" destId="{9BD3D088-4CBE-49A0-90F8-BBBB7EA3003C}" srcOrd="0" destOrd="0" presId="urn:microsoft.com/office/officeart/2008/layout/HorizontalMultiLevelHierarchy#1"/>
    <dgm:cxn modelId="{31E3E811-901B-4C11-8607-2D6F0C4DD821}" type="presOf" srcId="{C15F8F07-B0C1-4E4B-950D-12186C326CD0}" destId="{6D5E8FB3-75A9-4AF3-8160-585C92AAAE6E}" srcOrd="0" destOrd="0" presId="urn:microsoft.com/office/officeart/2008/layout/HorizontalMultiLevelHierarchy#1"/>
    <dgm:cxn modelId="{71B80C13-61BB-4783-A2BD-FA75312469BE}" type="presOf" srcId="{C15F8F07-B0C1-4E4B-950D-12186C326CD0}" destId="{E576E91D-CA14-4F63-8FDE-1679039739BC}" srcOrd="1" destOrd="0" presId="urn:microsoft.com/office/officeart/2008/layout/HorizontalMultiLevelHierarchy#1"/>
    <dgm:cxn modelId="{E7564F1A-0D32-4DB9-B76A-EE0F9A6CCF7E}" type="presOf" srcId="{CB6F1697-5ED3-4104-A4DF-DB086F4A1874}" destId="{D6D06BB3-6F63-4F23-B5E7-F66BC6ECC593}" srcOrd="1" destOrd="0" presId="urn:microsoft.com/office/officeart/2008/layout/HorizontalMultiLevelHierarchy#1"/>
    <dgm:cxn modelId="{1373831A-694C-4F02-9FBB-A9E26D41D9AE}" type="presOf" srcId="{6F63516B-AF74-4527-90DF-FBFA485CD9EB}" destId="{5D9A99FD-911F-4E3B-8F80-360B75220119}" srcOrd="1" destOrd="0" presId="urn:microsoft.com/office/officeart/2008/layout/HorizontalMultiLevelHierarchy#1"/>
    <dgm:cxn modelId="{2A4C1B22-7E25-4C34-90C4-500515F10CBF}" type="presOf" srcId="{ED661785-C892-4DE4-8001-82B3DC35F60B}" destId="{05478355-F390-4E3D-BC6A-2A9F304FA2D6}" srcOrd="1" destOrd="0" presId="urn:microsoft.com/office/officeart/2008/layout/HorizontalMultiLevelHierarchy#1"/>
    <dgm:cxn modelId="{6CCB6525-DEA2-4F64-8EA7-DB462ADE355E}" type="presOf" srcId="{C93F2B1A-528B-4F5C-A3C6-57BA6E9C29D7}" destId="{2CC86C21-6BF6-4BB5-9E1E-CB159D1773B6}" srcOrd="0" destOrd="0" presId="urn:microsoft.com/office/officeart/2008/layout/HorizontalMultiLevelHierarchy#1"/>
    <dgm:cxn modelId="{55811D27-A28F-444A-B9BC-14869652A8D8}" type="presOf" srcId="{434328F0-A044-41E4-BBB3-8EA6419B37B2}" destId="{DAA81B5C-BB1A-403C-B6AD-3E70C637801E}" srcOrd="0" destOrd="0" presId="urn:microsoft.com/office/officeart/2008/layout/HorizontalMultiLevelHierarchy#1"/>
    <dgm:cxn modelId="{EE236D34-6CDA-40C3-9E94-9BC3B47FC993}" type="presOf" srcId="{BC4C231C-7FF6-4CAD-8C08-D74CA2C56CA5}" destId="{17DA0362-D152-4D3C-AB05-53BA013A65F2}" srcOrd="0" destOrd="0" presId="urn:microsoft.com/office/officeart/2008/layout/HorizontalMultiLevelHierarchy#1"/>
    <dgm:cxn modelId="{E94C133B-EF2E-4662-83DC-D8D66732E642}" type="presOf" srcId="{8B791CFF-890C-4ECF-89C2-166648799617}" destId="{A2FC7119-BFF9-4626-BCE5-C26988624DD6}" srcOrd="0" destOrd="0" presId="urn:microsoft.com/office/officeart/2008/layout/HorizontalMultiLevelHierarchy#1"/>
    <dgm:cxn modelId="{0FD2C240-4736-4DDA-AC85-8A5209E72BD6}" type="presOf" srcId="{BC3A2EEE-BA49-4D6F-878D-02CF502FE141}" destId="{9F18EC0E-5762-472C-B9D4-D9693EBCEED2}" srcOrd="0" destOrd="0" presId="urn:microsoft.com/office/officeart/2008/layout/HorizontalMultiLevelHierarchy#1"/>
    <dgm:cxn modelId="{AA6FAC5F-E7D8-4C3A-AA2F-A6DAE1D03247}" type="presOf" srcId="{8AB632E0-5A56-4C63-B54F-C0188602C33D}" destId="{0A51FD2B-C2E5-45FF-9949-3F98429F728D}" srcOrd="1" destOrd="0" presId="urn:microsoft.com/office/officeart/2008/layout/HorizontalMultiLevelHierarchy#1"/>
    <dgm:cxn modelId="{B9475A41-0F0C-48E2-9D38-8CBBFF97D694}" type="presOf" srcId="{4DD557E3-C550-4010-9A06-09FBF9AAE6E1}" destId="{D74A2BB2-7C2B-4147-B8BB-63308129F923}" srcOrd="0" destOrd="0" presId="urn:microsoft.com/office/officeart/2008/layout/HorizontalMultiLevelHierarchy#1"/>
    <dgm:cxn modelId="{D001B042-417F-4BC6-BBF3-6E64D03C3E54}" srcId="{8B791CFF-890C-4ECF-89C2-166648799617}" destId="{E5EA2A76-498F-40EB-82D6-290490A60763}" srcOrd="13" destOrd="0" parTransId="{ED661785-C892-4DE4-8001-82B3DC35F60B}" sibTransId="{F3CE5B5D-5E6E-4FCF-B946-6062319065F8}"/>
    <dgm:cxn modelId="{622FCD44-BD87-453D-9877-4A8D05747F5C}" type="presOf" srcId="{B33CEB8A-BA91-4091-BA0D-06F5D4EE9638}" destId="{32825C81-2AB9-4454-86B5-521D7A634297}" srcOrd="0" destOrd="0" presId="urn:microsoft.com/office/officeart/2008/layout/HorizontalMultiLevelHierarchy#1"/>
    <dgm:cxn modelId="{4F8A1868-47ED-471D-9551-C136FC80ECD2}" type="presOf" srcId="{E5EA2A76-498F-40EB-82D6-290490A60763}" destId="{CF6BA590-0255-44A7-864B-D2AF1939CE06}" srcOrd="0" destOrd="0" presId="urn:microsoft.com/office/officeart/2008/layout/HorizontalMultiLevelHierarchy#1"/>
    <dgm:cxn modelId="{875D4849-3665-42D4-8C30-D36765A19951}" type="presOf" srcId="{0887BBB2-43B7-441F-AEEA-037A03244893}" destId="{91D1E301-8345-4ABD-A493-BF1A5E393450}" srcOrd="1" destOrd="0" presId="urn:microsoft.com/office/officeart/2008/layout/HorizontalMultiLevelHierarchy#1"/>
    <dgm:cxn modelId="{80F46C6A-2321-498F-AEFA-5273C3BD0EB5}" type="presOf" srcId="{C93F2B1A-528B-4F5C-A3C6-57BA6E9C29D7}" destId="{899672D6-81DC-47AC-BA92-9B017F3945A5}" srcOrd="1" destOrd="0" presId="urn:microsoft.com/office/officeart/2008/layout/HorizontalMultiLevelHierarchy#1"/>
    <dgm:cxn modelId="{FBA1556A-20D1-4B1F-A7C8-7177FE893A17}" srcId="{8B791CFF-890C-4ECF-89C2-166648799617}" destId="{5816E6CB-B18B-498C-B33B-024CA5236673}" srcOrd="0" destOrd="0" parTransId="{25FA4B15-ABB6-4704-B1FC-08BD25483C9C}" sibTransId="{FF5535B7-95A0-421B-A17D-F822AF6EE839}"/>
    <dgm:cxn modelId="{A75EC84B-A009-40AF-B573-89C65FD695A0}" type="presOf" srcId="{1EEF66F2-AC6D-49F4-BA87-429E9A4F0AF2}" destId="{75B0BE6C-5EA1-4661-9F0B-95EBC1A4D575}" srcOrd="1" destOrd="0" presId="urn:microsoft.com/office/officeart/2008/layout/HorizontalMultiLevelHierarchy#1"/>
    <dgm:cxn modelId="{407F1273-D062-4EDA-A39A-25439024D2AC}" type="presOf" srcId="{6BE25627-D161-4778-BE90-44FBCB6C99D0}" destId="{1A567C27-EABB-4013-AD58-4A84DBF15DDB}" srcOrd="1" destOrd="0" presId="urn:microsoft.com/office/officeart/2008/layout/HorizontalMultiLevelHierarchy#1"/>
    <dgm:cxn modelId="{AF9CF753-F765-46AA-9D3A-7752192C7EF8}" type="presOf" srcId="{5E3450BA-3FA4-4E86-91C0-61A991588153}" destId="{4824F277-8E42-4FFA-8295-185CC9ABE620}" srcOrd="1" destOrd="0" presId="urn:microsoft.com/office/officeart/2008/layout/HorizontalMultiLevelHierarchy#1"/>
    <dgm:cxn modelId="{4D7E5255-BEE1-4D10-8C49-C206C2BE7117}" srcId="{8B791CFF-890C-4ECF-89C2-166648799617}" destId="{78236F0F-2033-4A46-B0C1-EA712C68AD6A}" srcOrd="4" destOrd="0" parTransId="{5E3450BA-3FA4-4E86-91C0-61A991588153}" sibTransId="{397FC2E2-C814-40FB-8FDE-2E6683222700}"/>
    <dgm:cxn modelId="{D7E88655-5FAF-43DE-A424-2972A0008D18}" type="presOf" srcId="{E36ADB1A-AD6C-435D-B822-704099A26024}" destId="{DBC44CBC-7A46-47DD-86FE-3847DD01606A}" srcOrd="0" destOrd="0" presId="urn:microsoft.com/office/officeart/2008/layout/HorizontalMultiLevelHierarchy#1"/>
    <dgm:cxn modelId="{2327D855-8318-4C4F-92AF-13C24CE34583}" type="presOf" srcId="{5816E6CB-B18B-498C-B33B-024CA5236673}" destId="{76F740A1-C627-40E0-88C6-64DB1343482F}" srcOrd="0" destOrd="0" presId="urn:microsoft.com/office/officeart/2008/layout/HorizontalMultiLevelHierarchy#1"/>
    <dgm:cxn modelId="{4EE99356-D742-4FB6-992E-1CACD762EF30}" srcId="{8B791CFF-890C-4ECF-89C2-166648799617}" destId="{BC4C231C-7FF6-4CAD-8C08-D74CA2C56CA5}" srcOrd="7" destOrd="0" parTransId="{6F63516B-AF74-4527-90DF-FBFA485CD9EB}" sibTransId="{08C6FCFB-3811-4C13-BB28-3EA511BC4703}"/>
    <dgm:cxn modelId="{B0A33877-1649-4F95-9F4F-D86344C42F39}" type="presOf" srcId="{6F63516B-AF74-4527-90DF-FBFA485CD9EB}" destId="{298CEA96-C290-4191-9143-50DCFD369A80}" srcOrd="0" destOrd="0" presId="urn:microsoft.com/office/officeart/2008/layout/HorizontalMultiLevelHierarchy#1"/>
    <dgm:cxn modelId="{27E1AB58-BE30-44BD-A53B-30635384654E}" srcId="{8B791CFF-890C-4ECF-89C2-166648799617}" destId="{980BC6AF-DEC9-4BED-BBDF-5B0F6F5DBAC8}" srcOrd="1" destOrd="0" parTransId="{8AB632E0-5A56-4C63-B54F-C0188602C33D}" sibTransId="{99312C5F-FD94-4788-9F70-BE4F4DC522B3}"/>
    <dgm:cxn modelId="{51A89459-6C69-4673-B6A1-F425B2E76CA8}" type="presOf" srcId="{1EEF66F2-AC6D-49F4-BA87-429E9A4F0AF2}" destId="{FAE07089-FD6B-4DE8-A891-E265D5988737}" srcOrd="0" destOrd="0" presId="urn:microsoft.com/office/officeart/2008/layout/HorizontalMultiLevelHierarchy#1"/>
    <dgm:cxn modelId="{C8CEE67C-4AAA-4DF4-97E4-D545507625BC}" type="presOf" srcId="{84FC5719-A808-449D-94DC-6FC477E41ECE}" destId="{1A683127-663E-4F73-B871-02D0A8FDE95F}" srcOrd="0" destOrd="0" presId="urn:microsoft.com/office/officeart/2008/layout/HorizontalMultiLevelHierarchy#1"/>
    <dgm:cxn modelId="{82B47A80-F9F3-4A6E-8D1C-146B0C76EE68}" type="presOf" srcId="{78236F0F-2033-4A46-B0C1-EA712C68AD6A}" destId="{99D339A0-488A-4D2C-A09E-E70C15292C49}" srcOrd="0" destOrd="0" presId="urn:microsoft.com/office/officeart/2008/layout/HorizontalMultiLevelHierarchy#1"/>
    <dgm:cxn modelId="{D183A383-4C8E-4823-889A-A60BBCAED875}" type="presOf" srcId="{0887BBB2-43B7-441F-AEEA-037A03244893}" destId="{50B14E98-5B7E-4731-AEFA-8BBDF781325E}" srcOrd="0" destOrd="0" presId="urn:microsoft.com/office/officeart/2008/layout/HorizontalMultiLevelHierarchy#1"/>
    <dgm:cxn modelId="{B45FC28A-2CB6-46EC-BFC1-30B34C1A3BAB}" srcId="{8B791CFF-890C-4ECF-89C2-166648799617}" destId="{BC3A2EEE-BA49-4D6F-878D-02CF502FE141}" srcOrd="9" destOrd="0" parTransId="{C93F2B1A-528B-4F5C-A3C6-57BA6E9C29D7}" sibTransId="{4AD59C9C-1F0F-46C0-B23B-9E481EDF0D06}"/>
    <dgm:cxn modelId="{E0BE148D-32C8-452F-8E80-415EEBB46896}" type="presOf" srcId="{7035478C-3B0B-4471-9964-3DC08C688F57}" destId="{E3B2931C-36FC-4C6B-82D6-5CC8367D175C}" srcOrd="1" destOrd="0" presId="urn:microsoft.com/office/officeart/2008/layout/HorizontalMultiLevelHierarchy#1"/>
    <dgm:cxn modelId="{66796B91-E84A-4B1B-AA20-C03858A0D889}" type="presOf" srcId="{CB6F1697-5ED3-4104-A4DF-DB086F4A1874}" destId="{28848C83-5C5F-45BA-A093-CD04C7392CF7}" srcOrd="0" destOrd="0" presId="urn:microsoft.com/office/officeart/2008/layout/HorizontalMultiLevelHierarchy#1"/>
    <dgm:cxn modelId="{F8E17394-0AB3-4D4A-8C95-B5DF8B84A2D5}" type="presOf" srcId="{0CCA3A16-B535-4319-80AE-FB3ADB3DF262}" destId="{F0E98169-DFF1-4D4A-B328-9C67BB54B15D}" srcOrd="0" destOrd="0" presId="urn:microsoft.com/office/officeart/2008/layout/HorizontalMultiLevelHierarchy#1"/>
    <dgm:cxn modelId="{2451EB96-4ABC-4AA0-BADA-4AE1B050B566}" type="presOf" srcId="{84FC5719-A808-449D-94DC-6FC477E41ECE}" destId="{7EBC7A3A-F16E-4332-8261-B2CEE47F176D}" srcOrd="1" destOrd="0" presId="urn:microsoft.com/office/officeart/2008/layout/HorizontalMultiLevelHierarchy#1"/>
    <dgm:cxn modelId="{1A735D97-900E-4A96-9F7F-0B56697F1ABE}" type="presOf" srcId="{35BE3FF1-67FF-496A-A482-DFDCEB59A537}" destId="{ED8CFB9B-4562-455A-AA9A-519993C14851}" srcOrd="0" destOrd="0" presId="urn:microsoft.com/office/officeart/2008/layout/HorizontalMultiLevelHierarchy#1"/>
    <dgm:cxn modelId="{75B96298-EF4C-4E41-B592-5249D9374AC9}" type="presOf" srcId="{B298AFC4-E421-41AC-8C08-62092B3AE872}" destId="{8890EF8D-C795-44A6-A26C-CA2B0A3310E0}" srcOrd="0" destOrd="0" presId="urn:microsoft.com/office/officeart/2008/layout/HorizontalMultiLevelHierarchy#1"/>
    <dgm:cxn modelId="{69D9D59A-A673-4559-9058-D1A7308F43DC}" type="presOf" srcId="{CBECBD03-19F9-4C75-A333-2F0854715829}" destId="{0402A0CE-72FF-4863-9DE9-D2D3C8586870}" srcOrd="0" destOrd="0" presId="urn:microsoft.com/office/officeart/2008/layout/HorizontalMultiLevelHierarchy#1"/>
    <dgm:cxn modelId="{3EE78D9C-EC1C-4936-ACAE-C87AE64E1E36}" type="presOf" srcId="{DECFC711-B3E8-4ECC-9333-CE482275A855}" destId="{A8BE525F-1F0C-4F4D-8214-F356A144580A}" srcOrd="1" destOrd="0" presId="urn:microsoft.com/office/officeart/2008/layout/HorizontalMultiLevelHierarchy#1"/>
    <dgm:cxn modelId="{A9C1EE9D-86AC-440E-9B5C-DD57E5EB1786}" type="presOf" srcId="{4DD557E3-C550-4010-9A06-09FBF9AAE6E1}" destId="{0DE768CF-C7C3-46C8-9DBF-830D895BBB35}" srcOrd="1" destOrd="0" presId="urn:microsoft.com/office/officeart/2008/layout/HorizontalMultiLevelHierarchy#1"/>
    <dgm:cxn modelId="{DC41DAA2-E7BF-48C7-84CB-2242ED81D322}" type="presOf" srcId="{8AB632E0-5A56-4C63-B54F-C0188602C33D}" destId="{A3ECA408-7175-47EB-8902-2DB3D246B2BD}" srcOrd="0" destOrd="0" presId="urn:microsoft.com/office/officeart/2008/layout/HorizontalMultiLevelHierarchy#1"/>
    <dgm:cxn modelId="{F1BF0FA9-1F46-467F-BC84-B2A6B15F8853}" type="presOf" srcId="{ED661785-C892-4DE4-8001-82B3DC35F60B}" destId="{31AA9C7D-413D-4753-8530-9EAF2DC10F92}" srcOrd="0" destOrd="0" presId="urn:microsoft.com/office/officeart/2008/layout/HorizontalMultiLevelHierarchy#1"/>
    <dgm:cxn modelId="{03B8F3A9-986B-4789-8596-E66FF4BE9DCB}" srcId="{8B791CFF-890C-4ECF-89C2-166648799617}" destId="{E36ADB1A-AD6C-435D-B822-704099A26024}" srcOrd="8" destOrd="0" parTransId="{84FC5719-A808-449D-94DC-6FC477E41ECE}" sibTransId="{4BBE3D43-15E9-44E3-811D-D4184B84B250}"/>
    <dgm:cxn modelId="{3E626CB3-E7A4-4E66-AF37-9D1CFF60813E}" type="presOf" srcId="{C1158185-A819-4BBA-9A69-27793380A1C1}" destId="{DA97A5DD-C3A2-475D-9A18-CD86800666D8}" srcOrd="0" destOrd="0" presId="urn:microsoft.com/office/officeart/2008/layout/HorizontalMultiLevelHierarchy#1"/>
    <dgm:cxn modelId="{98BF90B3-7EA0-4631-881B-B4DD1AAC277B}" type="presOf" srcId="{7035478C-3B0B-4471-9964-3DC08C688F57}" destId="{E3108441-FBDD-4C5F-B201-F51020485175}" srcOrd="0" destOrd="0" presId="urn:microsoft.com/office/officeart/2008/layout/HorizontalMultiLevelHierarchy#1"/>
    <dgm:cxn modelId="{CB3CC1B3-5961-49D2-89E6-CA331785E8EE}" type="presOf" srcId="{25FA4B15-ABB6-4704-B1FC-08BD25483C9C}" destId="{6781DD38-8489-4F85-8444-BFA793CBF8B4}" srcOrd="1" destOrd="0" presId="urn:microsoft.com/office/officeart/2008/layout/HorizontalMultiLevelHierarchy#1"/>
    <dgm:cxn modelId="{6FCF6EB5-5E31-4D6E-81CD-525811F87E86}" type="presOf" srcId="{DECFC711-B3E8-4ECC-9333-CE482275A855}" destId="{03FC7222-D5A8-4F1C-9E20-6C2E08C35F12}" srcOrd="0" destOrd="0" presId="urn:microsoft.com/office/officeart/2008/layout/HorizontalMultiLevelHierarchy#1"/>
    <dgm:cxn modelId="{2325ABBE-EBA3-41D9-B865-91E38BC1B524}" srcId="{8B791CFF-890C-4ECF-89C2-166648799617}" destId="{02BAEB2D-5FBF-4C0F-B633-D7DA588D4CCA}" srcOrd="10" destOrd="0" parTransId="{1EEF66F2-AC6D-49F4-BA87-429E9A4F0AF2}" sibTransId="{A5ECE598-7FE1-4C85-B2B2-696C4DA71DF7}"/>
    <dgm:cxn modelId="{BA0BDDC4-1145-4FA4-AFCD-D44D6B20B272}" srcId="{8B791CFF-890C-4ECF-89C2-166648799617}" destId="{0CCA3A16-B535-4319-80AE-FB3ADB3DF262}" srcOrd="11" destOrd="0" parTransId="{C15F8F07-B0C1-4E4B-950D-12186C326CD0}" sibTransId="{10A92CEC-A57D-43E1-94AF-CFADC680D01E}"/>
    <dgm:cxn modelId="{911635C7-552B-4384-9D48-803BBB7F52BD}" type="presOf" srcId="{980BC6AF-DEC9-4BED-BBDF-5B0F6F5DBAC8}" destId="{08BEDB0F-5B61-40EC-BFEC-7699C8D5CAFE}" srcOrd="0" destOrd="0" presId="urn:microsoft.com/office/officeart/2008/layout/HorizontalMultiLevelHierarchy#1"/>
    <dgm:cxn modelId="{A8D143CC-DB19-42A9-97A7-C19451E755E7}" srcId="{8B791CFF-890C-4ECF-89C2-166648799617}" destId="{CBECBD03-19F9-4C75-A333-2F0854715829}" srcOrd="6" destOrd="0" parTransId="{4DD557E3-C550-4010-9A06-09FBF9AAE6E1}" sibTransId="{100976F1-5132-44C8-B6E8-0F022CE056FB}"/>
    <dgm:cxn modelId="{608E23CF-0923-4404-9764-609C1FC3392C}" srcId="{8B791CFF-890C-4ECF-89C2-166648799617}" destId="{35BE3FF1-67FF-496A-A482-DFDCEB59A537}" srcOrd="14" destOrd="0" parTransId="{DECFC711-B3E8-4ECC-9333-CE482275A855}" sibTransId="{14E92DD8-B296-4283-8E0C-DD7ED9894A08}"/>
    <dgm:cxn modelId="{E590B2D2-E0E4-4B56-8F3E-8F37079A0A1E}" srcId="{434328F0-A044-41E4-BBB3-8EA6419B37B2}" destId="{8B791CFF-890C-4ECF-89C2-166648799617}" srcOrd="0" destOrd="0" parTransId="{F18B65DF-02EA-4602-BDEA-06A590CBA633}" sibTransId="{3EF8D3CE-29B3-467A-96F0-406CC1C95794}"/>
    <dgm:cxn modelId="{C96073D5-1451-4BC4-8EB0-8BD4651340CF}" srcId="{8B791CFF-890C-4ECF-89C2-166648799617}" destId="{C1158185-A819-4BBA-9A69-27793380A1C1}" srcOrd="12" destOrd="0" parTransId="{0887BBB2-43B7-441F-AEEA-037A03244893}" sibTransId="{C554FB0F-B86A-472F-83CB-3754444423A2}"/>
    <dgm:cxn modelId="{1B2244D7-E65C-40FB-8E1D-0D6D542E7DFE}" type="presOf" srcId="{5E3450BA-3FA4-4E86-91C0-61A991588153}" destId="{5897DA4C-1A46-45CF-82BC-A4C7A6255B1D}" srcOrd="0" destOrd="0" presId="urn:microsoft.com/office/officeart/2008/layout/HorizontalMultiLevelHierarchy#1"/>
    <dgm:cxn modelId="{15CF15DD-FBEA-4BC3-9BA5-F4D60191CF92}" type="presOf" srcId="{02BAEB2D-5FBF-4C0F-B633-D7DA588D4CCA}" destId="{342F6C14-FDE7-4321-9C76-EFE76E2EB904}" srcOrd="0" destOrd="0" presId="urn:microsoft.com/office/officeart/2008/layout/HorizontalMultiLevelHierarchy#1"/>
    <dgm:cxn modelId="{27F223E3-9F1C-4EBF-BC60-3F3465CE0D4A}" type="presOf" srcId="{D8C05137-D084-444D-9E9E-0ADBA43293D4}" destId="{7FE8F204-E99B-41A7-B34A-B13C7DE4F10F}" srcOrd="0" destOrd="0" presId="urn:microsoft.com/office/officeart/2008/layout/HorizontalMultiLevelHierarchy#1"/>
    <dgm:cxn modelId="{CC204EE4-F00B-4D47-8B69-8586EB89EE86}" type="presOf" srcId="{6BE25627-D161-4778-BE90-44FBCB6C99D0}" destId="{19872111-BD1F-4D9D-BBB9-1E8E987A4367}" srcOrd="0" destOrd="0" presId="urn:microsoft.com/office/officeart/2008/layout/HorizontalMultiLevelHierarchy#1"/>
    <dgm:cxn modelId="{069FFAE4-1A6F-439A-B14E-5B199284B923}" srcId="{8B791CFF-890C-4ECF-89C2-166648799617}" destId="{D8C05137-D084-444D-9E9E-0ADBA43293D4}" srcOrd="2" destOrd="0" parTransId="{CB6F1697-5ED3-4104-A4DF-DB086F4A1874}" sibTransId="{05F5F130-9EF0-4560-9DB3-EA6F977F1729}"/>
    <dgm:cxn modelId="{A7E41FEC-302E-450C-8B3B-E2A4FD5BCD8A}" srcId="{8B791CFF-890C-4ECF-89C2-166648799617}" destId="{B33CEB8A-BA91-4091-BA0D-06F5D4EE9638}" srcOrd="5" destOrd="0" parTransId="{7035478C-3B0B-4471-9964-3DC08C688F57}" sibTransId="{B7CD580E-02E2-480E-ADC1-AE788AD741A1}"/>
    <dgm:cxn modelId="{805D11F6-BCF3-4EA4-9140-14DB9FA8831B}" srcId="{8B791CFF-890C-4ECF-89C2-166648799617}" destId="{B298AFC4-E421-41AC-8C08-62092B3AE872}" srcOrd="3" destOrd="0" parTransId="{6BE25627-D161-4778-BE90-44FBCB6C99D0}" sibTransId="{0F95CB6B-4623-40A6-BA4E-6CCD62E81A1E}"/>
    <dgm:cxn modelId="{ED0BF3B0-2BCB-4B95-9878-1A9519B0DE2B}" type="presParOf" srcId="{DAA81B5C-BB1A-403C-B6AD-3E70C637801E}" destId="{8402229A-5E1F-48FA-B04D-9E6A223CD853}" srcOrd="0" destOrd="0" presId="urn:microsoft.com/office/officeart/2008/layout/HorizontalMultiLevelHierarchy#1"/>
    <dgm:cxn modelId="{2FBEC410-428F-4FBD-ADBE-62CA3795330B}" type="presParOf" srcId="{8402229A-5E1F-48FA-B04D-9E6A223CD853}" destId="{A2FC7119-BFF9-4626-BCE5-C26988624DD6}" srcOrd="0" destOrd="0" presId="urn:microsoft.com/office/officeart/2008/layout/HorizontalMultiLevelHierarchy#1"/>
    <dgm:cxn modelId="{4D9FDBEF-AF8A-4318-B7E6-48F1D38D3DFC}" type="presParOf" srcId="{8402229A-5E1F-48FA-B04D-9E6A223CD853}" destId="{9D51E55F-8B3E-463D-BF39-3A14C946D262}" srcOrd="1" destOrd="0" presId="urn:microsoft.com/office/officeart/2008/layout/HorizontalMultiLevelHierarchy#1"/>
    <dgm:cxn modelId="{932E0AEA-37B9-4B0C-89F0-313E15C2D142}" type="presParOf" srcId="{9D51E55F-8B3E-463D-BF39-3A14C946D262}" destId="{9BD3D088-4CBE-49A0-90F8-BBBB7EA3003C}" srcOrd="0" destOrd="0" presId="urn:microsoft.com/office/officeart/2008/layout/HorizontalMultiLevelHierarchy#1"/>
    <dgm:cxn modelId="{57E01C57-F021-4AAC-86AC-560F62B14F3C}" type="presParOf" srcId="{9BD3D088-4CBE-49A0-90F8-BBBB7EA3003C}" destId="{6781DD38-8489-4F85-8444-BFA793CBF8B4}" srcOrd="0" destOrd="0" presId="urn:microsoft.com/office/officeart/2008/layout/HorizontalMultiLevelHierarchy#1"/>
    <dgm:cxn modelId="{78716DAB-3F30-4789-B7FE-C2BE464B3443}" type="presParOf" srcId="{9D51E55F-8B3E-463D-BF39-3A14C946D262}" destId="{95BBA934-4389-4922-AF28-3D022E497ACD}" srcOrd="1" destOrd="0" presId="urn:microsoft.com/office/officeart/2008/layout/HorizontalMultiLevelHierarchy#1"/>
    <dgm:cxn modelId="{9AF2E8A4-E065-4E85-AE2B-795162768228}" type="presParOf" srcId="{95BBA934-4389-4922-AF28-3D022E497ACD}" destId="{76F740A1-C627-40E0-88C6-64DB1343482F}" srcOrd="0" destOrd="0" presId="urn:microsoft.com/office/officeart/2008/layout/HorizontalMultiLevelHierarchy#1"/>
    <dgm:cxn modelId="{640E559F-EB2A-4081-9C7F-0849481C1EF6}" type="presParOf" srcId="{95BBA934-4389-4922-AF28-3D022E497ACD}" destId="{E81E5C7E-CB0E-4263-981B-5BCCC1010FAC}" srcOrd="1" destOrd="0" presId="urn:microsoft.com/office/officeart/2008/layout/HorizontalMultiLevelHierarchy#1"/>
    <dgm:cxn modelId="{F15DBC3E-BCD8-48A5-B81D-391171EBD05D}" type="presParOf" srcId="{9D51E55F-8B3E-463D-BF39-3A14C946D262}" destId="{A3ECA408-7175-47EB-8902-2DB3D246B2BD}" srcOrd="2" destOrd="0" presId="urn:microsoft.com/office/officeart/2008/layout/HorizontalMultiLevelHierarchy#1"/>
    <dgm:cxn modelId="{4972454A-92B1-48C0-821C-24E718545DC0}" type="presParOf" srcId="{A3ECA408-7175-47EB-8902-2DB3D246B2BD}" destId="{0A51FD2B-C2E5-45FF-9949-3F98429F728D}" srcOrd="0" destOrd="0" presId="urn:microsoft.com/office/officeart/2008/layout/HorizontalMultiLevelHierarchy#1"/>
    <dgm:cxn modelId="{DFCBB44A-7A06-422C-8B96-F0CCFFB2ABFD}" type="presParOf" srcId="{9D51E55F-8B3E-463D-BF39-3A14C946D262}" destId="{465CAAF0-F22A-4BEC-8902-896154FF3851}" srcOrd="3" destOrd="0" presId="urn:microsoft.com/office/officeart/2008/layout/HorizontalMultiLevelHierarchy#1"/>
    <dgm:cxn modelId="{BCDB4B3C-3260-4E9D-936D-93EBCAF766DD}" type="presParOf" srcId="{465CAAF0-F22A-4BEC-8902-896154FF3851}" destId="{08BEDB0F-5B61-40EC-BFEC-7699C8D5CAFE}" srcOrd="0" destOrd="0" presId="urn:microsoft.com/office/officeart/2008/layout/HorizontalMultiLevelHierarchy#1"/>
    <dgm:cxn modelId="{BBBB6BED-D8D5-4722-844A-41701D92C9C7}" type="presParOf" srcId="{465CAAF0-F22A-4BEC-8902-896154FF3851}" destId="{6086863E-621D-4999-9D14-F272436374D0}" srcOrd="1" destOrd="0" presId="urn:microsoft.com/office/officeart/2008/layout/HorizontalMultiLevelHierarchy#1"/>
    <dgm:cxn modelId="{2B9B20B9-FF53-4E15-AB7F-B7041F132CE0}" type="presParOf" srcId="{9D51E55F-8B3E-463D-BF39-3A14C946D262}" destId="{28848C83-5C5F-45BA-A093-CD04C7392CF7}" srcOrd="4" destOrd="0" presId="urn:microsoft.com/office/officeart/2008/layout/HorizontalMultiLevelHierarchy#1"/>
    <dgm:cxn modelId="{4619B609-9CE7-40C1-9C17-A27007844B62}" type="presParOf" srcId="{28848C83-5C5F-45BA-A093-CD04C7392CF7}" destId="{D6D06BB3-6F63-4F23-B5E7-F66BC6ECC593}" srcOrd="0" destOrd="0" presId="urn:microsoft.com/office/officeart/2008/layout/HorizontalMultiLevelHierarchy#1"/>
    <dgm:cxn modelId="{09DE7BD5-FF24-4B53-903D-DEFB7168BDDC}" type="presParOf" srcId="{9D51E55F-8B3E-463D-BF39-3A14C946D262}" destId="{B38691FA-B13B-4FE0-A2A0-73FFF35706BA}" srcOrd="5" destOrd="0" presId="urn:microsoft.com/office/officeart/2008/layout/HorizontalMultiLevelHierarchy#1"/>
    <dgm:cxn modelId="{5DA84B4C-147E-401A-8D03-6E7A7500D33E}" type="presParOf" srcId="{B38691FA-B13B-4FE0-A2A0-73FFF35706BA}" destId="{7FE8F204-E99B-41A7-B34A-B13C7DE4F10F}" srcOrd="0" destOrd="0" presId="urn:microsoft.com/office/officeart/2008/layout/HorizontalMultiLevelHierarchy#1"/>
    <dgm:cxn modelId="{71BE1507-0817-41A7-8B74-BE6EBCE40DCE}" type="presParOf" srcId="{B38691FA-B13B-4FE0-A2A0-73FFF35706BA}" destId="{DD1EEF8C-A397-491B-9EC8-C830C69A715A}" srcOrd="1" destOrd="0" presId="urn:microsoft.com/office/officeart/2008/layout/HorizontalMultiLevelHierarchy#1"/>
    <dgm:cxn modelId="{C00FCE29-65DA-4632-A2EB-78286F186AC3}" type="presParOf" srcId="{9D51E55F-8B3E-463D-BF39-3A14C946D262}" destId="{19872111-BD1F-4D9D-BBB9-1E8E987A4367}" srcOrd="6" destOrd="0" presId="urn:microsoft.com/office/officeart/2008/layout/HorizontalMultiLevelHierarchy#1"/>
    <dgm:cxn modelId="{27CFC715-6B51-40BD-AF7A-B824D1841F4F}" type="presParOf" srcId="{19872111-BD1F-4D9D-BBB9-1E8E987A4367}" destId="{1A567C27-EABB-4013-AD58-4A84DBF15DDB}" srcOrd="0" destOrd="0" presId="urn:microsoft.com/office/officeart/2008/layout/HorizontalMultiLevelHierarchy#1"/>
    <dgm:cxn modelId="{C6E40C3A-0347-4014-8A10-0F05FAE8A2B1}" type="presParOf" srcId="{9D51E55F-8B3E-463D-BF39-3A14C946D262}" destId="{EC6244AD-93C3-48DC-9E03-BC7C781F608D}" srcOrd="7" destOrd="0" presId="urn:microsoft.com/office/officeart/2008/layout/HorizontalMultiLevelHierarchy#1"/>
    <dgm:cxn modelId="{92D5A7FE-30EB-4E32-800B-49D70389E131}" type="presParOf" srcId="{EC6244AD-93C3-48DC-9E03-BC7C781F608D}" destId="{8890EF8D-C795-44A6-A26C-CA2B0A3310E0}" srcOrd="0" destOrd="0" presId="urn:microsoft.com/office/officeart/2008/layout/HorizontalMultiLevelHierarchy#1"/>
    <dgm:cxn modelId="{614118A7-FD4B-4058-B4D6-9527B6FBA522}" type="presParOf" srcId="{EC6244AD-93C3-48DC-9E03-BC7C781F608D}" destId="{D409D5A8-416E-4ABC-BEFF-D8352B3BAF1A}" srcOrd="1" destOrd="0" presId="urn:microsoft.com/office/officeart/2008/layout/HorizontalMultiLevelHierarchy#1"/>
    <dgm:cxn modelId="{E40A7AFD-1570-4741-BB40-AF9D0F5D6458}" type="presParOf" srcId="{9D51E55F-8B3E-463D-BF39-3A14C946D262}" destId="{5897DA4C-1A46-45CF-82BC-A4C7A6255B1D}" srcOrd="8" destOrd="0" presId="urn:microsoft.com/office/officeart/2008/layout/HorizontalMultiLevelHierarchy#1"/>
    <dgm:cxn modelId="{86EBB4FE-0ED3-44D8-B001-696E89F9AA27}" type="presParOf" srcId="{5897DA4C-1A46-45CF-82BC-A4C7A6255B1D}" destId="{4824F277-8E42-4FFA-8295-185CC9ABE620}" srcOrd="0" destOrd="0" presId="urn:microsoft.com/office/officeart/2008/layout/HorizontalMultiLevelHierarchy#1"/>
    <dgm:cxn modelId="{9B012996-C2A5-4948-A30E-006FACE5DA67}" type="presParOf" srcId="{9D51E55F-8B3E-463D-BF39-3A14C946D262}" destId="{3F3640B9-A062-41D6-A99F-6A9F06DC28E2}" srcOrd="9" destOrd="0" presId="urn:microsoft.com/office/officeart/2008/layout/HorizontalMultiLevelHierarchy#1"/>
    <dgm:cxn modelId="{041C115C-99A0-423F-AAD6-864C29CF67D8}" type="presParOf" srcId="{3F3640B9-A062-41D6-A99F-6A9F06DC28E2}" destId="{99D339A0-488A-4D2C-A09E-E70C15292C49}" srcOrd="0" destOrd="0" presId="urn:microsoft.com/office/officeart/2008/layout/HorizontalMultiLevelHierarchy#1"/>
    <dgm:cxn modelId="{2AD3533A-144F-458C-A7EA-F6009488ABD6}" type="presParOf" srcId="{3F3640B9-A062-41D6-A99F-6A9F06DC28E2}" destId="{D01C7375-EC61-48FB-B687-E8C4D719F107}" srcOrd="1" destOrd="0" presId="urn:microsoft.com/office/officeart/2008/layout/HorizontalMultiLevelHierarchy#1"/>
    <dgm:cxn modelId="{F2ADD556-A29D-473D-8791-6B358DE2F0C2}" type="presParOf" srcId="{9D51E55F-8B3E-463D-BF39-3A14C946D262}" destId="{E3108441-FBDD-4C5F-B201-F51020485175}" srcOrd="10" destOrd="0" presId="urn:microsoft.com/office/officeart/2008/layout/HorizontalMultiLevelHierarchy#1"/>
    <dgm:cxn modelId="{80C8B466-D895-40C4-8A21-5997120FE618}" type="presParOf" srcId="{E3108441-FBDD-4C5F-B201-F51020485175}" destId="{E3B2931C-36FC-4C6B-82D6-5CC8367D175C}" srcOrd="0" destOrd="0" presId="urn:microsoft.com/office/officeart/2008/layout/HorizontalMultiLevelHierarchy#1"/>
    <dgm:cxn modelId="{53CD77C7-546E-4AB5-B80D-B7CFD4519C31}" type="presParOf" srcId="{9D51E55F-8B3E-463D-BF39-3A14C946D262}" destId="{5D677394-517D-4AD9-8F33-6111D8C4CB33}" srcOrd="11" destOrd="0" presId="urn:microsoft.com/office/officeart/2008/layout/HorizontalMultiLevelHierarchy#1"/>
    <dgm:cxn modelId="{FF19A5E2-2F0F-4569-AB42-C4938D09724B}" type="presParOf" srcId="{5D677394-517D-4AD9-8F33-6111D8C4CB33}" destId="{32825C81-2AB9-4454-86B5-521D7A634297}" srcOrd="0" destOrd="0" presId="urn:microsoft.com/office/officeart/2008/layout/HorizontalMultiLevelHierarchy#1"/>
    <dgm:cxn modelId="{818A9484-7037-427B-AAE1-7F40DF89A027}" type="presParOf" srcId="{5D677394-517D-4AD9-8F33-6111D8C4CB33}" destId="{6C1007E6-0F21-44B8-8C28-2538678D8D16}" srcOrd="1" destOrd="0" presId="urn:microsoft.com/office/officeart/2008/layout/HorizontalMultiLevelHierarchy#1"/>
    <dgm:cxn modelId="{C9B25F9B-0027-4477-83FB-B46811E133BC}" type="presParOf" srcId="{9D51E55F-8B3E-463D-BF39-3A14C946D262}" destId="{D74A2BB2-7C2B-4147-B8BB-63308129F923}" srcOrd="12" destOrd="0" presId="urn:microsoft.com/office/officeart/2008/layout/HorizontalMultiLevelHierarchy#1"/>
    <dgm:cxn modelId="{C69E047E-7169-4FB8-A4E3-ED5957EEF1FA}" type="presParOf" srcId="{D74A2BB2-7C2B-4147-B8BB-63308129F923}" destId="{0DE768CF-C7C3-46C8-9DBF-830D895BBB35}" srcOrd="0" destOrd="0" presId="urn:microsoft.com/office/officeart/2008/layout/HorizontalMultiLevelHierarchy#1"/>
    <dgm:cxn modelId="{5E3A6A7F-7428-4FE6-946E-58DDB031436C}" type="presParOf" srcId="{9D51E55F-8B3E-463D-BF39-3A14C946D262}" destId="{DD6867F1-D747-4BDF-BB90-03C2405D5671}" srcOrd="13" destOrd="0" presId="urn:microsoft.com/office/officeart/2008/layout/HorizontalMultiLevelHierarchy#1"/>
    <dgm:cxn modelId="{FC40EF13-E113-4BCF-AD91-D34E313813C9}" type="presParOf" srcId="{DD6867F1-D747-4BDF-BB90-03C2405D5671}" destId="{0402A0CE-72FF-4863-9DE9-D2D3C8586870}" srcOrd="0" destOrd="0" presId="urn:microsoft.com/office/officeart/2008/layout/HorizontalMultiLevelHierarchy#1"/>
    <dgm:cxn modelId="{6F95DEA0-9A6A-4488-AF3D-BD744A9D1914}" type="presParOf" srcId="{DD6867F1-D747-4BDF-BB90-03C2405D5671}" destId="{B4FEC096-693C-44B8-98F5-9DC8C97EB72B}" srcOrd="1" destOrd="0" presId="urn:microsoft.com/office/officeart/2008/layout/HorizontalMultiLevelHierarchy#1"/>
    <dgm:cxn modelId="{5CCA588D-96ED-489F-B330-B0A43EBB4642}" type="presParOf" srcId="{9D51E55F-8B3E-463D-BF39-3A14C946D262}" destId="{298CEA96-C290-4191-9143-50DCFD369A80}" srcOrd="14" destOrd="0" presId="urn:microsoft.com/office/officeart/2008/layout/HorizontalMultiLevelHierarchy#1"/>
    <dgm:cxn modelId="{80D7EF6C-99D4-4A44-8440-A875983485B3}" type="presParOf" srcId="{298CEA96-C290-4191-9143-50DCFD369A80}" destId="{5D9A99FD-911F-4E3B-8F80-360B75220119}" srcOrd="0" destOrd="0" presId="urn:microsoft.com/office/officeart/2008/layout/HorizontalMultiLevelHierarchy#1"/>
    <dgm:cxn modelId="{443C2AD8-DA83-4FAD-BF91-989153824C5C}" type="presParOf" srcId="{9D51E55F-8B3E-463D-BF39-3A14C946D262}" destId="{0E7439E7-73BE-4F79-BA76-0D30823C2A3E}" srcOrd="15" destOrd="0" presId="urn:microsoft.com/office/officeart/2008/layout/HorizontalMultiLevelHierarchy#1"/>
    <dgm:cxn modelId="{BDD56826-4167-4C07-A0CE-C052883CF8B7}" type="presParOf" srcId="{0E7439E7-73BE-4F79-BA76-0D30823C2A3E}" destId="{17DA0362-D152-4D3C-AB05-53BA013A65F2}" srcOrd="0" destOrd="0" presId="urn:microsoft.com/office/officeart/2008/layout/HorizontalMultiLevelHierarchy#1"/>
    <dgm:cxn modelId="{A0BDCA06-181D-4DFC-AC2C-E5192825ABEA}" type="presParOf" srcId="{0E7439E7-73BE-4F79-BA76-0D30823C2A3E}" destId="{FB46C449-2F54-46C0-9C63-281DCF2CB00A}" srcOrd="1" destOrd="0" presId="urn:microsoft.com/office/officeart/2008/layout/HorizontalMultiLevelHierarchy#1"/>
    <dgm:cxn modelId="{6903BD68-82EA-4CD2-A64B-08117F2D17DC}" type="presParOf" srcId="{9D51E55F-8B3E-463D-BF39-3A14C946D262}" destId="{1A683127-663E-4F73-B871-02D0A8FDE95F}" srcOrd="16" destOrd="0" presId="urn:microsoft.com/office/officeart/2008/layout/HorizontalMultiLevelHierarchy#1"/>
    <dgm:cxn modelId="{CE0A844E-D255-4070-A851-B9326B6F5CA2}" type="presParOf" srcId="{1A683127-663E-4F73-B871-02D0A8FDE95F}" destId="{7EBC7A3A-F16E-4332-8261-B2CEE47F176D}" srcOrd="0" destOrd="0" presId="urn:microsoft.com/office/officeart/2008/layout/HorizontalMultiLevelHierarchy#1"/>
    <dgm:cxn modelId="{1272167D-A4D4-48F6-9C36-70EECC78BCB3}" type="presParOf" srcId="{9D51E55F-8B3E-463D-BF39-3A14C946D262}" destId="{0DAEFC5B-3D4D-4DEF-897F-DF5FBBA22A12}" srcOrd="17" destOrd="0" presId="urn:microsoft.com/office/officeart/2008/layout/HorizontalMultiLevelHierarchy#1"/>
    <dgm:cxn modelId="{BF645051-1D71-425B-B672-599B7985E910}" type="presParOf" srcId="{0DAEFC5B-3D4D-4DEF-897F-DF5FBBA22A12}" destId="{DBC44CBC-7A46-47DD-86FE-3847DD01606A}" srcOrd="0" destOrd="0" presId="urn:microsoft.com/office/officeart/2008/layout/HorizontalMultiLevelHierarchy#1"/>
    <dgm:cxn modelId="{CC753210-6475-4F87-84A8-F3D91E1703D8}" type="presParOf" srcId="{0DAEFC5B-3D4D-4DEF-897F-DF5FBBA22A12}" destId="{C07B5CD8-07C6-494F-B95F-0B7BFC43C370}" srcOrd="1" destOrd="0" presId="urn:microsoft.com/office/officeart/2008/layout/HorizontalMultiLevelHierarchy#1"/>
    <dgm:cxn modelId="{B3F2C6AD-3F00-44D1-B4F6-21163A265CB2}" type="presParOf" srcId="{9D51E55F-8B3E-463D-BF39-3A14C946D262}" destId="{2CC86C21-6BF6-4BB5-9E1E-CB159D1773B6}" srcOrd="18" destOrd="0" presId="urn:microsoft.com/office/officeart/2008/layout/HorizontalMultiLevelHierarchy#1"/>
    <dgm:cxn modelId="{EC0E2086-935B-4422-B6B7-8C87DB0BEE9F}" type="presParOf" srcId="{2CC86C21-6BF6-4BB5-9E1E-CB159D1773B6}" destId="{899672D6-81DC-47AC-BA92-9B017F3945A5}" srcOrd="0" destOrd="0" presId="urn:microsoft.com/office/officeart/2008/layout/HorizontalMultiLevelHierarchy#1"/>
    <dgm:cxn modelId="{AD7DEC14-7B54-46F8-B069-21C7C60D0522}" type="presParOf" srcId="{9D51E55F-8B3E-463D-BF39-3A14C946D262}" destId="{B2647456-3FF5-423C-BD39-D1DB622209B6}" srcOrd="19" destOrd="0" presId="urn:microsoft.com/office/officeart/2008/layout/HorizontalMultiLevelHierarchy#1"/>
    <dgm:cxn modelId="{004E223C-EA40-42E5-8BBC-21D3C00D5CCF}" type="presParOf" srcId="{B2647456-3FF5-423C-BD39-D1DB622209B6}" destId="{9F18EC0E-5762-472C-B9D4-D9693EBCEED2}" srcOrd="0" destOrd="0" presId="urn:microsoft.com/office/officeart/2008/layout/HorizontalMultiLevelHierarchy#1"/>
    <dgm:cxn modelId="{93950ACC-73E5-4CCB-9903-D99CB82796B8}" type="presParOf" srcId="{B2647456-3FF5-423C-BD39-D1DB622209B6}" destId="{A4C269AB-105A-4F4A-9611-3F818F07ACE3}" srcOrd="1" destOrd="0" presId="urn:microsoft.com/office/officeart/2008/layout/HorizontalMultiLevelHierarchy#1"/>
    <dgm:cxn modelId="{D8696605-781F-4CDC-8DCD-391FADF51EBB}" type="presParOf" srcId="{9D51E55F-8B3E-463D-BF39-3A14C946D262}" destId="{FAE07089-FD6B-4DE8-A891-E265D5988737}" srcOrd="20" destOrd="0" presId="urn:microsoft.com/office/officeart/2008/layout/HorizontalMultiLevelHierarchy#1"/>
    <dgm:cxn modelId="{EAFA438F-7CDF-46A3-B80B-AF4FB78EAECC}" type="presParOf" srcId="{FAE07089-FD6B-4DE8-A891-E265D5988737}" destId="{75B0BE6C-5EA1-4661-9F0B-95EBC1A4D575}" srcOrd="0" destOrd="0" presId="urn:microsoft.com/office/officeart/2008/layout/HorizontalMultiLevelHierarchy#1"/>
    <dgm:cxn modelId="{CB0F926A-F4C3-4184-8C1D-B0F43ADD84A5}" type="presParOf" srcId="{9D51E55F-8B3E-463D-BF39-3A14C946D262}" destId="{A7980596-37C3-468A-B571-E9908BF0F4F5}" srcOrd="21" destOrd="0" presId="urn:microsoft.com/office/officeart/2008/layout/HorizontalMultiLevelHierarchy#1"/>
    <dgm:cxn modelId="{EBDDE4A9-2AA8-4A1D-92DB-5D366CCCEA3B}" type="presParOf" srcId="{A7980596-37C3-468A-B571-E9908BF0F4F5}" destId="{342F6C14-FDE7-4321-9C76-EFE76E2EB904}" srcOrd="0" destOrd="0" presId="urn:microsoft.com/office/officeart/2008/layout/HorizontalMultiLevelHierarchy#1"/>
    <dgm:cxn modelId="{F1D1235E-D7D5-4940-874F-FFE3F2FA2C7A}" type="presParOf" srcId="{A7980596-37C3-468A-B571-E9908BF0F4F5}" destId="{2C420A4E-8403-46EB-9F1D-1E2C6029AEC2}" srcOrd="1" destOrd="0" presId="urn:microsoft.com/office/officeart/2008/layout/HorizontalMultiLevelHierarchy#1"/>
    <dgm:cxn modelId="{F8D2E047-887D-4FF5-8018-59E1AB7CB8A6}" type="presParOf" srcId="{9D51E55F-8B3E-463D-BF39-3A14C946D262}" destId="{6D5E8FB3-75A9-4AF3-8160-585C92AAAE6E}" srcOrd="22" destOrd="0" presId="urn:microsoft.com/office/officeart/2008/layout/HorizontalMultiLevelHierarchy#1"/>
    <dgm:cxn modelId="{E0552185-7E6F-4965-B33F-6CB028046565}" type="presParOf" srcId="{6D5E8FB3-75A9-4AF3-8160-585C92AAAE6E}" destId="{E576E91D-CA14-4F63-8FDE-1679039739BC}" srcOrd="0" destOrd="0" presId="urn:microsoft.com/office/officeart/2008/layout/HorizontalMultiLevelHierarchy#1"/>
    <dgm:cxn modelId="{FD9A20C7-DDED-4892-92F4-183625AF02AF}" type="presParOf" srcId="{9D51E55F-8B3E-463D-BF39-3A14C946D262}" destId="{8B06E1A0-37CB-4E69-B49F-EDADE592FC5C}" srcOrd="23" destOrd="0" presId="urn:microsoft.com/office/officeart/2008/layout/HorizontalMultiLevelHierarchy#1"/>
    <dgm:cxn modelId="{8FA93067-C3A7-4A13-BDEE-2532D006A2D7}" type="presParOf" srcId="{8B06E1A0-37CB-4E69-B49F-EDADE592FC5C}" destId="{F0E98169-DFF1-4D4A-B328-9C67BB54B15D}" srcOrd="0" destOrd="0" presId="urn:microsoft.com/office/officeart/2008/layout/HorizontalMultiLevelHierarchy#1"/>
    <dgm:cxn modelId="{6AF366F5-B04A-4558-80A6-A281A2527933}" type="presParOf" srcId="{8B06E1A0-37CB-4E69-B49F-EDADE592FC5C}" destId="{595EF159-1692-4643-A6BD-650144796E36}" srcOrd="1" destOrd="0" presId="urn:microsoft.com/office/officeart/2008/layout/HorizontalMultiLevelHierarchy#1"/>
    <dgm:cxn modelId="{2000054D-60F4-42A7-96FC-2325D4A7D2F4}" type="presParOf" srcId="{9D51E55F-8B3E-463D-BF39-3A14C946D262}" destId="{50B14E98-5B7E-4731-AEFA-8BBDF781325E}" srcOrd="24" destOrd="0" presId="urn:microsoft.com/office/officeart/2008/layout/HorizontalMultiLevelHierarchy#1"/>
    <dgm:cxn modelId="{C8DD94A4-E034-47CC-90BB-9F7DA32F2994}" type="presParOf" srcId="{50B14E98-5B7E-4731-AEFA-8BBDF781325E}" destId="{91D1E301-8345-4ABD-A493-BF1A5E393450}" srcOrd="0" destOrd="0" presId="urn:microsoft.com/office/officeart/2008/layout/HorizontalMultiLevelHierarchy#1"/>
    <dgm:cxn modelId="{C00B26BA-C50C-4554-9A71-377B5CC22F65}" type="presParOf" srcId="{9D51E55F-8B3E-463D-BF39-3A14C946D262}" destId="{2D1C14BB-3E9F-491B-A0E9-7CC7CE98D26C}" srcOrd="25" destOrd="0" presId="urn:microsoft.com/office/officeart/2008/layout/HorizontalMultiLevelHierarchy#1"/>
    <dgm:cxn modelId="{E30C2E21-8466-406A-A5F6-6FF2962A3A5B}" type="presParOf" srcId="{2D1C14BB-3E9F-491B-A0E9-7CC7CE98D26C}" destId="{DA97A5DD-C3A2-475D-9A18-CD86800666D8}" srcOrd="0" destOrd="0" presId="urn:microsoft.com/office/officeart/2008/layout/HorizontalMultiLevelHierarchy#1"/>
    <dgm:cxn modelId="{F8167F20-619A-4140-934D-F479C0D120D7}" type="presParOf" srcId="{2D1C14BB-3E9F-491B-A0E9-7CC7CE98D26C}" destId="{C2C374E5-7747-446A-B605-EBE8900AD2DA}" srcOrd="1" destOrd="0" presId="urn:microsoft.com/office/officeart/2008/layout/HorizontalMultiLevelHierarchy#1"/>
    <dgm:cxn modelId="{C55AD750-3BA3-483A-B17A-7DAA69313E7E}" type="presParOf" srcId="{9D51E55F-8B3E-463D-BF39-3A14C946D262}" destId="{31AA9C7D-413D-4753-8530-9EAF2DC10F92}" srcOrd="26" destOrd="0" presId="urn:microsoft.com/office/officeart/2008/layout/HorizontalMultiLevelHierarchy#1"/>
    <dgm:cxn modelId="{F3755D28-E8C4-48CA-B966-2C041BC6158B}" type="presParOf" srcId="{31AA9C7D-413D-4753-8530-9EAF2DC10F92}" destId="{05478355-F390-4E3D-BC6A-2A9F304FA2D6}" srcOrd="0" destOrd="0" presId="urn:microsoft.com/office/officeart/2008/layout/HorizontalMultiLevelHierarchy#1"/>
    <dgm:cxn modelId="{E9A5010E-4B01-4580-A502-8FE6F2CDE94A}" type="presParOf" srcId="{9D51E55F-8B3E-463D-BF39-3A14C946D262}" destId="{A624C011-2FB4-445C-A330-E0A88E9FE0AC}" srcOrd="27" destOrd="0" presId="urn:microsoft.com/office/officeart/2008/layout/HorizontalMultiLevelHierarchy#1"/>
    <dgm:cxn modelId="{D981A473-93C8-41D6-897C-964BFDFEE97B}" type="presParOf" srcId="{A624C011-2FB4-445C-A330-E0A88E9FE0AC}" destId="{CF6BA590-0255-44A7-864B-D2AF1939CE06}" srcOrd="0" destOrd="0" presId="urn:microsoft.com/office/officeart/2008/layout/HorizontalMultiLevelHierarchy#1"/>
    <dgm:cxn modelId="{892249E4-16BA-47CC-928C-276C785FA695}" type="presParOf" srcId="{A624C011-2FB4-445C-A330-E0A88E9FE0AC}" destId="{E9822C0B-8E8F-4D1D-830F-D66069E08539}" srcOrd="1" destOrd="0" presId="urn:microsoft.com/office/officeart/2008/layout/HorizontalMultiLevelHierarchy#1"/>
    <dgm:cxn modelId="{58A8CF9C-1EA4-4CFA-93EA-B95A46C21B93}" type="presParOf" srcId="{9D51E55F-8B3E-463D-BF39-3A14C946D262}" destId="{03FC7222-D5A8-4F1C-9E20-6C2E08C35F12}" srcOrd="28" destOrd="0" presId="urn:microsoft.com/office/officeart/2008/layout/HorizontalMultiLevelHierarchy#1"/>
    <dgm:cxn modelId="{82295493-2BA4-4150-8FDF-CDD4A4042E4A}" type="presParOf" srcId="{03FC7222-D5A8-4F1C-9E20-6C2E08C35F12}" destId="{A8BE525F-1F0C-4F4D-8214-F356A144580A}" srcOrd="0" destOrd="0" presId="urn:microsoft.com/office/officeart/2008/layout/HorizontalMultiLevelHierarchy#1"/>
    <dgm:cxn modelId="{1CDF1AF1-B156-42D5-93D8-95BD16563050}" type="presParOf" srcId="{9D51E55F-8B3E-463D-BF39-3A14C946D262}" destId="{786F8B2F-CE38-4276-8E66-E55D2BB71D5F}" srcOrd="29" destOrd="0" presId="urn:microsoft.com/office/officeart/2008/layout/HorizontalMultiLevelHierarchy#1"/>
    <dgm:cxn modelId="{5B318F55-C742-481D-8682-C5DD1BBC4996}" type="presParOf" srcId="{786F8B2F-CE38-4276-8E66-E55D2BB71D5F}" destId="{ED8CFB9B-4562-455A-AA9A-519993C14851}" srcOrd="0" destOrd="0" presId="urn:microsoft.com/office/officeart/2008/layout/HorizontalMultiLevelHierarchy#1"/>
    <dgm:cxn modelId="{505CD872-EE19-45FB-894B-585431501020}" type="presParOf" srcId="{786F8B2F-CE38-4276-8E66-E55D2BB71D5F}" destId="{ADA65ADE-28D6-4AC6-9BA3-588E1F518B00}" srcOrd="1" destOrd="0" presId="urn:microsoft.com/office/officeart/2008/layout/HorizontalMultiLevelHierarchy#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5F4279-5B54-4153-ACCA-B1A86EF00E91}" type="doc">
      <dgm:prSet loTypeId="urn:microsoft.com/office/officeart/2005/8/layout/pyramid4" loCatId="pyramid" qsTypeId="urn:microsoft.com/office/officeart/2005/8/quickstyle/simple1#2" qsCatId="simple" csTypeId="urn:microsoft.com/office/officeart/2005/8/colors/colorful5#2" csCatId="colorful" phldr="1"/>
      <dgm:spPr/>
      <dgm:t>
        <a:bodyPr/>
        <a:lstStyle/>
        <a:p>
          <a:endParaRPr lang="en-US"/>
        </a:p>
      </dgm:t>
    </dgm:pt>
    <dgm:pt modelId="{27C3B8CA-4C2F-4268-B0D9-37976C0D3FA6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xếp lá</a:t>
          </a:r>
        </a:p>
      </dgm:t>
    </dgm:pt>
    <dgm:pt modelId="{02577E87-2282-43FF-8DCE-DEBA7B5601F9}" type="parTrans" cxnId="{26A0D164-B611-4694-9087-D99E260C3F94}">
      <dgm:prSet/>
      <dgm:spPr/>
      <dgm:t>
        <a:bodyPr/>
        <a:lstStyle/>
        <a:p>
          <a:endParaRPr lang="en-US"/>
        </a:p>
      </dgm:t>
    </dgm:pt>
    <dgm:pt modelId="{AE7A6E0B-91FD-493A-8D42-45C4F17719F4}" type="sibTrans" cxnId="{26A0D164-B611-4694-9087-D99E260C3F94}">
      <dgm:prSet/>
      <dgm:spPr/>
      <dgm:t>
        <a:bodyPr/>
        <a:lstStyle/>
        <a:p>
          <a:endParaRPr lang="en-US"/>
        </a:p>
      </dgm:t>
    </dgm:pt>
    <dgm:pt modelId="{3133C2F1-4B9D-4599-8780-A26CE51AFB9A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đổ gạo</a:t>
          </a:r>
        </a:p>
      </dgm:t>
    </dgm:pt>
    <dgm:pt modelId="{C6CE7DE7-0F5F-4C93-864D-034FED880D4F}" type="parTrans" cxnId="{C711B2B7-BF06-4531-9C3E-43971CD69F21}">
      <dgm:prSet/>
      <dgm:spPr/>
      <dgm:t>
        <a:bodyPr/>
        <a:lstStyle/>
        <a:p>
          <a:endParaRPr lang="en-US"/>
        </a:p>
      </dgm:t>
    </dgm:pt>
    <dgm:pt modelId="{E6D188B9-14E3-405C-AB07-C07F202AFE97}" type="sibTrans" cxnId="{C711B2B7-BF06-4531-9C3E-43971CD69F21}">
      <dgm:prSet/>
      <dgm:spPr/>
      <dgm:t>
        <a:bodyPr/>
        <a:lstStyle/>
        <a:p>
          <a:endParaRPr lang="en-US"/>
        </a:p>
      </dgm:t>
    </dgm:pt>
    <dgm:pt modelId="{AAF1CC62-E3C5-45AD-B122-20323E1C2C05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róm bếp</a:t>
          </a:r>
        </a:p>
      </dgm:t>
    </dgm:pt>
    <dgm:pt modelId="{17C5F67A-F6F0-4D1F-B7CB-FD726B7AA197}" type="parTrans" cxnId="{2E2A9FEB-5BF6-4203-BE5F-AE3F384B6A12}">
      <dgm:prSet/>
      <dgm:spPr/>
      <dgm:t>
        <a:bodyPr/>
        <a:lstStyle/>
        <a:p>
          <a:endParaRPr lang="en-US"/>
        </a:p>
      </dgm:t>
    </dgm:pt>
    <dgm:pt modelId="{9935BDC4-C47F-40F7-A452-F9818F8B0008}" type="sibTrans" cxnId="{2E2A9FEB-5BF6-4203-BE5F-AE3F384B6A12}">
      <dgm:prSet/>
      <dgm:spPr/>
      <dgm:t>
        <a:bodyPr/>
        <a:lstStyle/>
        <a:p>
          <a:endParaRPr lang="en-US"/>
        </a:p>
      </dgm:t>
    </dgm:pt>
    <dgm:pt modelId="{93E90A38-EA0C-414C-87A3-281E54B111EF}">
      <dgm:prSet phldrT="[Text]" phldr="1" custT="1"/>
      <dgm:spPr/>
      <dgm:t>
        <a:bodyPr/>
        <a:lstStyle/>
        <a:p>
          <a:endParaRPr lang="en-US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640C4B-9145-4CAF-A9FF-5A866E33E6E1}" type="parTrans" cxnId="{9AE1DACA-99DC-4F20-9B78-B98F84543F0B}">
      <dgm:prSet/>
      <dgm:spPr/>
      <dgm:t>
        <a:bodyPr/>
        <a:lstStyle/>
        <a:p>
          <a:endParaRPr lang="en-US"/>
        </a:p>
      </dgm:t>
    </dgm:pt>
    <dgm:pt modelId="{41738DEC-CBC2-4D5A-88F9-F316819BF636}" type="sibTrans" cxnId="{9AE1DACA-99DC-4F20-9B78-B98F84543F0B}">
      <dgm:prSet/>
      <dgm:spPr/>
      <dgm:t>
        <a:bodyPr/>
        <a:lstStyle/>
        <a:p>
          <a:endParaRPr lang="en-US"/>
        </a:p>
      </dgm:t>
    </dgm:pt>
    <dgm:pt modelId="{5A78A3A7-C26C-441C-B9D8-4E28054E315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gói bánh</a:t>
          </a:r>
        </a:p>
      </dgm:t>
    </dgm:pt>
    <dgm:pt modelId="{1701D005-A9E8-471A-8D38-374D4CC7613B}" type="parTrans" cxnId="{F4CAA1EA-54AC-4B4A-BCDE-EC57C1CA152E}">
      <dgm:prSet/>
      <dgm:spPr/>
      <dgm:t>
        <a:bodyPr/>
        <a:lstStyle/>
        <a:p>
          <a:endParaRPr lang="en-US"/>
        </a:p>
      </dgm:t>
    </dgm:pt>
    <dgm:pt modelId="{A05A4F50-FAF3-400E-BBDC-2C23B193A6F0}" type="sibTrans" cxnId="{F4CAA1EA-54AC-4B4A-BCDE-EC57C1CA152E}">
      <dgm:prSet/>
      <dgm:spPr/>
      <dgm:t>
        <a:bodyPr/>
        <a:lstStyle/>
        <a:p>
          <a:endParaRPr lang="en-US"/>
        </a:p>
      </dgm:t>
    </dgm:pt>
    <dgm:pt modelId="{D861E388-4087-427B-B827-FC01D37311D9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vớt bánh</a:t>
          </a:r>
        </a:p>
      </dgm:t>
    </dgm:pt>
    <dgm:pt modelId="{551D05DB-2A5E-481C-829A-7D91C4B813D0}" type="parTrans" cxnId="{BCC1B9C8-9E11-4A07-91A2-9DC71645A90C}">
      <dgm:prSet/>
      <dgm:spPr/>
      <dgm:t>
        <a:bodyPr/>
        <a:lstStyle/>
        <a:p>
          <a:endParaRPr lang="en-US"/>
        </a:p>
      </dgm:t>
    </dgm:pt>
    <dgm:pt modelId="{B6AF1342-3DC3-48D9-A28E-2C418211830D}" type="sibTrans" cxnId="{BCC1B9C8-9E11-4A07-91A2-9DC71645A90C}">
      <dgm:prSet/>
      <dgm:spPr/>
      <dgm:t>
        <a:bodyPr/>
        <a:lstStyle/>
        <a:p>
          <a:endParaRPr lang="en-US"/>
        </a:p>
      </dgm:t>
    </dgm:pt>
    <dgm:pt modelId="{09B4184C-987E-4F58-A846-A0A9911F1F34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rửa lá</a:t>
          </a:r>
        </a:p>
      </dgm:t>
    </dgm:pt>
    <dgm:pt modelId="{4531CCCB-53A0-4EBD-9AD9-2DCA16D498E1}" type="parTrans" cxnId="{8ADBDFAB-88A8-49C4-B5F1-4C61CAFFAAAB}">
      <dgm:prSet/>
      <dgm:spPr/>
      <dgm:t>
        <a:bodyPr/>
        <a:lstStyle/>
        <a:p>
          <a:endParaRPr lang="en-US"/>
        </a:p>
      </dgm:t>
    </dgm:pt>
    <dgm:pt modelId="{7CD39054-A36D-4193-B0E3-4162FC05D2DB}" type="sibTrans" cxnId="{8ADBDFAB-88A8-49C4-B5F1-4C61CAFFAAAB}">
      <dgm:prSet/>
      <dgm:spPr/>
      <dgm:t>
        <a:bodyPr/>
        <a:lstStyle/>
        <a:p>
          <a:endParaRPr lang="en-US"/>
        </a:p>
      </dgm:t>
    </dgm:pt>
    <dgm:pt modelId="{C9198586-B067-416F-9A44-4F4C273EB01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lau lá</a:t>
          </a:r>
        </a:p>
      </dgm:t>
    </dgm:pt>
    <dgm:pt modelId="{BFDAB07B-5EDE-4568-9171-98BBD83E20BA}" type="parTrans" cxnId="{F8271E65-0926-44D9-9C89-2CBFD821458D}">
      <dgm:prSet/>
      <dgm:spPr/>
      <dgm:t>
        <a:bodyPr/>
        <a:lstStyle/>
        <a:p>
          <a:endParaRPr lang="en-US"/>
        </a:p>
      </dgm:t>
    </dgm:pt>
    <dgm:pt modelId="{5275EE5B-CC80-4FA4-AA4E-7E09F2D0C4C7}" type="sibTrans" cxnId="{F8271E65-0926-44D9-9C89-2CBFD821458D}">
      <dgm:prSet/>
      <dgm:spPr/>
      <dgm:t>
        <a:bodyPr/>
        <a:lstStyle/>
        <a:p>
          <a:endParaRPr lang="en-US"/>
        </a:p>
      </dgm:t>
    </dgm:pt>
    <dgm:pt modelId="{C7D9B90A-5A69-4CF2-B08E-DEACC7AC470E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luộc bánh</a:t>
          </a:r>
        </a:p>
      </dgm:t>
    </dgm:pt>
    <dgm:pt modelId="{75AED55B-89DD-4B5F-B787-A188FA3385DE}" type="parTrans" cxnId="{518F26A0-B812-4482-825D-F0679CCBA4A9}">
      <dgm:prSet/>
      <dgm:spPr/>
      <dgm:t>
        <a:bodyPr/>
        <a:lstStyle/>
        <a:p>
          <a:endParaRPr lang="en-US"/>
        </a:p>
      </dgm:t>
    </dgm:pt>
    <dgm:pt modelId="{674EE403-F23B-4CF3-88AE-229F42C39858}" type="sibTrans" cxnId="{518F26A0-B812-4482-825D-F0679CCBA4A9}">
      <dgm:prSet/>
      <dgm:spPr/>
      <dgm:t>
        <a:bodyPr/>
        <a:lstStyle/>
        <a:p>
          <a:endParaRPr lang="en-US"/>
        </a:p>
      </dgm:t>
    </dgm:pt>
    <dgm:pt modelId="{898F82F8-FEFA-471A-AA2B-595A0974FBAD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trông bánh</a:t>
          </a:r>
        </a:p>
      </dgm:t>
    </dgm:pt>
    <dgm:pt modelId="{7B9A9A90-D854-46FA-82A2-3941898255EB}" type="parTrans" cxnId="{C5746713-63CA-4F8E-A6D7-11CE123DEF22}">
      <dgm:prSet/>
      <dgm:spPr/>
      <dgm:t>
        <a:bodyPr/>
        <a:lstStyle/>
        <a:p>
          <a:endParaRPr lang="en-US"/>
        </a:p>
      </dgm:t>
    </dgm:pt>
    <dgm:pt modelId="{5BB87D02-2764-4AD6-AEC8-4F016C6F2A78}" type="sibTrans" cxnId="{C5746713-63CA-4F8E-A6D7-11CE123DEF22}">
      <dgm:prSet/>
      <dgm:spPr/>
      <dgm:t>
        <a:bodyPr/>
        <a:lstStyle/>
        <a:p>
          <a:endParaRPr lang="en-US"/>
        </a:p>
      </dgm:t>
    </dgm:pt>
    <dgm:pt modelId="{BB0B8C58-03D1-4A31-A50F-4059895A7A35}" type="pres">
      <dgm:prSet presAssocID="{475F4279-5B54-4153-ACCA-B1A86EF00E91}" presName="compositeShape" presStyleCnt="0">
        <dgm:presLayoutVars>
          <dgm:chMax val="9"/>
          <dgm:dir/>
          <dgm:resizeHandles val="exact"/>
        </dgm:presLayoutVars>
      </dgm:prSet>
      <dgm:spPr/>
    </dgm:pt>
    <dgm:pt modelId="{CBC62CB4-79AC-4519-B424-21EEE2A45542}" type="pres">
      <dgm:prSet presAssocID="{475F4279-5B54-4153-ACCA-B1A86EF00E91}" presName="triangle1" presStyleLbl="node1" presStyleIdx="0" presStyleCnt="9">
        <dgm:presLayoutVars>
          <dgm:bulletEnabled val="1"/>
        </dgm:presLayoutVars>
      </dgm:prSet>
      <dgm:spPr/>
    </dgm:pt>
    <dgm:pt modelId="{C6916194-BEC8-4B4B-8E4E-AFA330EF88BA}" type="pres">
      <dgm:prSet presAssocID="{475F4279-5B54-4153-ACCA-B1A86EF00E91}" presName="triangle2" presStyleLbl="node1" presStyleIdx="1" presStyleCnt="9">
        <dgm:presLayoutVars>
          <dgm:bulletEnabled val="1"/>
        </dgm:presLayoutVars>
      </dgm:prSet>
      <dgm:spPr/>
    </dgm:pt>
    <dgm:pt modelId="{8FA08E96-4ADD-488B-84CC-C6D8F706D3DC}" type="pres">
      <dgm:prSet presAssocID="{475F4279-5B54-4153-ACCA-B1A86EF00E91}" presName="triangle3" presStyleLbl="node1" presStyleIdx="2" presStyleCnt="9">
        <dgm:presLayoutVars>
          <dgm:bulletEnabled val="1"/>
        </dgm:presLayoutVars>
      </dgm:prSet>
      <dgm:spPr/>
    </dgm:pt>
    <dgm:pt modelId="{D645F307-5FDE-45A2-B5D7-7B8EC5948BAC}" type="pres">
      <dgm:prSet presAssocID="{475F4279-5B54-4153-ACCA-B1A86EF00E91}" presName="triangle4" presStyleLbl="node1" presStyleIdx="3" presStyleCnt="9">
        <dgm:presLayoutVars>
          <dgm:bulletEnabled val="1"/>
        </dgm:presLayoutVars>
      </dgm:prSet>
      <dgm:spPr/>
    </dgm:pt>
    <dgm:pt modelId="{9BF0BB9B-D04B-4631-B728-41A4CE94ACE3}" type="pres">
      <dgm:prSet presAssocID="{475F4279-5B54-4153-ACCA-B1A86EF00E91}" presName="triangle5" presStyleLbl="node1" presStyleIdx="4" presStyleCnt="9">
        <dgm:presLayoutVars>
          <dgm:bulletEnabled val="1"/>
        </dgm:presLayoutVars>
      </dgm:prSet>
      <dgm:spPr/>
    </dgm:pt>
    <dgm:pt modelId="{BB6971DE-112D-498E-A442-AFFC209AC072}" type="pres">
      <dgm:prSet presAssocID="{475F4279-5B54-4153-ACCA-B1A86EF00E91}" presName="triangle6" presStyleLbl="node1" presStyleIdx="5" presStyleCnt="9">
        <dgm:presLayoutVars>
          <dgm:bulletEnabled val="1"/>
        </dgm:presLayoutVars>
      </dgm:prSet>
      <dgm:spPr/>
    </dgm:pt>
    <dgm:pt modelId="{3A0EFC55-3182-42AA-8FD6-62282ECE4962}" type="pres">
      <dgm:prSet presAssocID="{475F4279-5B54-4153-ACCA-B1A86EF00E91}" presName="triangle7" presStyleLbl="node1" presStyleIdx="6" presStyleCnt="9">
        <dgm:presLayoutVars>
          <dgm:bulletEnabled val="1"/>
        </dgm:presLayoutVars>
      </dgm:prSet>
      <dgm:spPr/>
    </dgm:pt>
    <dgm:pt modelId="{ECD86C75-4C34-4A86-BED9-81EAEEDAF0F4}" type="pres">
      <dgm:prSet presAssocID="{475F4279-5B54-4153-ACCA-B1A86EF00E91}" presName="triangle8" presStyleLbl="node1" presStyleIdx="7" presStyleCnt="9">
        <dgm:presLayoutVars>
          <dgm:bulletEnabled val="1"/>
        </dgm:presLayoutVars>
      </dgm:prSet>
      <dgm:spPr/>
    </dgm:pt>
    <dgm:pt modelId="{3FAA737D-92D7-4BD7-8DE8-684EB018FB19}" type="pres">
      <dgm:prSet presAssocID="{475F4279-5B54-4153-ACCA-B1A86EF00E91}" presName="triangle9" presStyleLbl="node1" presStyleIdx="8" presStyleCnt="9">
        <dgm:presLayoutVars>
          <dgm:bulletEnabled val="1"/>
        </dgm:presLayoutVars>
      </dgm:prSet>
      <dgm:spPr/>
    </dgm:pt>
  </dgm:ptLst>
  <dgm:cxnLst>
    <dgm:cxn modelId="{F6F37603-1B74-404B-8730-EAF75BE16787}" type="presOf" srcId="{09B4184C-987E-4F58-A846-A0A9911F1F34}" destId="{D645F307-5FDE-45A2-B5D7-7B8EC5948BAC}" srcOrd="0" destOrd="0" presId="urn:microsoft.com/office/officeart/2005/8/layout/pyramid4"/>
    <dgm:cxn modelId="{C5746713-63CA-4F8E-A6D7-11CE123DEF22}" srcId="{475F4279-5B54-4153-ACCA-B1A86EF00E91}" destId="{898F82F8-FEFA-471A-AA2B-595A0974FBAD}" srcOrd="6" destOrd="0" parTransId="{7B9A9A90-D854-46FA-82A2-3941898255EB}" sibTransId="{5BB87D02-2764-4AD6-AEC8-4F016C6F2A78}"/>
    <dgm:cxn modelId="{821CBE23-059A-4DCC-8E38-4582DD24CC34}" type="presOf" srcId="{D861E388-4087-427B-B827-FC01D37311D9}" destId="{8FA08E96-4ADD-488B-84CC-C6D8F706D3DC}" srcOrd="0" destOrd="0" presId="urn:microsoft.com/office/officeart/2005/8/layout/pyramid4"/>
    <dgm:cxn modelId="{40334036-896A-47E9-AE90-2FFEEBDF49C6}" type="presOf" srcId="{5A78A3A7-C26C-441C-B9D8-4E28054E315C}" destId="{ECD86C75-4C34-4A86-BED9-81EAEEDAF0F4}" srcOrd="0" destOrd="0" presId="urn:microsoft.com/office/officeart/2005/8/layout/pyramid4"/>
    <dgm:cxn modelId="{26A0D164-B611-4694-9087-D99E260C3F94}" srcId="{475F4279-5B54-4153-ACCA-B1A86EF00E91}" destId="{27C3B8CA-4C2F-4268-B0D9-37976C0D3FA6}" srcOrd="0" destOrd="0" parTransId="{02577E87-2282-43FF-8DCE-DEBA7B5601F9}" sibTransId="{AE7A6E0B-91FD-493A-8D42-45C4F17719F4}"/>
    <dgm:cxn modelId="{F8271E65-0926-44D9-9C89-2CBFD821458D}" srcId="{475F4279-5B54-4153-ACCA-B1A86EF00E91}" destId="{C9198586-B067-416F-9A44-4F4C273EB01C}" srcOrd="4" destOrd="0" parTransId="{BFDAB07B-5EDE-4568-9171-98BBD83E20BA}" sibTransId="{5275EE5B-CC80-4FA4-AA4E-7E09F2D0C4C7}"/>
    <dgm:cxn modelId="{82B5666C-414D-44FD-964F-86AFC7519EF9}" type="presOf" srcId="{C7D9B90A-5A69-4CF2-B08E-DEACC7AC470E}" destId="{BB6971DE-112D-498E-A442-AFFC209AC072}" srcOrd="0" destOrd="0" presId="urn:microsoft.com/office/officeart/2005/8/layout/pyramid4"/>
    <dgm:cxn modelId="{7F8BF54C-E55A-4D76-9A34-0B24DC7E6885}" type="presOf" srcId="{3133C2F1-4B9D-4599-8780-A26CE51AFB9A}" destId="{C6916194-BEC8-4B4B-8E4E-AFA330EF88BA}" srcOrd="0" destOrd="0" presId="urn:microsoft.com/office/officeart/2005/8/layout/pyramid4"/>
    <dgm:cxn modelId="{4A174876-CFD8-4BA7-8D18-952FD411026C}" type="presOf" srcId="{C9198586-B067-416F-9A44-4F4C273EB01C}" destId="{9BF0BB9B-D04B-4631-B728-41A4CE94ACE3}" srcOrd="0" destOrd="0" presId="urn:microsoft.com/office/officeart/2005/8/layout/pyramid4"/>
    <dgm:cxn modelId="{8CC2DD9B-1235-411C-866A-865706FD4821}" type="presOf" srcId="{27C3B8CA-4C2F-4268-B0D9-37976C0D3FA6}" destId="{CBC62CB4-79AC-4519-B424-21EEE2A45542}" srcOrd="0" destOrd="0" presId="urn:microsoft.com/office/officeart/2005/8/layout/pyramid4"/>
    <dgm:cxn modelId="{518F26A0-B812-4482-825D-F0679CCBA4A9}" srcId="{475F4279-5B54-4153-ACCA-B1A86EF00E91}" destId="{C7D9B90A-5A69-4CF2-B08E-DEACC7AC470E}" srcOrd="5" destOrd="0" parTransId="{75AED55B-89DD-4B5F-B787-A188FA3385DE}" sibTransId="{674EE403-F23B-4CF3-88AE-229F42C39858}"/>
    <dgm:cxn modelId="{4AC062A1-B453-47C5-A9DB-447FFF90C421}" type="presOf" srcId="{475F4279-5B54-4153-ACCA-B1A86EF00E91}" destId="{BB0B8C58-03D1-4A31-A50F-4059895A7A35}" srcOrd="0" destOrd="0" presId="urn:microsoft.com/office/officeart/2005/8/layout/pyramid4"/>
    <dgm:cxn modelId="{8ADBDFAB-88A8-49C4-B5F1-4C61CAFFAAAB}" srcId="{475F4279-5B54-4153-ACCA-B1A86EF00E91}" destId="{09B4184C-987E-4F58-A846-A0A9911F1F34}" srcOrd="3" destOrd="0" parTransId="{4531CCCB-53A0-4EBD-9AD9-2DCA16D498E1}" sibTransId="{7CD39054-A36D-4193-B0E3-4162FC05D2DB}"/>
    <dgm:cxn modelId="{C711B2B7-BF06-4531-9C3E-43971CD69F21}" srcId="{475F4279-5B54-4153-ACCA-B1A86EF00E91}" destId="{3133C2F1-4B9D-4599-8780-A26CE51AFB9A}" srcOrd="1" destOrd="0" parTransId="{C6CE7DE7-0F5F-4C93-864D-034FED880D4F}" sibTransId="{E6D188B9-14E3-405C-AB07-C07F202AFE97}"/>
    <dgm:cxn modelId="{BCC1B9C8-9E11-4A07-91A2-9DC71645A90C}" srcId="{475F4279-5B54-4153-ACCA-B1A86EF00E91}" destId="{D861E388-4087-427B-B827-FC01D37311D9}" srcOrd="2" destOrd="0" parTransId="{551D05DB-2A5E-481C-829A-7D91C4B813D0}" sibTransId="{B6AF1342-3DC3-48D9-A28E-2C418211830D}"/>
    <dgm:cxn modelId="{9AE1DACA-99DC-4F20-9B78-B98F84543F0B}" srcId="{475F4279-5B54-4153-ACCA-B1A86EF00E91}" destId="{93E90A38-EA0C-414C-87A3-281E54B111EF}" srcOrd="9" destOrd="0" parTransId="{45640C4B-9145-4CAF-A9FF-5A866E33E6E1}" sibTransId="{41738DEC-CBC2-4D5A-88F9-F316819BF636}"/>
    <dgm:cxn modelId="{20098FE4-9B3A-4FD1-9471-A1A6E1068F18}" type="presOf" srcId="{AAF1CC62-E3C5-45AD-B122-20323E1C2C05}" destId="{3FAA737D-92D7-4BD7-8DE8-684EB018FB19}" srcOrd="0" destOrd="0" presId="urn:microsoft.com/office/officeart/2005/8/layout/pyramid4"/>
    <dgm:cxn modelId="{F4CAA1EA-54AC-4B4A-BCDE-EC57C1CA152E}" srcId="{475F4279-5B54-4153-ACCA-B1A86EF00E91}" destId="{5A78A3A7-C26C-441C-B9D8-4E28054E315C}" srcOrd="7" destOrd="0" parTransId="{1701D005-A9E8-471A-8D38-374D4CC7613B}" sibTransId="{A05A4F50-FAF3-400E-BBDC-2C23B193A6F0}"/>
    <dgm:cxn modelId="{2E2A9FEB-5BF6-4203-BE5F-AE3F384B6A12}" srcId="{475F4279-5B54-4153-ACCA-B1A86EF00E91}" destId="{AAF1CC62-E3C5-45AD-B122-20323E1C2C05}" srcOrd="8" destOrd="0" parTransId="{17C5F67A-F6F0-4D1F-B7CB-FD726B7AA197}" sibTransId="{9935BDC4-C47F-40F7-A452-F9818F8B0008}"/>
    <dgm:cxn modelId="{80233EEF-8607-4F52-BB57-EAED6CA0531F}" type="presOf" srcId="{898F82F8-FEFA-471A-AA2B-595A0974FBAD}" destId="{3A0EFC55-3182-42AA-8FD6-62282ECE4962}" srcOrd="0" destOrd="0" presId="urn:microsoft.com/office/officeart/2005/8/layout/pyramid4"/>
    <dgm:cxn modelId="{7886A0D4-FA97-460A-8B87-0F337A9FD6AE}" type="presParOf" srcId="{BB0B8C58-03D1-4A31-A50F-4059895A7A35}" destId="{CBC62CB4-79AC-4519-B424-21EEE2A45542}" srcOrd="0" destOrd="0" presId="urn:microsoft.com/office/officeart/2005/8/layout/pyramid4"/>
    <dgm:cxn modelId="{4C131ABB-4E77-44CF-8A52-A9C448F58F80}" type="presParOf" srcId="{BB0B8C58-03D1-4A31-A50F-4059895A7A35}" destId="{C6916194-BEC8-4B4B-8E4E-AFA330EF88BA}" srcOrd="1" destOrd="0" presId="urn:microsoft.com/office/officeart/2005/8/layout/pyramid4"/>
    <dgm:cxn modelId="{468B38B5-38A7-4849-A1A7-93F84995514F}" type="presParOf" srcId="{BB0B8C58-03D1-4A31-A50F-4059895A7A35}" destId="{8FA08E96-4ADD-488B-84CC-C6D8F706D3DC}" srcOrd="2" destOrd="0" presId="urn:microsoft.com/office/officeart/2005/8/layout/pyramid4"/>
    <dgm:cxn modelId="{926DDCB7-9207-4FDA-983A-42EB06B9BE92}" type="presParOf" srcId="{BB0B8C58-03D1-4A31-A50F-4059895A7A35}" destId="{D645F307-5FDE-45A2-B5D7-7B8EC5948BAC}" srcOrd="3" destOrd="0" presId="urn:microsoft.com/office/officeart/2005/8/layout/pyramid4"/>
    <dgm:cxn modelId="{72EAC133-D215-4B5C-BA6F-2ADA3C3956D1}" type="presParOf" srcId="{BB0B8C58-03D1-4A31-A50F-4059895A7A35}" destId="{9BF0BB9B-D04B-4631-B728-41A4CE94ACE3}" srcOrd="4" destOrd="0" presId="urn:microsoft.com/office/officeart/2005/8/layout/pyramid4"/>
    <dgm:cxn modelId="{8CE2521F-D9F3-41C5-99F0-C1A773C12494}" type="presParOf" srcId="{BB0B8C58-03D1-4A31-A50F-4059895A7A35}" destId="{BB6971DE-112D-498E-A442-AFFC209AC072}" srcOrd="5" destOrd="0" presId="urn:microsoft.com/office/officeart/2005/8/layout/pyramid4"/>
    <dgm:cxn modelId="{C4ED211B-0A8B-41CF-8375-14A48036A235}" type="presParOf" srcId="{BB0B8C58-03D1-4A31-A50F-4059895A7A35}" destId="{3A0EFC55-3182-42AA-8FD6-62282ECE4962}" srcOrd="6" destOrd="0" presId="urn:microsoft.com/office/officeart/2005/8/layout/pyramid4"/>
    <dgm:cxn modelId="{F75C9ED3-6997-41BA-93DF-7360617B38B3}" type="presParOf" srcId="{BB0B8C58-03D1-4A31-A50F-4059895A7A35}" destId="{ECD86C75-4C34-4A86-BED9-81EAEEDAF0F4}" srcOrd="7" destOrd="0" presId="urn:microsoft.com/office/officeart/2005/8/layout/pyramid4"/>
    <dgm:cxn modelId="{BA1B0114-9D6F-49CE-AF24-1EA261E9DF06}" type="presParOf" srcId="{BB0B8C58-03D1-4A31-A50F-4059895A7A35}" destId="{3FAA737D-92D7-4BD7-8DE8-684EB018FB19}" srcOrd="8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EEEE8C-0F2C-403E-8276-2A10E3E7C681}" type="doc">
      <dgm:prSet loTypeId="urn:microsoft.com/office/officeart/2005/8/layout/arrow2#1" loCatId="process" qsTypeId="urn:microsoft.com/office/officeart/2005/8/quickstyle/simple1#3" qsCatId="simple" csTypeId="urn:microsoft.com/office/officeart/2005/8/colors/colorful4#1" csCatId="colorful" phldr="1"/>
      <dgm:spPr/>
    </dgm:pt>
    <dgm:pt modelId="{89112827-C757-49D7-9054-72666B248C78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3. Rửa lá</a:t>
          </a:r>
        </a:p>
      </dgm:t>
    </dgm:pt>
    <dgm:pt modelId="{86AB2B99-7D86-432D-8AA2-6AA443A1387C}" type="parTrans" cxnId="{D439A520-AB31-4681-87AF-1510270A9C34}">
      <dgm:prSet/>
      <dgm:spPr/>
      <dgm:t>
        <a:bodyPr/>
        <a:lstStyle/>
        <a:p>
          <a:endParaRPr lang="en-US"/>
        </a:p>
      </dgm:t>
    </dgm:pt>
    <dgm:pt modelId="{60BBA537-EE05-4BA0-B861-E745708A4D9F}" type="sibTrans" cxnId="{D439A520-AB31-4681-87AF-1510270A9C34}">
      <dgm:prSet/>
      <dgm:spPr/>
      <dgm:t>
        <a:bodyPr/>
        <a:lstStyle/>
        <a:p>
          <a:endParaRPr lang="en-US"/>
        </a:p>
      </dgm:t>
    </dgm:pt>
    <dgm:pt modelId="{E040B718-42C2-4F51-B68C-79BD30F4546C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4. Lau lá</a:t>
          </a:r>
        </a:p>
      </dgm:t>
    </dgm:pt>
    <dgm:pt modelId="{B4A7B0CC-4BF6-4FE4-A739-BFCD19C80015}" type="parTrans" cxnId="{518D4CA3-8338-44DB-BDD1-20BE61F0204D}">
      <dgm:prSet/>
      <dgm:spPr/>
      <dgm:t>
        <a:bodyPr/>
        <a:lstStyle/>
        <a:p>
          <a:endParaRPr lang="en-US"/>
        </a:p>
      </dgm:t>
    </dgm:pt>
    <dgm:pt modelId="{FC3AED19-13D7-4201-8BBB-986CDDCF5B42}" type="sibTrans" cxnId="{518D4CA3-8338-44DB-BDD1-20BE61F0204D}">
      <dgm:prSet/>
      <dgm:spPr/>
      <dgm:t>
        <a:bodyPr/>
        <a:lstStyle/>
        <a:p>
          <a:endParaRPr lang="en-US"/>
        </a:p>
      </dgm:t>
    </dgm:pt>
    <dgm:pt modelId="{98CBDF1F-23FF-48F4-BC0B-C342C4F5943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1. Gói bánh</a:t>
          </a:r>
        </a:p>
      </dgm:t>
    </dgm:pt>
    <dgm:pt modelId="{E9EB900B-55C6-44F2-AF4B-2360C8598E4D}" type="parTrans" cxnId="{B877C8E3-1441-4BFE-81E9-4675054C2CCE}">
      <dgm:prSet/>
      <dgm:spPr/>
      <dgm:t>
        <a:bodyPr/>
        <a:lstStyle/>
        <a:p>
          <a:endParaRPr lang="en-US"/>
        </a:p>
      </dgm:t>
    </dgm:pt>
    <dgm:pt modelId="{F2B8B8F7-7A92-46F1-9294-A9F884939B2B}" type="sibTrans" cxnId="{B877C8E3-1441-4BFE-81E9-4675054C2CCE}">
      <dgm:prSet/>
      <dgm:spPr/>
      <dgm:t>
        <a:bodyPr/>
        <a:lstStyle/>
        <a:p>
          <a:endParaRPr lang="en-US"/>
        </a:p>
      </dgm:t>
    </dgm:pt>
    <dgm:pt modelId="{30952122-7318-4B1F-A1CE-0769CABA971B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5. Luộc bánh</a:t>
          </a:r>
        </a:p>
      </dgm:t>
    </dgm:pt>
    <dgm:pt modelId="{7793798B-EC54-4FC2-B402-A7E5DB1AF266}" type="parTrans" cxnId="{4D075790-7F53-4864-9824-061B36D4DE69}">
      <dgm:prSet/>
      <dgm:spPr/>
      <dgm:t>
        <a:bodyPr/>
        <a:lstStyle/>
        <a:p>
          <a:endParaRPr lang="en-US"/>
        </a:p>
      </dgm:t>
    </dgm:pt>
    <dgm:pt modelId="{01B5E543-3964-43BF-9BC6-7CD87F8BEB8E}" type="sibTrans" cxnId="{4D075790-7F53-4864-9824-061B36D4DE69}">
      <dgm:prSet/>
      <dgm:spPr/>
      <dgm:t>
        <a:bodyPr/>
        <a:lstStyle/>
        <a:p>
          <a:endParaRPr lang="en-US"/>
        </a:p>
      </dgm:t>
    </dgm:pt>
    <dgm:pt modelId="{999073A6-9BD3-45AF-AAF6-3B90203E5A01}">
      <dgm:prSet phldrT="[Text]" custT="1"/>
      <dgm:spPr/>
      <dgm:t>
        <a:bodyPr/>
        <a:lstStyle/>
        <a:p>
          <a:r>
            <a:rPr lang="en-US" sz="2400">
              <a:latin typeface="Times New Roman" panose="02020603050405020304" pitchFamily="18" charset="0"/>
              <a:cs typeface="Times New Roman" panose="02020603050405020304" pitchFamily="18" charset="0"/>
            </a:rPr>
            <a:t>2. Vớt bánh</a:t>
          </a:r>
        </a:p>
      </dgm:t>
    </dgm:pt>
    <dgm:pt modelId="{024065B5-EAA1-44A7-9A4B-4563D80225ED}" type="parTrans" cxnId="{C5C43287-9905-4BB8-81AA-1CAFEF9F2CBB}">
      <dgm:prSet/>
      <dgm:spPr/>
      <dgm:t>
        <a:bodyPr/>
        <a:lstStyle/>
        <a:p>
          <a:endParaRPr lang="en-US"/>
        </a:p>
      </dgm:t>
    </dgm:pt>
    <dgm:pt modelId="{0F23BEA2-6DF8-4E93-9E9E-6E47C4498AD7}" type="sibTrans" cxnId="{C5C43287-9905-4BB8-81AA-1CAFEF9F2CBB}">
      <dgm:prSet/>
      <dgm:spPr/>
      <dgm:t>
        <a:bodyPr/>
        <a:lstStyle/>
        <a:p>
          <a:endParaRPr lang="en-US"/>
        </a:p>
      </dgm:t>
    </dgm:pt>
    <dgm:pt modelId="{FC0AAA43-FE9C-4C56-858D-A9997B22E915}" type="pres">
      <dgm:prSet presAssocID="{37EEEE8C-0F2C-403E-8276-2A10E3E7C681}" presName="arrowDiagram" presStyleCnt="0">
        <dgm:presLayoutVars>
          <dgm:chMax val="5"/>
          <dgm:dir/>
          <dgm:resizeHandles val="exact"/>
        </dgm:presLayoutVars>
      </dgm:prSet>
      <dgm:spPr/>
    </dgm:pt>
    <dgm:pt modelId="{AE255CD0-10A3-41D3-B87E-81DA52D7EE45}" type="pres">
      <dgm:prSet presAssocID="{37EEEE8C-0F2C-403E-8276-2A10E3E7C681}" presName="arrow" presStyleLbl="bgShp" presStyleIdx="0" presStyleCnt="1"/>
      <dgm:spPr/>
    </dgm:pt>
    <dgm:pt modelId="{D8651AB2-54C2-477A-835D-AD69B13B28E7}" type="pres">
      <dgm:prSet presAssocID="{37EEEE8C-0F2C-403E-8276-2A10E3E7C681}" presName="arrowDiagram5" presStyleCnt="0"/>
      <dgm:spPr/>
    </dgm:pt>
    <dgm:pt modelId="{9EADD79B-B3D7-4FE5-9D73-8C2114D3FFBC}" type="pres">
      <dgm:prSet presAssocID="{89112827-C757-49D7-9054-72666B248C78}" presName="bullet5a" presStyleLbl="node1" presStyleIdx="0" presStyleCnt="5"/>
      <dgm:spPr/>
    </dgm:pt>
    <dgm:pt modelId="{DA68E2D5-CF9A-46EA-93D7-CE14027A297F}" type="pres">
      <dgm:prSet presAssocID="{89112827-C757-49D7-9054-72666B248C78}" presName="textBox5a" presStyleLbl="revTx" presStyleIdx="0" presStyleCnt="5">
        <dgm:presLayoutVars>
          <dgm:bulletEnabled val="1"/>
        </dgm:presLayoutVars>
      </dgm:prSet>
      <dgm:spPr/>
    </dgm:pt>
    <dgm:pt modelId="{D8DC9929-F3E3-49AB-AC64-8E230037DFAD}" type="pres">
      <dgm:prSet presAssocID="{E040B718-42C2-4F51-B68C-79BD30F4546C}" presName="bullet5b" presStyleLbl="node1" presStyleIdx="1" presStyleCnt="5"/>
      <dgm:spPr/>
    </dgm:pt>
    <dgm:pt modelId="{86F2C3A9-7AE3-41E0-A8E1-3AD3DB8100DC}" type="pres">
      <dgm:prSet presAssocID="{E040B718-42C2-4F51-B68C-79BD30F4546C}" presName="textBox5b" presStyleLbl="revTx" presStyleIdx="1" presStyleCnt="5">
        <dgm:presLayoutVars>
          <dgm:bulletEnabled val="1"/>
        </dgm:presLayoutVars>
      </dgm:prSet>
      <dgm:spPr/>
    </dgm:pt>
    <dgm:pt modelId="{EF6B21B3-7220-410A-A399-7D036C6FB3EA}" type="pres">
      <dgm:prSet presAssocID="{98CBDF1F-23FF-48F4-BC0B-C342C4F59431}" presName="bullet5c" presStyleLbl="node1" presStyleIdx="2" presStyleCnt="5"/>
      <dgm:spPr/>
    </dgm:pt>
    <dgm:pt modelId="{41D513E7-345D-4C38-84E7-9F4812C4F226}" type="pres">
      <dgm:prSet presAssocID="{98CBDF1F-23FF-48F4-BC0B-C342C4F59431}" presName="textBox5c" presStyleLbl="revTx" presStyleIdx="2" presStyleCnt="5">
        <dgm:presLayoutVars>
          <dgm:bulletEnabled val="1"/>
        </dgm:presLayoutVars>
      </dgm:prSet>
      <dgm:spPr/>
    </dgm:pt>
    <dgm:pt modelId="{7FEF9862-FD1B-455F-B70F-9460E69E04C0}" type="pres">
      <dgm:prSet presAssocID="{30952122-7318-4B1F-A1CE-0769CABA971B}" presName="bullet5d" presStyleLbl="node1" presStyleIdx="3" presStyleCnt="5"/>
      <dgm:spPr/>
    </dgm:pt>
    <dgm:pt modelId="{528246EE-AAC0-4E91-96A6-CE742007F84D}" type="pres">
      <dgm:prSet presAssocID="{30952122-7318-4B1F-A1CE-0769CABA971B}" presName="textBox5d" presStyleLbl="revTx" presStyleIdx="3" presStyleCnt="5">
        <dgm:presLayoutVars>
          <dgm:bulletEnabled val="1"/>
        </dgm:presLayoutVars>
      </dgm:prSet>
      <dgm:spPr/>
    </dgm:pt>
    <dgm:pt modelId="{AAF97D4A-334F-46B8-B049-4FF41601F492}" type="pres">
      <dgm:prSet presAssocID="{999073A6-9BD3-45AF-AAF6-3B90203E5A01}" presName="bullet5e" presStyleLbl="node1" presStyleIdx="4" presStyleCnt="5"/>
      <dgm:spPr/>
    </dgm:pt>
    <dgm:pt modelId="{D58A10A3-07F9-4845-93D2-31288989A968}" type="pres">
      <dgm:prSet presAssocID="{999073A6-9BD3-45AF-AAF6-3B90203E5A01}" presName="textBox5e" presStyleLbl="revTx" presStyleIdx="4" presStyleCnt="5">
        <dgm:presLayoutVars>
          <dgm:bulletEnabled val="1"/>
        </dgm:presLayoutVars>
      </dgm:prSet>
      <dgm:spPr/>
    </dgm:pt>
  </dgm:ptLst>
  <dgm:cxnLst>
    <dgm:cxn modelId="{D439A520-AB31-4681-87AF-1510270A9C34}" srcId="{37EEEE8C-0F2C-403E-8276-2A10E3E7C681}" destId="{89112827-C757-49D7-9054-72666B248C78}" srcOrd="0" destOrd="0" parTransId="{86AB2B99-7D86-432D-8AA2-6AA443A1387C}" sibTransId="{60BBA537-EE05-4BA0-B861-E745708A4D9F}"/>
    <dgm:cxn modelId="{3A226C6F-3522-4FA6-9B24-AE4BE3F40692}" type="presOf" srcId="{30952122-7318-4B1F-A1CE-0769CABA971B}" destId="{528246EE-AAC0-4E91-96A6-CE742007F84D}" srcOrd="0" destOrd="0" presId="urn:microsoft.com/office/officeart/2005/8/layout/arrow2#1"/>
    <dgm:cxn modelId="{C236D058-D663-407C-9E00-344D606933DC}" type="presOf" srcId="{89112827-C757-49D7-9054-72666B248C78}" destId="{DA68E2D5-CF9A-46EA-93D7-CE14027A297F}" srcOrd="0" destOrd="0" presId="urn:microsoft.com/office/officeart/2005/8/layout/arrow2#1"/>
    <dgm:cxn modelId="{C5C43287-9905-4BB8-81AA-1CAFEF9F2CBB}" srcId="{37EEEE8C-0F2C-403E-8276-2A10E3E7C681}" destId="{999073A6-9BD3-45AF-AAF6-3B90203E5A01}" srcOrd="4" destOrd="0" parTransId="{024065B5-EAA1-44A7-9A4B-4563D80225ED}" sibTransId="{0F23BEA2-6DF8-4E93-9E9E-6E47C4498AD7}"/>
    <dgm:cxn modelId="{4D075790-7F53-4864-9824-061B36D4DE69}" srcId="{37EEEE8C-0F2C-403E-8276-2A10E3E7C681}" destId="{30952122-7318-4B1F-A1CE-0769CABA971B}" srcOrd="3" destOrd="0" parTransId="{7793798B-EC54-4FC2-B402-A7E5DB1AF266}" sibTransId="{01B5E543-3964-43BF-9BC6-7CD87F8BEB8E}"/>
    <dgm:cxn modelId="{518D4CA3-8338-44DB-BDD1-20BE61F0204D}" srcId="{37EEEE8C-0F2C-403E-8276-2A10E3E7C681}" destId="{E040B718-42C2-4F51-B68C-79BD30F4546C}" srcOrd="1" destOrd="0" parTransId="{B4A7B0CC-4BF6-4FE4-A739-BFCD19C80015}" sibTransId="{FC3AED19-13D7-4201-8BBB-986CDDCF5B42}"/>
    <dgm:cxn modelId="{535229B3-844A-4571-9A41-036934300A0B}" type="presOf" srcId="{E040B718-42C2-4F51-B68C-79BD30F4546C}" destId="{86F2C3A9-7AE3-41E0-A8E1-3AD3DB8100DC}" srcOrd="0" destOrd="0" presId="urn:microsoft.com/office/officeart/2005/8/layout/arrow2#1"/>
    <dgm:cxn modelId="{1E2FA6BB-97FE-4F65-8052-47B52CAEDCD2}" type="presOf" srcId="{98CBDF1F-23FF-48F4-BC0B-C342C4F59431}" destId="{41D513E7-345D-4C38-84E7-9F4812C4F226}" srcOrd="0" destOrd="0" presId="urn:microsoft.com/office/officeart/2005/8/layout/arrow2#1"/>
    <dgm:cxn modelId="{FD2E92C4-C774-4146-927C-E6042CB6047F}" type="presOf" srcId="{37EEEE8C-0F2C-403E-8276-2A10E3E7C681}" destId="{FC0AAA43-FE9C-4C56-858D-A9997B22E915}" srcOrd="0" destOrd="0" presId="urn:microsoft.com/office/officeart/2005/8/layout/arrow2#1"/>
    <dgm:cxn modelId="{B877C8E3-1441-4BFE-81E9-4675054C2CCE}" srcId="{37EEEE8C-0F2C-403E-8276-2A10E3E7C681}" destId="{98CBDF1F-23FF-48F4-BC0B-C342C4F59431}" srcOrd="2" destOrd="0" parTransId="{E9EB900B-55C6-44F2-AF4B-2360C8598E4D}" sibTransId="{F2B8B8F7-7A92-46F1-9294-A9F884939B2B}"/>
    <dgm:cxn modelId="{D3B221F1-6F02-43E1-8C38-25897BF5D294}" type="presOf" srcId="{999073A6-9BD3-45AF-AAF6-3B90203E5A01}" destId="{D58A10A3-07F9-4845-93D2-31288989A968}" srcOrd="0" destOrd="0" presId="urn:microsoft.com/office/officeart/2005/8/layout/arrow2#1"/>
    <dgm:cxn modelId="{3B89F5FB-69F1-4ACD-84E9-798ECFD39DA2}" type="presParOf" srcId="{FC0AAA43-FE9C-4C56-858D-A9997B22E915}" destId="{AE255CD0-10A3-41D3-B87E-81DA52D7EE45}" srcOrd="0" destOrd="0" presId="urn:microsoft.com/office/officeart/2005/8/layout/arrow2#1"/>
    <dgm:cxn modelId="{17EEE0EF-29B8-4778-A4AC-C3B78C1DCA9A}" type="presParOf" srcId="{FC0AAA43-FE9C-4C56-858D-A9997B22E915}" destId="{D8651AB2-54C2-477A-835D-AD69B13B28E7}" srcOrd="1" destOrd="0" presId="urn:microsoft.com/office/officeart/2005/8/layout/arrow2#1"/>
    <dgm:cxn modelId="{31662079-C920-4F16-8FE8-D43BF0EABCAC}" type="presParOf" srcId="{D8651AB2-54C2-477A-835D-AD69B13B28E7}" destId="{9EADD79B-B3D7-4FE5-9D73-8C2114D3FFBC}" srcOrd="0" destOrd="0" presId="urn:microsoft.com/office/officeart/2005/8/layout/arrow2#1"/>
    <dgm:cxn modelId="{EDC35474-E913-409C-8E33-DAB58C065B9D}" type="presParOf" srcId="{D8651AB2-54C2-477A-835D-AD69B13B28E7}" destId="{DA68E2D5-CF9A-46EA-93D7-CE14027A297F}" srcOrd="1" destOrd="0" presId="urn:microsoft.com/office/officeart/2005/8/layout/arrow2#1"/>
    <dgm:cxn modelId="{C84181DF-8B7C-4879-BCFB-B5A839E46252}" type="presParOf" srcId="{D8651AB2-54C2-477A-835D-AD69B13B28E7}" destId="{D8DC9929-F3E3-49AB-AC64-8E230037DFAD}" srcOrd="2" destOrd="0" presId="urn:microsoft.com/office/officeart/2005/8/layout/arrow2#1"/>
    <dgm:cxn modelId="{355AB6B9-83C6-41E7-8200-9256FD243373}" type="presParOf" srcId="{D8651AB2-54C2-477A-835D-AD69B13B28E7}" destId="{86F2C3A9-7AE3-41E0-A8E1-3AD3DB8100DC}" srcOrd="3" destOrd="0" presId="urn:microsoft.com/office/officeart/2005/8/layout/arrow2#1"/>
    <dgm:cxn modelId="{135FF372-FA09-4ED2-AF1F-11AA8DC443A7}" type="presParOf" srcId="{D8651AB2-54C2-477A-835D-AD69B13B28E7}" destId="{EF6B21B3-7220-410A-A399-7D036C6FB3EA}" srcOrd="4" destOrd="0" presId="urn:microsoft.com/office/officeart/2005/8/layout/arrow2#1"/>
    <dgm:cxn modelId="{FA7D0151-132C-4AEC-86AA-B3E38F58A7C6}" type="presParOf" srcId="{D8651AB2-54C2-477A-835D-AD69B13B28E7}" destId="{41D513E7-345D-4C38-84E7-9F4812C4F226}" srcOrd="5" destOrd="0" presId="urn:microsoft.com/office/officeart/2005/8/layout/arrow2#1"/>
    <dgm:cxn modelId="{B8178AB8-371C-4C0A-9403-924EC9480F35}" type="presParOf" srcId="{D8651AB2-54C2-477A-835D-AD69B13B28E7}" destId="{7FEF9862-FD1B-455F-B70F-9460E69E04C0}" srcOrd="6" destOrd="0" presId="urn:microsoft.com/office/officeart/2005/8/layout/arrow2#1"/>
    <dgm:cxn modelId="{E1AA6306-C427-41C7-98AE-3D80E9B2BCC1}" type="presParOf" srcId="{D8651AB2-54C2-477A-835D-AD69B13B28E7}" destId="{528246EE-AAC0-4E91-96A6-CE742007F84D}" srcOrd="7" destOrd="0" presId="urn:microsoft.com/office/officeart/2005/8/layout/arrow2#1"/>
    <dgm:cxn modelId="{8E39ABEF-F94D-4598-AAC1-1EA9011548D7}" type="presParOf" srcId="{D8651AB2-54C2-477A-835D-AD69B13B28E7}" destId="{AAF97D4A-334F-46B8-B049-4FF41601F492}" srcOrd="8" destOrd="0" presId="urn:microsoft.com/office/officeart/2005/8/layout/arrow2#1"/>
    <dgm:cxn modelId="{CDF4CD1A-52F3-486A-918E-CC72F76EC014}" type="presParOf" srcId="{D8651AB2-54C2-477A-835D-AD69B13B28E7}" destId="{D58A10A3-07F9-4845-93D2-31288989A968}" srcOrd="9" destOrd="0" presId="urn:microsoft.com/office/officeart/2005/8/layout/arrow2#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C7222-D5A8-4F1C-9E20-6C2E08C35F12}">
      <dsp:nvSpPr>
        <dsp:cNvPr id="0" name=""/>
        <dsp:cNvSpPr/>
      </dsp:nvSpPr>
      <dsp:spPr>
        <a:xfrm>
          <a:off x="3249271" y="3145220"/>
          <a:ext cx="222590" cy="29690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2969008"/>
              </a:lnTo>
              <a:lnTo>
                <a:pt x="222590" y="296900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286133" y="4555291"/>
        <a:ext cx="148867" cy="148867"/>
      </dsp:txXfrm>
    </dsp:sp>
    <dsp:sp modelId="{31AA9C7D-413D-4753-8530-9EAF2DC10F92}">
      <dsp:nvSpPr>
        <dsp:cNvPr id="0" name=""/>
        <dsp:cNvSpPr/>
      </dsp:nvSpPr>
      <dsp:spPr>
        <a:xfrm>
          <a:off x="3249271" y="3145220"/>
          <a:ext cx="222590" cy="2544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2544864"/>
              </a:lnTo>
              <a:lnTo>
                <a:pt x="222590" y="254486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296702" y="4353788"/>
        <a:ext cx="127729" cy="127729"/>
      </dsp:txXfrm>
    </dsp:sp>
    <dsp:sp modelId="{50B14E98-5B7E-4731-AEFA-8BBDF781325E}">
      <dsp:nvSpPr>
        <dsp:cNvPr id="0" name=""/>
        <dsp:cNvSpPr/>
      </dsp:nvSpPr>
      <dsp:spPr>
        <a:xfrm>
          <a:off x="3249271" y="3145220"/>
          <a:ext cx="222590" cy="2120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2120720"/>
              </a:lnTo>
              <a:lnTo>
                <a:pt x="222590" y="2120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307258" y="4152271"/>
        <a:ext cx="106618" cy="106618"/>
      </dsp:txXfrm>
    </dsp:sp>
    <dsp:sp modelId="{6D5E8FB3-75A9-4AF3-8160-585C92AAAE6E}">
      <dsp:nvSpPr>
        <dsp:cNvPr id="0" name=""/>
        <dsp:cNvSpPr/>
      </dsp:nvSpPr>
      <dsp:spPr>
        <a:xfrm>
          <a:off x="3249271" y="3145220"/>
          <a:ext cx="222590" cy="1696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1696576"/>
              </a:lnTo>
              <a:lnTo>
                <a:pt x="222590" y="169657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317789" y="3950730"/>
        <a:ext cx="85555" cy="85555"/>
      </dsp:txXfrm>
    </dsp:sp>
    <dsp:sp modelId="{FAE07089-FD6B-4DE8-A891-E265D5988737}">
      <dsp:nvSpPr>
        <dsp:cNvPr id="0" name=""/>
        <dsp:cNvSpPr/>
      </dsp:nvSpPr>
      <dsp:spPr>
        <a:xfrm>
          <a:off x="3249271" y="3145220"/>
          <a:ext cx="222590" cy="12724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1272432"/>
              </a:lnTo>
              <a:lnTo>
                <a:pt x="222590" y="127243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28273" y="3749142"/>
        <a:ext cx="64587" cy="64587"/>
      </dsp:txXfrm>
    </dsp:sp>
    <dsp:sp modelId="{2CC86C21-6BF6-4BB5-9E1E-CB159D1773B6}">
      <dsp:nvSpPr>
        <dsp:cNvPr id="0" name=""/>
        <dsp:cNvSpPr/>
      </dsp:nvSpPr>
      <dsp:spPr>
        <a:xfrm>
          <a:off x="3249271" y="3145220"/>
          <a:ext cx="222590" cy="8482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848288"/>
              </a:lnTo>
              <a:lnTo>
                <a:pt x="222590" y="848288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38642" y="3547439"/>
        <a:ext cx="43850" cy="43850"/>
      </dsp:txXfrm>
    </dsp:sp>
    <dsp:sp modelId="{1A683127-663E-4F73-B871-02D0A8FDE95F}">
      <dsp:nvSpPr>
        <dsp:cNvPr id="0" name=""/>
        <dsp:cNvSpPr/>
      </dsp:nvSpPr>
      <dsp:spPr>
        <a:xfrm>
          <a:off x="3249271" y="3145220"/>
          <a:ext cx="222590" cy="424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11295" y="0"/>
              </a:lnTo>
              <a:lnTo>
                <a:pt x="111295" y="424144"/>
              </a:lnTo>
              <a:lnTo>
                <a:pt x="222590" y="424144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48592" y="3345317"/>
        <a:ext cx="23950" cy="23950"/>
      </dsp:txXfrm>
    </dsp:sp>
    <dsp:sp modelId="{298CEA96-C290-4191-9143-50DCFD369A80}">
      <dsp:nvSpPr>
        <dsp:cNvPr id="0" name=""/>
        <dsp:cNvSpPr/>
      </dsp:nvSpPr>
      <dsp:spPr>
        <a:xfrm>
          <a:off x="3249271" y="3099500"/>
          <a:ext cx="2225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2590" y="4572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5002" y="3139655"/>
        <a:ext cx="11129" cy="11129"/>
      </dsp:txXfrm>
    </dsp:sp>
    <dsp:sp modelId="{D74A2BB2-7C2B-4147-B8BB-63308129F923}">
      <dsp:nvSpPr>
        <dsp:cNvPr id="0" name=""/>
        <dsp:cNvSpPr/>
      </dsp:nvSpPr>
      <dsp:spPr>
        <a:xfrm>
          <a:off x="3249271" y="2721076"/>
          <a:ext cx="222590" cy="424144"/>
        </a:xfrm>
        <a:custGeom>
          <a:avLst/>
          <a:gdLst/>
          <a:ahLst/>
          <a:cxnLst/>
          <a:rect l="0" t="0" r="0" b="0"/>
          <a:pathLst>
            <a:path>
              <a:moveTo>
                <a:pt x="0" y="424144"/>
              </a:moveTo>
              <a:lnTo>
                <a:pt x="111295" y="424144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48592" y="2921173"/>
        <a:ext cx="23950" cy="23950"/>
      </dsp:txXfrm>
    </dsp:sp>
    <dsp:sp modelId="{E3108441-FBDD-4C5F-B201-F51020485175}">
      <dsp:nvSpPr>
        <dsp:cNvPr id="0" name=""/>
        <dsp:cNvSpPr/>
      </dsp:nvSpPr>
      <dsp:spPr>
        <a:xfrm>
          <a:off x="3249271" y="2296932"/>
          <a:ext cx="222590" cy="848288"/>
        </a:xfrm>
        <a:custGeom>
          <a:avLst/>
          <a:gdLst/>
          <a:ahLst/>
          <a:cxnLst/>
          <a:rect l="0" t="0" r="0" b="0"/>
          <a:pathLst>
            <a:path>
              <a:moveTo>
                <a:pt x="0" y="848288"/>
              </a:moveTo>
              <a:lnTo>
                <a:pt x="111295" y="848288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38642" y="2699151"/>
        <a:ext cx="43850" cy="43850"/>
      </dsp:txXfrm>
    </dsp:sp>
    <dsp:sp modelId="{5897DA4C-1A46-45CF-82BC-A4C7A6255B1D}">
      <dsp:nvSpPr>
        <dsp:cNvPr id="0" name=""/>
        <dsp:cNvSpPr/>
      </dsp:nvSpPr>
      <dsp:spPr>
        <a:xfrm>
          <a:off x="3249271" y="1872788"/>
          <a:ext cx="222590" cy="1272432"/>
        </a:xfrm>
        <a:custGeom>
          <a:avLst/>
          <a:gdLst/>
          <a:ahLst/>
          <a:cxnLst/>
          <a:rect l="0" t="0" r="0" b="0"/>
          <a:pathLst>
            <a:path>
              <a:moveTo>
                <a:pt x="0" y="1272432"/>
              </a:moveTo>
              <a:lnTo>
                <a:pt x="111295" y="1272432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28273" y="2476710"/>
        <a:ext cx="64587" cy="64587"/>
      </dsp:txXfrm>
    </dsp:sp>
    <dsp:sp modelId="{19872111-BD1F-4D9D-BBB9-1E8E987A4367}">
      <dsp:nvSpPr>
        <dsp:cNvPr id="0" name=""/>
        <dsp:cNvSpPr/>
      </dsp:nvSpPr>
      <dsp:spPr>
        <a:xfrm>
          <a:off x="3249271" y="1448644"/>
          <a:ext cx="222590" cy="1696576"/>
        </a:xfrm>
        <a:custGeom>
          <a:avLst/>
          <a:gdLst/>
          <a:ahLst/>
          <a:cxnLst/>
          <a:rect l="0" t="0" r="0" b="0"/>
          <a:pathLst>
            <a:path>
              <a:moveTo>
                <a:pt x="0" y="1696576"/>
              </a:moveTo>
              <a:lnTo>
                <a:pt x="111295" y="1696576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317789" y="2254154"/>
        <a:ext cx="85555" cy="85555"/>
      </dsp:txXfrm>
    </dsp:sp>
    <dsp:sp modelId="{28848C83-5C5F-45BA-A093-CD04C7392CF7}">
      <dsp:nvSpPr>
        <dsp:cNvPr id="0" name=""/>
        <dsp:cNvSpPr/>
      </dsp:nvSpPr>
      <dsp:spPr>
        <a:xfrm>
          <a:off x="3249271" y="1024500"/>
          <a:ext cx="222590" cy="2120720"/>
        </a:xfrm>
        <a:custGeom>
          <a:avLst/>
          <a:gdLst/>
          <a:ahLst/>
          <a:cxnLst/>
          <a:rect l="0" t="0" r="0" b="0"/>
          <a:pathLst>
            <a:path>
              <a:moveTo>
                <a:pt x="0" y="2120720"/>
              </a:moveTo>
              <a:lnTo>
                <a:pt x="111295" y="2120720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307258" y="2031551"/>
        <a:ext cx="106618" cy="106618"/>
      </dsp:txXfrm>
    </dsp:sp>
    <dsp:sp modelId="{A3ECA408-7175-47EB-8902-2DB3D246B2BD}">
      <dsp:nvSpPr>
        <dsp:cNvPr id="0" name=""/>
        <dsp:cNvSpPr/>
      </dsp:nvSpPr>
      <dsp:spPr>
        <a:xfrm>
          <a:off x="3249271" y="600355"/>
          <a:ext cx="222590" cy="2544864"/>
        </a:xfrm>
        <a:custGeom>
          <a:avLst/>
          <a:gdLst/>
          <a:ahLst/>
          <a:cxnLst/>
          <a:rect l="0" t="0" r="0" b="0"/>
          <a:pathLst>
            <a:path>
              <a:moveTo>
                <a:pt x="0" y="2544864"/>
              </a:moveTo>
              <a:lnTo>
                <a:pt x="111295" y="2544864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296702" y="1808923"/>
        <a:ext cx="127729" cy="127729"/>
      </dsp:txXfrm>
    </dsp:sp>
    <dsp:sp modelId="{9BD3D088-4CBE-49A0-90F8-BBBB7EA3003C}">
      <dsp:nvSpPr>
        <dsp:cNvPr id="0" name=""/>
        <dsp:cNvSpPr/>
      </dsp:nvSpPr>
      <dsp:spPr>
        <a:xfrm>
          <a:off x="3249271" y="176211"/>
          <a:ext cx="222590" cy="2969008"/>
        </a:xfrm>
        <a:custGeom>
          <a:avLst/>
          <a:gdLst/>
          <a:ahLst/>
          <a:cxnLst/>
          <a:rect l="0" t="0" r="0" b="0"/>
          <a:pathLst>
            <a:path>
              <a:moveTo>
                <a:pt x="0" y="2969008"/>
              </a:moveTo>
              <a:lnTo>
                <a:pt x="111295" y="2969008"/>
              </a:lnTo>
              <a:lnTo>
                <a:pt x="111295" y="0"/>
              </a:lnTo>
              <a:lnTo>
                <a:pt x="222590" y="0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000" kern="1200"/>
        </a:p>
      </dsp:txBody>
      <dsp:txXfrm>
        <a:off x="3286133" y="1586282"/>
        <a:ext cx="148867" cy="148867"/>
      </dsp:txXfrm>
    </dsp:sp>
    <dsp:sp modelId="{A2FC7119-BFF9-4626-BCE5-C26988624DD6}">
      <dsp:nvSpPr>
        <dsp:cNvPr id="0" name=""/>
        <dsp:cNvSpPr/>
      </dsp:nvSpPr>
      <dsp:spPr>
        <a:xfrm rot="16200000">
          <a:off x="1766862" y="2793114"/>
          <a:ext cx="2260607" cy="70421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Từ chỉ sự vật</a:t>
          </a:r>
        </a:p>
      </dsp:txBody>
      <dsp:txXfrm>
        <a:off x="1766862" y="2793114"/>
        <a:ext cx="2260607" cy="704211"/>
      </dsp:txXfrm>
    </dsp:sp>
    <dsp:sp modelId="{76F740A1-C627-40E0-88C6-64DB1343482F}">
      <dsp:nvSpPr>
        <dsp:cNvPr id="0" name=""/>
        <dsp:cNvSpPr/>
      </dsp:nvSpPr>
      <dsp:spPr>
        <a:xfrm>
          <a:off x="3471862" y="6554"/>
          <a:ext cx="1493729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lá dong</a:t>
          </a:r>
        </a:p>
      </dsp:txBody>
      <dsp:txXfrm>
        <a:off x="3471862" y="6554"/>
        <a:ext cx="1493729" cy="339315"/>
      </dsp:txXfrm>
    </dsp:sp>
    <dsp:sp modelId="{08BEDB0F-5B61-40EC-BFEC-7699C8D5CAFE}">
      <dsp:nvSpPr>
        <dsp:cNvPr id="0" name=""/>
        <dsp:cNvSpPr/>
      </dsp:nvSpPr>
      <dsp:spPr>
        <a:xfrm>
          <a:off x="3471862" y="430698"/>
          <a:ext cx="1617890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gạo nếp</a:t>
          </a:r>
        </a:p>
      </dsp:txBody>
      <dsp:txXfrm>
        <a:off x="3471862" y="430698"/>
        <a:ext cx="1617890" cy="339315"/>
      </dsp:txXfrm>
    </dsp:sp>
    <dsp:sp modelId="{7FE8F204-E99B-41A7-B34A-B13C7DE4F10F}">
      <dsp:nvSpPr>
        <dsp:cNvPr id="0" name=""/>
        <dsp:cNvSpPr/>
      </dsp:nvSpPr>
      <dsp:spPr>
        <a:xfrm>
          <a:off x="3471862" y="854842"/>
          <a:ext cx="1603076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đỗ xanh</a:t>
          </a:r>
        </a:p>
      </dsp:txBody>
      <dsp:txXfrm>
        <a:off x="3471862" y="854842"/>
        <a:ext cx="1603076" cy="339315"/>
      </dsp:txXfrm>
    </dsp:sp>
    <dsp:sp modelId="{8890EF8D-C795-44A6-A26C-CA2B0A3310E0}">
      <dsp:nvSpPr>
        <dsp:cNvPr id="0" name=""/>
        <dsp:cNvSpPr/>
      </dsp:nvSpPr>
      <dsp:spPr>
        <a:xfrm>
          <a:off x="3471862" y="1278986"/>
          <a:ext cx="1440997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cái nong</a:t>
          </a:r>
        </a:p>
      </dsp:txBody>
      <dsp:txXfrm>
        <a:off x="3471862" y="1278986"/>
        <a:ext cx="1440997" cy="339315"/>
      </dsp:txXfrm>
    </dsp:sp>
    <dsp:sp modelId="{99D339A0-488A-4D2C-A09E-E70C15292C49}">
      <dsp:nvSpPr>
        <dsp:cNvPr id="0" name=""/>
        <dsp:cNvSpPr/>
      </dsp:nvSpPr>
      <dsp:spPr>
        <a:xfrm>
          <a:off x="3471862" y="1703130"/>
          <a:ext cx="1612481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nồi gang</a:t>
          </a:r>
        </a:p>
      </dsp:txBody>
      <dsp:txXfrm>
        <a:off x="3471862" y="1703130"/>
        <a:ext cx="1612481" cy="339315"/>
      </dsp:txXfrm>
    </dsp:sp>
    <dsp:sp modelId="{32825C81-2AB9-4454-86B5-521D7A634297}">
      <dsp:nvSpPr>
        <dsp:cNvPr id="0" name=""/>
        <dsp:cNvSpPr/>
      </dsp:nvSpPr>
      <dsp:spPr>
        <a:xfrm>
          <a:off x="3471862" y="2127274"/>
          <a:ext cx="1694505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chậu thau</a:t>
          </a:r>
        </a:p>
      </dsp:txBody>
      <dsp:txXfrm>
        <a:off x="3471862" y="2127274"/>
        <a:ext cx="1694505" cy="339315"/>
      </dsp:txXfrm>
    </dsp:sp>
    <dsp:sp modelId="{0402A0CE-72FF-4863-9DE9-D2D3C8586870}">
      <dsp:nvSpPr>
        <dsp:cNvPr id="0" name=""/>
        <dsp:cNvSpPr/>
      </dsp:nvSpPr>
      <dsp:spPr>
        <a:xfrm>
          <a:off x="3471862" y="2551418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cái nia</a:t>
          </a:r>
        </a:p>
      </dsp:txBody>
      <dsp:txXfrm>
        <a:off x="3471862" y="2551418"/>
        <a:ext cx="1112954" cy="339315"/>
      </dsp:txXfrm>
    </dsp:sp>
    <dsp:sp modelId="{17DA0362-D152-4D3C-AB05-53BA013A65F2}">
      <dsp:nvSpPr>
        <dsp:cNvPr id="0" name=""/>
        <dsp:cNvSpPr/>
      </dsp:nvSpPr>
      <dsp:spPr>
        <a:xfrm>
          <a:off x="3471862" y="2975562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nước</a:t>
          </a:r>
        </a:p>
      </dsp:txBody>
      <dsp:txXfrm>
        <a:off x="3471862" y="2975562"/>
        <a:ext cx="1112954" cy="339315"/>
      </dsp:txXfrm>
    </dsp:sp>
    <dsp:sp modelId="{DBC44CBC-7A46-47DD-86FE-3847DD01606A}">
      <dsp:nvSpPr>
        <dsp:cNvPr id="0" name=""/>
        <dsp:cNvSpPr/>
      </dsp:nvSpPr>
      <dsp:spPr>
        <a:xfrm>
          <a:off x="3471862" y="3399706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ghế</a:t>
          </a:r>
        </a:p>
      </dsp:txBody>
      <dsp:txXfrm>
        <a:off x="3471862" y="3399706"/>
        <a:ext cx="1112954" cy="339315"/>
      </dsp:txXfrm>
    </dsp:sp>
    <dsp:sp modelId="{9F18EC0E-5762-472C-B9D4-D9693EBCEED2}">
      <dsp:nvSpPr>
        <dsp:cNvPr id="0" name=""/>
        <dsp:cNvSpPr/>
      </dsp:nvSpPr>
      <dsp:spPr>
        <a:xfrm>
          <a:off x="3471862" y="3823851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sp:txBody>
      <dsp:txXfrm>
        <a:off x="3471862" y="3823851"/>
        <a:ext cx="1112954" cy="339315"/>
      </dsp:txXfrm>
    </dsp:sp>
    <dsp:sp modelId="{342F6C14-FDE7-4321-9C76-EFE76E2EB904}">
      <dsp:nvSpPr>
        <dsp:cNvPr id="0" name=""/>
        <dsp:cNvSpPr/>
      </dsp:nvSpPr>
      <dsp:spPr>
        <a:xfrm>
          <a:off x="3471862" y="4247995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củi</a:t>
          </a:r>
        </a:p>
      </dsp:txBody>
      <dsp:txXfrm>
        <a:off x="3471862" y="4247995"/>
        <a:ext cx="1112954" cy="339315"/>
      </dsp:txXfrm>
    </dsp:sp>
    <dsp:sp modelId="{F0E98169-DFF1-4D4A-B328-9C67BB54B15D}">
      <dsp:nvSpPr>
        <dsp:cNvPr id="0" name=""/>
        <dsp:cNvSpPr/>
      </dsp:nvSpPr>
      <dsp:spPr>
        <a:xfrm>
          <a:off x="3471862" y="4672139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cái bát</a:t>
          </a:r>
        </a:p>
      </dsp:txBody>
      <dsp:txXfrm>
        <a:off x="3471862" y="4672139"/>
        <a:ext cx="1112954" cy="339315"/>
      </dsp:txXfrm>
    </dsp:sp>
    <dsp:sp modelId="{DA97A5DD-C3A2-475D-9A18-CD86800666D8}">
      <dsp:nvSpPr>
        <dsp:cNvPr id="0" name=""/>
        <dsp:cNvSpPr/>
      </dsp:nvSpPr>
      <dsp:spPr>
        <a:xfrm>
          <a:off x="3471862" y="5096283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gạch</a:t>
          </a:r>
        </a:p>
      </dsp:txBody>
      <dsp:txXfrm>
        <a:off x="3471862" y="5096283"/>
        <a:ext cx="1112954" cy="339315"/>
      </dsp:txXfrm>
    </dsp:sp>
    <dsp:sp modelId="{CF6BA590-0255-44A7-864B-D2AF1939CE06}">
      <dsp:nvSpPr>
        <dsp:cNvPr id="0" name=""/>
        <dsp:cNvSpPr/>
      </dsp:nvSpPr>
      <dsp:spPr>
        <a:xfrm>
          <a:off x="3471862" y="5520427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bác gái</a:t>
          </a:r>
        </a:p>
      </dsp:txBody>
      <dsp:txXfrm>
        <a:off x="3471862" y="5520427"/>
        <a:ext cx="1112954" cy="339315"/>
      </dsp:txXfrm>
    </dsp:sp>
    <dsp:sp modelId="{ED8CFB9B-4562-455A-AA9A-519993C14851}">
      <dsp:nvSpPr>
        <dsp:cNvPr id="0" name=""/>
        <dsp:cNvSpPr/>
      </dsp:nvSpPr>
      <dsp:spPr>
        <a:xfrm>
          <a:off x="3471862" y="5944571"/>
          <a:ext cx="1112954" cy="33931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đũa</a:t>
          </a:r>
        </a:p>
      </dsp:txBody>
      <dsp:txXfrm>
        <a:off x="3471862" y="5944571"/>
        <a:ext cx="1112954" cy="3393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C62CB4-79AC-4519-B424-21EEE2A45542}">
      <dsp:nvSpPr>
        <dsp:cNvPr id="0" name=""/>
        <dsp:cNvSpPr/>
      </dsp:nvSpPr>
      <dsp:spPr>
        <a:xfrm>
          <a:off x="2501924" y="26798"/>
          <a:ext cx="1768715" cy="1768715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xếp lá</a:t>
          </a:r>
        </a:p>
      </dsp:txBody>
      <dsp:txXfrm>
        <a:off x="2944103" y="911156"/>
        <a:ext cx="884357" cy="884357"/>
      </dsp:txXfrm>
    </dsp:sp>
    <dsp:sp modelId="{C6916194-BEC8-4B4B-8E4E-AFA330EF88BA}">
      <dsp:nvSpPr>
        <dsp:cNvPr id="0" name=""/>
        <dsp:cNvSpPr/>
      </dsp:nvSpPr>
      <dsp:spPr>
        <a:xfrm>
          <a:off x="1617566" y="1795514"/>
          <a:ext cx="1768715" cy="1768715"/>
        </a:xfrm>
        <a:prstGeom prst="triangle">
          <a:avLst/>
        </a:prstGeom>
        <a:solidFill>
          <a:schemeClr val="accent5">
            <a:hueOff val="138281"/>
            <a:satOff val="1570"/>
            <a:lumOff val="14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đổ gạo</a:t>
          </a:r>
        </a:p>
      </dsp:txBody>
      <dsp:txXfrm>
        <a:off x="2059745" y="2679872"/>
        <a:ext cx="884357" cy="884357"/>
      </dsp:txXfrm>
    </dsp:sp>
    <dsp:sp modelId="{8FA08E96-4ADD-488B-84CC-C6D8F706D3DC}">
      <dsp:nvSpPr>
        <dsp:cNvPr id="0" name=""/>
        <dsp:cNvSpPr/>
      </dsp:nvSpPr>
      <dsp:spPr>
        <a:xfrm rot="10800000">
          <a:off x="2501924" y="1795514"/>
          <a:ext cx="1768715" cy="1768715"/>
        </a:xfrm>
        <a:prstGeom prst="triangle">
          <a:avLst/>
        </a:prstGeom>
        <a:solidFill>
          <a:schemeClr val="accent5">
            <a:hueOff val="276562"/>
            <a:satOff val="3140"/>
            <a:lumOff val="2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vớt bánh</a:t>
          </a:r>
        </a:p>
      </dsp:txBody>
      <dsp:txXfrm rot="10800000">
        <a:off x="2944103" y="1795514"/>
        <a:ext cx="884357" cy="884357"/>
      </dsp:txXfrm>
    </dsp:sp>
    <dsp:sp modelId="{D645F307-5FDE-45A2-B5D7-7B8EC5948BAC}">
      <dsp:nvSpPr>
        <dsp:cNvPr id="0" name=""/>
        <dsp:cNvSpPr/>
      </dsp:nvSpPr>
      <dsp:spPr>
        <a:xfrm>
          <a:off x="3386282" y="1795514"/>
          <a:ext cx="1768715" cy="1768715"/>
        </a:xfrm>
        <a:prstGeom prst="triangle">
          <a:avLst/>
        </a:prstGeom>
        <a:solidFill>
          <a:schemeClr val="accent5">
            <a:hueOff val="414843"/>
            <a:satOff val="4710"/>
            <a:lumOff val="42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rửa lá</a:t>
          </a:r>
        </a:p>
      </dsp:txBody>
      <dsp:txXfrm>
        <a:off x="3828461" y="2679872"/>
        <a:ext cx="884357" cy="884357"/>
      </dsp:txXfrm>
    </dsp:sp>
    <dsp:sp modelId="{9BF0BB9B-D04B-4631-B728-41A4CE94ACE3}">
      <dsp:nvSpPr>
        <dsp:cNvPr id="0" name=""/>
        <dsp:cNvSpPr/>
      </dsp:nvSpPr>
      <dsp:spPr>
        <a:xfrm>
          <a:off x="733208" y="3564229"/>
          <a:ext cx="1768715" cy="1768715"/>
        </a:xfrm>
        <a:prstGeom prst="triangle">
          <a:avLst/>
        </a:prstGeom>
        <a:solidFill>
          <a:schemeClr val="accent5">
            <a:hueOff val="553124"/>
            <a:satOff val="6280"/>
            <a:lumOff val="5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lau lá</a:t>
          </a:r>
        </a:p>
      </dsp:txBody>
      <dsp:txXfrm>
        <a:off x="1175387" y="4448587"/>
        <a:ext cx="884357" cy="884357"/>
      </dsp:txXfrm>
    </dsp:sp>
    <dsp:sp modelId="{BB6971DE-112D-498E-A442-AFFC209AC072}">
      <dsp:nvSpPr>
        <dsp:cNvPr id="0" name=""/>
        <dsp:cNvSpPr/>
      </dsp:nvSpPr>
      <dsp:spPr>
        <a:xfrm rot="10800000">
          <a:off x="1617566" y="3564229"/>
          <a:ext cx="1768715" cy="1768715"/>
        </a:xfrm>
        <a:prstGeom prst="triangle">
          <a:avLst/>
        </a:prstGeom>
        <a:solidFill>
          <a:schemeClr val="accent5">
            <a:hueOff val="691405"/>
            <a:satOff val="7851"/>
            <a:lumOff val="71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luộc bánh</a:t>
          </a:r>
        </a:p>
      </dsp:txBody>
      <dsp:txXfrm rot="10800000">
        <a:off x="2059745" y="3564229"/>
        <a:ext cx="884357" cy="884357"/>
      </dsp:txXfrm>
    </dsp:sp>
    <dsp:sp modelId="{3A0EFC55-3182-42AA-8FD6-62282ECE4962}">
      <dsp:nvSpPr>
        <dsp:cNvPr id="0" name=""/>
        <dsp:cNvSpPr/>
      </dsp:nvSpPr>
      <dsp:spPr>
        <a:xfrm>
          <a:off x="2501924" y="3564229"/>
          <a:ext cx="1768715" cy="1768715"/>
        </a:xfrm>
        <a:prstGeom prst="triangle">
          <a:avLst/>
        </a:prstGeom>
        <a:solidFill>
          <a:schemeClr val="accent5">
            <a:hueOff val="829686"/>
            <a:satOff val="9421"/>
            <a:lumOff val="8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trông bánh</a:t>
          </a:r>
        </a:p>
      </dsp:txBody>
      <dsp:txXfrm>
        <a:off x="2944103" y="4448587"/>
        <a:ext cx="884357" cy="884357"/>
      </dsp:txXfrm>
    </dsp:sp>
    <dsp:sp modelId="{ECD86C75-4C34-4A86-BED9-81EAEEDAF0F4}">
      <dsp:nvSpPr>
        <dsp:cNvPr id="0" name=""/>
        <dsp:cNvSpPr/>
      </dsp:nvSpPr>
      <dsp:spPr>
        <a:xfrm rot="10800000">
          <a:off x="3386282" y="3564229"/>
          <a:ext cx="1768715" cy="1768715"/>
        </a:xfrm>
        <a:prstGeom prst="triangle">
          <a:avLst/>
        </a:prstGeom>
        <a:solidFill>
          <a:schemeClr val="accent5">
            <a:hueOff val="967967"/>
            <a:satOff val="10991"/>
            <a:lumOff val="995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gói bánh</a:t>
          </a:r>
        </a:p>
      </dsp:txBody>
      <dsp:txXfrm rot="10800000">
        <a:off x="3828461" y="3564229"/>
        <a:ext cx="884357" cy="884357"/>
      </dsp:txXfrm>
    </dsp:sp>
    <dsp:sp modelId="{3FAA737D-92D7-4BD7-8DE8-684EB018FB19}">
      <dsp:nvSpPr>
        <dsp:cNvPr id="0" name=""/>
        <dsp:cNvSpPr/>
      </dsp:nvSpPr>
      <dsp:spPr>
        <a:xfrm>
          <a:off x="4270639" y="3564229"/>
          <a:ext cx="1768715" cy="1768715"/>
        </a:xfrm>
        <a:prstGeom prst="triangle">
          <a:avLst/>
        </a:prstGeom>
        <a:solidFill>
          <a:schemeClr val="accent5">
            <a:hueOff val="1106248"/>
            <a:satOff val="12561"/>
            <a:lumOff val="1137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róm bếp</a:t>
          </a:r>
        </a:p>
      </dsp:txBody>
      <dsp:txXfrm>
        <a:off x="4712818" y="4448587"/>
        <a:ext cx="884357" cy="8843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255CD0-10A3-41D3-B87E-81DA52D7EE45}">
      <dsp:nvSpPr>
        <dsp:cNvPr id="0" name=""/>
        <dsp:cNvSpPr/>
      </dsp:nvSpPr>
      <dsp:spPr>
        <a:xfrm>
          <a:off x="0" y="169333"/>
          <a:ext cx="8128000" cy="5079999"/>
        </a:xfrm>
        <a:prstGeom prst="swooshArrow">
          <a:avLst>
            <a:gd name="adj1" fmla="val 25000"/>
            <a:gd name="adj2" fmla="val 25000"/>
          </a:avLst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DD79B-B3D7-4FE5-9D73-8C2114D3FFBC}">
      <dsp:nvSpPr>
        <dsp:cNvPr id="0" name=""/>
        <dsp:cNvSpPr/>
      </dsp:nvSpPr>
      <dsp:spPr>
        <a:xfrm>
          <a:off x="800607" y="3946821"/>
          <a:ext cx="186944" cy="1869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8E2D5-CF9A-46EA-93D7-CE14027A297F}">
      <dsp:nvSpPr>
        <dsp:cNvPr id="0" name=""/>
        <dsp:cNvSpPr/>
      </dsp:nvSpPr>
      <dsp:spPr>
        <a:xfrm>
          <a:off x="894079" y="4040293"/>
          <a:ext cx="1064768" cy="1209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58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3. Rửa lá</a:t>
          </a:r>
        </a:p>
      </dsp:txBody>
      <dsp:txXfrm>
        <a:off x="894079" y="4040293"/>
        <a:ext cx="1064768" cy="1209040"/>
      </dsp:txXfrm>
    </dsp:sp>
    <dsp:sp modelId="{D8DC9929-F3E3-49AB-AC64-8E230037DFAD}">
      <dsp:nvSpPr>
        <dsp:cNvPr id="0" name=""/>
        <dsp:cNvSpPr/>
      </dsp:nvSpPr>
      <dsp:spPr>
        <a:xfrm>
          <a:off x="1812543" y="2974509"/>
          <a:ext cx="292608" cy="292608"/>
        </a:xfrm>
        <a:prstGeom prst="ellipse">
          <a:avLst/>
        </a:prstGeom>
        <a:solidFill>
          <a:schemeClr val="accent4">
            <a:hueOff val="-2799437"/>
            <a:satOff val="1315"/>
            <a:lumOff val="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F2C3A9-7AE3-41E0-A8E1-3AD3DB8100DC}">
      <dsp:nvSpPr>
        <dsp:cNvPr id="0" name=""/>
        <dsp:cNvSpPr/>
      </dsp:nvSpPr>
      <dsp:spPr>
        <a:xfrm>
          <a:off x="1958847" y="3120813"/>
          <a:ext cx="1349248" cy="21285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5047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4. Lau lá</a:t>
          </a:r>
        </a:p>
      </dsp:txBody>
      <dsp:txXfrm>
        <a:off x="1958847" y="3120813"/>
        <a:ext cx="1349248" cy="2128519"/>
      </dsp:txXfrm>
    </dsp:sp>
    <dsp:sp modelId="{EF6B21B3-7220-410A-A399-7D036C6FB3EA}">
      <dsp:nvSpPr>
        <dsp:cNvPr id="0" name=""/>
        <dsp:cNvSpPr/>
      </dsp:nvSpPr>
      <dsp:spPr>
        <a:xfrm>
          <a:off x="3113023" y="2199301"/>
          <a:ext cx="390144" cy="390144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D513E7-345D-4C38-84E7-9F4812C4F226}">
      <dsp:nvSpPr>
        <dsp:cNvPr id="0" name=""/>
        <dsp:cNvSpPr/>
      </dsp:nvSpPr>
      <dsp:spPr>
        <a:xfrm>
          <a:off x="3308095" y="2394373"/>
          <a:ext cx="1568704" cy="2854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729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1. Gói bánh</a:t>
          </a:r>
        </a:p>
      </dsp:txBody>
      <dsp:txXfrm>
        <a:off x="3308095" y="2394373"/>
        <a:ext cx="1568704" cy="2854960"/>
      </dsp:txXfrm>
    </dsp:sp>
    <dsp:sp modelId="{7FEF9862-FD1B-455F-B70F-9460E69E04C0}">
      <dsp:nvSpPr>
        <dsp:cNvPr id="0" name=""/>
        <dsp:cNvSpPr/>
      </dsp:nvSpPr>
      <dsp:spPr>
        <a:xfrm>
          <a:off x="4624832" y="1593765"/>
          <a:ext cx="503936" cy="503936"/>
        </a:xfrm>
        <a:prstGeom prst="ellipse">
          <a:avLst/>
        </a:prstGeom>
        <a:solidFill>
          <a:schemeClr val="accent4">
            <a:hueOff val="-8398312"/>
            <a:satOff val="3945"/>
            <a:lumOff val="14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8246EE-AAC0-4E91-96A6-CE742007F84D}">
      <dsp:nvSpPr>
        <dsp:cNvPr id="0" name=""/>
        <dsp:cNvSpPr/>
      </dsp:nvSpPr>
      <dsp:spPr>
        <a:xfrm>
          <a:off x="4876800" y="1845733"/>
          <a:ext cx="1625600" cy="340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7025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5. Luộc bánh</a:t>
          </a:r>
        </a:p>
      </dsp:txBody>
      <dsp:txXfrm>
        <a:off x="4876800" y="1845733"/>
        <a:ext cx="1625600" cy="3403600"/>
      </dsp:txXfrm>
    </dsp:sp>
    <dsp:sp modelId="{AAF97D4A-334F-46B8-B049-4FF41601F492}">
      <dsp:nvSpPr>
        <dsp:cNvPr id="0" name=""/>
        <dsp:cNvSpPr/>
      </dsp:nvSpPr>
      <dsp:spPr>
        <a:xfrm>
          <a:off x="6181343" y="1189397"/>
          <a:ext cx="642112" cy="642112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A10A3-07F9-4845-93D2-31288989A968}">
      <dsp:nvSpPr>
        <dsp:cNvPr id="0" name=""/>
        <dsp:cNvSpPr/>
      </dsp:nvSpPr>
      <dsp:spPr>
        <a:xfrm>
          <a:off x="6502399" y="1510453"/>
          <a:ext cx="1625600" cy="373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242" tIns="0" rIns="0" bIns="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Times New Roman" panose="02020603050405020304" pitchFamily="18" charset="0"/>
              <a:cs typeface="Times New Roman" panose="02020603050405020304" pitchFamily="18" charset="0"/>
            </a:rPr>
            <a:t>2. Vớt bánh</a:t>
          </a:r>
        </a:p>
      </dsp:txBody>
      <dsp:txXfrm>
        <a:off x="6502399" y="1510453"/>
        <a:ext cx="1625600" cy="3738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#1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R"/>
                        <dgm:param type="endPts" val="midL"/>
                      </dgm:alg>
                    </dgm:if>
                    <dgm:else name="Name18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midL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#1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parTxLTRAlign" val="r"/>
                    <dgm:param type="parTxRTLAlign" val="r"/>
                    <dgm:param type="txAnchorVert" val="t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2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3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4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4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5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6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7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7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8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9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0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0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1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1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2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3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4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4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6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70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74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83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87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96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200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BA0FC-7B47-474C-8C6E-FE9476199D85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D9044-99F4-44AD-83DC-4C458E3AC6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Hoạt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động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2: (2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phút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thiệu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bài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mới</a:t>
            </a:r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b="0" dirty="0">
              <a:effectLst/>
            </a:endParaRPr>
          </a:p>
          <a:p>
            <a:pPr rtl="0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GV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dẫn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dắt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Chúng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cùng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kể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lại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câu</a:t>
            </a:r>
            <a:r>
              <a:rPr lang="en-US" sz="1200" b="0" i="0" u="none" strike="noStrike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chuyện</a:t>
            </a:r>
            <a:r>
              <a:rPr lang="en-US" sz="1200" b="0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AB0BAC-359D-4991-A7C7-BF4608B1524E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331D5-564E-4D86-A909-3888B283A46A}" type="datetimeFigureOut">
              <a:rPr lang="en-US" smtClean="0"/>
              <a:t>1/26/2026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B8558-E4F2-40C0-BA09-06592CBDAF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13" Type="http://schemas.openxmlformats.org/officeDocument/2006/relationships/diagramQuickStyle" Target="../diagrams/quickStyle2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12" Type="http://schemas.openxmlformats.org/officeDocument/2006/relationships/diagramLayout" Target="../diagrams/layou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11" Type="http://schemas.openxmlformats.org/officeDocument/2006/relationships/diagramData" Target="../diagrams/data2.xml"/><Relationship Id="rId5" Type="http://schemas.openxmlformats.org/officeDocument/2006/relationships/image" Target="../media/image3.png"/><Relationship Id="rId15" Type="http://schemas.microsoft.com/office/2007/relationships/diagramDrawing" Target="../diagrams/drawing2.xml"/><Relationship Id="rId10" Type="http://schemas.microsoft.com/office/2007/relationships/diagramDrawing" Target="../diagrams/drawing1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1.xml"/><Relationship Id="rId14" Type="http://schemas.openxmlformats.org/officeDocument/2006/relationships/diagramColors" Target="../diagrams/colors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3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3.xml"/><Relationship Id="rId5" Type="http://schemas.openxmlformats.org/officeDocument/2006/relationships/image" Target="../media/image3.png"/><Relationship Id="rId10" Type="http://schemas.microsoft.com/office/2007/relationships/diagramDrawing" Target="../diagrams/drawing3.xml"/><Relationship Id="rId4" Type="http://schemas.openxmlformats.org/officeDocument/2006/relationships/image" Target="../media/image4.png"/><Relationship Id="rId9" Type="http://schemas.openxmlformats.org/officeDocument/2006/relationships/diagramColors" Target="../diagrams/colors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02cd816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399" y="3920916"/>
            <a:ext cx="2895600" cy="28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402cd816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600" y="4343401"/>
            <a:ext cx="2452437" cy="245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5"/>
          <p:cNvSpPr txBox="1"/>
          <p:nvPr/>
        </p:nvSpPr>
        <p:spPr>
          <a:xfrm>
            <a:off x="2365375" y="567690"/>
            <a:ext cx="73044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vi-VN" altLang="en-US" sz="2800">
                <a:latin typeface="Baloo Bhaijaan" panose="03080902040302020200" charset="0"/>
                <a:cs typeface="Baloo Bhaijaan" panose="03080902040302020200" charset="0"/>
                <a:sym typeface="+mn-ea"/>
              </a:rPr>
              <a:t>CHÀO MỪNG THẦY CÔ DỰ GIỜ THĂM LỚP 2A1</a:t>
            </a:r>
            <a:endParaRPr lang="vi-VN" altLang="en-US" sz="2800">
              <a:latin typeface="Baloo Bhaijaan" panose="03080902040302020200" charset="0"/>
              <a:cs typeface="Baloo Bhaijaan" panose="03080902040302020200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6363970" y="4809490"/>
            <a:ext cx="41796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altLang="en-US" sz="2800" dirty="0">
                <a:latin typeface="+mj-lt"/>
                <a:cs typeface="Brush Script MT" panose="03060802040406070304" charset="0"/>
              </a:rPr>
              <a:t>Giáo Viên: Đào </a:t>
            </a:r>
            <a:r>
              <a:rPr lang="en-US" altLang="en-US" sz="2800" dirty="0" err="1">
                <a:latin typeface="+mj-lt"/>
                <a:cs typeface="Brush Script MT" panose="03060802040406070304" charset="0"/>
              </a:rPr>
              <a:t>Thị</a:t>
            </a:r>
            <a:r>
              <a:rPr lang="en-US" altLang="en-US" sz="2800" dirty="0">
                <a:latin typeface="+mj-lt"/>
                <a:cs typeface="Brush Script MT" panose="03060802040406070304" charset="0"/>
              </a:rPr>
              <a:t> </a:t>
            </a:r>
            <a:r>
              <a:rPr lang="en-US" altLang="en-US" sz="2800" dirty="0" err="1">
                <a:latin typeface="+mj-lt"/>
                <a:cs typeface="Brush Script MT" panose="03060802040406070304" charset="0"/>
              </a:rPr>
              <a:t>Thuỳ</a:t>
            </a:r>
            <a:r>
              <a:rPr lang="en-US" altLang="en-US" sz="2800" dirty="0">
                <a:latin typeface="+mj-lt"/>
                <a:cs typeface="Brush Script MT" panose="03060802040406070304" charset="0"/>
              </a:rPr>
              <a:t> </a:t>
            </a:r>
            <a:endParaRPr lang="vi-VN" altLang="en-US" sz="2800" dirty="0">
              <a:latin typeface="+mj-lt"/>
              <a:cs typeface="Brush Script MT" panose="03060802040406070304" charset="0"/>
            </a:endParaRPr>
          </a:p>
          <a:p>
            <a:r>
              <a:rPr lang="vi-VN" altLang="en-US" sz="2800" dirty="0">
                <a:latin typeface="+mj-lt"/>
                <a:cs typeface="Brush Script MT" panose="03060802040406070304" charset="0"/>
              </a:rPr>
              <a:t>Trường Tiểu học Hưng Đạo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402cd816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296399" y="3920916"/>
            <a:ext cx="2895600" cy="2895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402cd816"/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7600" y="4343401"/>
            <a:ext cx="2452437" cy="245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loud 7"/>
          <p:cNvSpPr/>
          <p:nvPr/>
        </p:nvSpPr>
        <p:spPr>
          <a:xfrm>
            <a:off x="2760965" y="738725"/>
            <a:ext cx="6000996" cy="2450671"/>
          </a:xfrm>
          <a:prstGeom prst="cloud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b="1" dirty="0" err="1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9600" b="1" dirty="0">
                <a:solidFill>
                  <a:srgbClr val="0099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</a:p>
        </p:txBody>
      </p:sp>
      <p:sp>
        <p:nvSpPr>
          <p:cNvPr id="2" name="Rectangle 1"/>
          <p:cNvSpPr/>
          <p:nvPr/>
        </p:nvSpPr>
        <p:spPr>
          <a:xfrm>
            <a:off x="2471801" y="3266182"/>
            <a:ext cx="68928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Luyện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MS Mincho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ea typeface="MS Mincho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Mở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rộng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vốn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từ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về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ngày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Tết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;           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                  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chấm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chấm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MS Mincho"/>
              </a:rPr>
              <a:t>hỏi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52264" y="2458189"/>
            <a:ext cx="8258175" cy="3857625"/>
          </a:xfrm>
          <a:prstGeom prst="rect">
            <a:avLst/>
          </a:prstGeom>
        </p:spPr>
      </p:pic>
      <p:pic>
        <p:nvPicPr>
          <p:cNvPr id="1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43144"/>
            <a:ext cx="12192000" cy="614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1303" y="714977"/>
            <a:ext cx="124896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4328" y="1049123"/>
            <a:ext cx="3362716" cy="1570819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/>
        </p:nvGraphicFramePr>
        <p:xfrm>
          <a:off x="4718098" y="567558"/>
          <a:ext cx="7711429" cy="6290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7" name="Diagram 6"/>
          <p:cNvGraphicFramePr/>
          <p:nvPr/>
        </p:nvGraphicFramePr>
        <p:xfrm>
          <a:off x="-676564" y="883400"/>
          <a:ext cx="6772564" cy="5359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356" y="1269840"/>
            <a:ext cx="9143150" cy="4271022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409700" y="1008230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gói bánh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31014" y="1008230"/>
            <a:ext cx="1439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vớt bánh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69377" y="923352"/>
            <a:ext cx="18133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rửa lá dong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79815" y="5017642"/>
            <a:ext cx="17780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lau lá dong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396946" y="5017642"/>
            <a:ext cx="1588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luộc bánh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532" y="914399"/>
            <a:ext cx="6977022" cy="3259163"/>
          </a:xfrm>
          <a:prstGeom prst="rect">
            <a:avLst/>
          </a:prstGeom>
        </p:spPr>
      </p:pic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Diagram 2"/>
          <p:cNvGraphicFramePr/>
          <p:nvPr/>
        </p:nvGraphicFramePr>
        <p:xfrm>
          <a:off x="4064000" y="1470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lh5.googleusercontent.com/VH0WVNmR3ZN9sPp1Xorn3UQ-kxtA2uPP80Ev42t85uqjp9rKIbuquO56eapeuEwzj0IoRCU-pO32ekhc4MDU6AsCjRTEC2YjLY-We3wmEhj_6lNjvpkFdtgtBtInmrtw_hK_y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lh3.googleusercontent.com/iaHtHC_JVYppuHWfVX13A1YugAnwJteX74kRbI3ThpKlF8CWrLNulo1kqXIo4skFteMabkJJgV9BRBPuHSL0zq7_388mj_vcbR3JFIY6FmsJdXB18tO-m4trukfW67roMeYZpQ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413" y="0"/>
            <a:ext cx="6437587" cy="56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3200" y="754743"/>
            <a:ext cx="108131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2. Hỏi đáp về việc thường làm trong dịp Tết. Viết vào vở một câu hỏi và một câu trả lời.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64459" y="1896034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Bạn thường làm gì vào dịp Tết?</a:t>
            </a: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Vào dịp Tết, mình thường đi thăm họ hàng.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2688" y="3452731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Vào ngày mùng một Tết, cậu có hay được đi xin chữ không?</a:t>
            </a:r>
          </a:p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Có chứ, tớ xin chữ ông bà để mong một năm khỏe mạnh, ngoan ngoãn.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84629" y="5009429"/>
            <a:ext cx="10450284" cy="123371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Tx/>
              <a:buChar char="-"/>
            </a:pP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365</Words>
  <Application>Microsoft Office PowerPoint</Application>
  <PresentationFormat>Widescreen</PresentationFormat>
  <Paragraphs>66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Baloo Bhaijaan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Loan Đồng</dc:creator>
  <cp:lastModifiedBy>Dao Thuy</cp:lastModifiedBy>
  <cp:revision>52</cp:revision>
  <dcterms:created xsi:type="dcterms:W3CDTF">2026-01-24T15:38:40Z</dcterms:created>
  <dcterms:modified xsi:type="dcterms:W3CDTF">2026-01-26T15:10:35Z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1033-5.6.0.8082</vt:lpwstr>
  </property>
</Properties>
</file>