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1"/>
    <p:sldMasterId id="2147483728" r:id="rId2"/>
    <p:sldMasterId id="2147483740" r:id="rId3"/>
  </p:sldMasterIdLst>
  <p:notesMasterIdLst>
    <p:notesMasterId r:id="rId18"/>
  </p:notesMasterIdLst>
  <p:sldIdLst>
    <p:sldId id="293" r:id="rId4"/>
    <p:sldId id="258" r:id="rId5"/>
    <p:sldId id="409" r:id="rId6"/>
    <p:sldId id="353" r:id="rId7"/>
    <p:sldId id="256" r:id="rId8"/>
    <p:sldId id="282" r:id="rId9"/>
    <p:sldId id="345" r:id="rId10"/>
    <p:sldId id="412" r:id="rId11"/>
    <p:sldId id="416" r:id="rId12"/>
    <p:sldId id="417" r:id="rId13"/>
    <p:sldId id="2007577152" r:id="rId14"/>
    <p:sldId id="2007577150" r:id="rId15"/>
    <p:sldId id="2007577151" r:id="rId16"/>
    <p:sldId id="28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 thao" initials="tt" lastIdx="1" clrIdx="0">
    <p:extLst>
      <p:ext uri="{19B8F6BF-5375-455C-9EA6-DF929625EA0E}">
        <p15:presenceInfo xmlns:p15="http://schemas.microsoft.com/office/powerpoint/2012/main" userId="b5ee1d2202d609f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50" autoAdjust="0"/>
    <p:restoredTop sz="94660"/>
  </p:normalViewPr>
  <p:slideViewPr>
    <p:cSldViewPr snapToGrid="0">
      <p:cViewPr varScale="1">
        <p:scale>
          <a:sx n="89" d="100"/>
          <a:sy n="89" d="100"/>
        </p:scale>
        <p:origin x="93" y="23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6660B9-A3AE-4E7B-A997-41CB2FD7A4C5}" type="datetimeFigureOut">
              <a:rPr lang="en-US" smtClean="0"/>
              <a:t>1/26/2026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6E1068-7ED0-4A22-A197-2549121A7DC0}" type="slidenum">
              <a:rPr lang="en-US" smtClean="0"/>
              <a:t>‹#›</a:t>
            </a:fld>
            <a:endParaRPr lang="en-US"/>
          </a:p>
        </p:txBody>
      </p:sp>
    </p:spTree>
    <p:extLst>
      <p:ext uri="{BB962C8B-B14F-4D97-AF65-F5344CB8AC3E}">
        <p14:creationId xmlns:p14="http://schemas.microsoft.com/office/powerpoint/2010/main" val="2252167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765369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532692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45429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4107883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3.xml"/><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8.png"/><Relationship Id="rId4" Type="http://schemas.openxmlformats.org/officeDocument/2006/relationships/image" Target="../media/image16.png"/></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9.png"/><Relationship Id="rId4" Type="http://schemas.openxmlformats.org/officeDocument/2006/relationships/image" Target="../media/image18.jp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9.png"/><Relationship Id="rId3" Type="http://schemas.openxmlformats.org/officeDocument/2006/relationships/image" Target="../media/image10.png"/><Relationship Id="rId7" Type="http://schemas.openxmlformats.org/officeDocument/2006/relationships/image" Target="../media/image24.png"/><Relationship Id="rId12"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Master" Target="../slideMasters/slideMaster3.xml"/><Relationship Id="rId6" Type="http://schemas.openxmlformats.org/officeDocument/2006/relationships/image" Target="../media/image23.png"/><Relationship Id="rId11" Type="http://schemas.openxmlformats.org/officeDocument/2006/relationships/image" Target="../media/image27.png"/><Relationship Id="rId5" Type="http://schemas.openxmlformats.org/officeDocument/2006/relationships/image" Target="../media/image22.png"/><Relationship Id="rId10" Type="http://schemas.openxmlformats.org/officeDocument/2006/relationships/image" Target="../media/image11.png"/><Relationship Id="rId4" Type="http://schemas.openxmlformats.org/officeDocument/2006/relationships/image" Target="../media/image21.png"/><Relationship Id="rId9" Type="http://schemas.openxmlformats.org/officeDocument/2006/relationships/image" Target="../media/image2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bg2">
            <a:lumMod val="20000"/>
            <a:lumOff val="80000"/>
          </a:schemeClr>
        </a:solidFill>
        <a:effectLst/>
      </p:bgPr>
    </p:bg>
    <p:spTree>
      <p:nvGrpSpPr>
        <p:cNvPr id="1" name="Shape 103"/>
        <p:cNvGrpSpPr/>
        <p:nvPr/>
      </p:nvGrpSpPr>
      <p:grpSpPr>
        <a:xfrm>
          <a:off x="0" y="0"/>
          <a:ext cx="0" cy="0"/>
          <a:chOff x="0" y="0"/>
          <a:chExt cx="0" cy="0"/>
        </a:xfrm>
      </p:grpSpPr>
      <p:sp>
        <p:nvSpPr>
          <p:cNvPr id="104" name="Google Shape;104;p7"/>
          <p:cNvSpPr txBox="1">
            <a:spLocks noGrp="1"/>
          </p:cNvSpPr>
          <p:nvPr>
            <p:ph type="title"/>
          </p:nvPr>
        </p:nvSpPr>
        <p:spPr>
          <a:xfrm>
            <a:off x="2736600" y="1140600"/>
            <a:ext cx="6718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7"/>
          <p:cNvSpPr txBox="1">
            <a:spLocks noGrp="1"/>
          </p:cNvSpPr>
          <p:nvPr>
            <p:ph type="body" idx="1"/>
          </p:nvPr>
        </p:nvSpPr>
        <p:spPr>
          <a:xfrm>
            <a:off x="1747800" y="2738733"/>
            <a:ext cx="8710800" cy="2569600"/>
          </a:xfrm>
          <a:prstGeom prst="rect">
            <a:avLst/>
          </a:prstGeom>
        </p:spPr>
        <p:txBody>
          <a:bodyPr spcFirstLastPara="1" wrap="square" lIns="91425" tIns="91425" rIns="91425" bIns="91425" anchor="t" anchorCtr="0">
            <a:noAutofit/>
          </a:bodyPr>
          <a:lstStyle>
            <a:lvl1pPr marL="609585" lvl="0" indent="-389457" rtl="0">
              <a:lnSpc>
                <a:spcPct val="100000"/>
              </a:lnSpc>
              <a:spcBef>
                <a:spcPts val="0"/>
              </a:spcBef>
              <a:spcAft>
                <a:spcPts val="0"/>
              </a:spcAft>
              <a:buClr>
                <a:schemeClr val="dk2"/>
              </a:buClr>
              <a:buSzPts val="1000"/>
              <a:buAutoNum type="arabicPeriod"/>
              <a:defRPr sz="1867">
                <a:solidFill>
                  <a:srgbClr val="434343"/>
                </a:solidFill>
              </a:defRPr>
            </a:lvl1pPr>
            <a:lvl2pPr marL="1219170" lvl="1" indent="-423323" rtl="0">
              <a:lnSpc>
                <a:spcPct val="115000"/>
              </a:lnSpc>
              <a:spcBef>
                <a:spcPts val="0"/>
              </a:spcBef>
              <a:spcAft>
                <a:spcPts val="0"/>
              </a:spcAft>
              <a:buClr>
                <a:schemeClr val="dk2"/>
              </a:buClr>
              <a:buSzPts val="1400"/>
              <a:buAutoNum type="alphaLcPeriod"/>
              <a:defRPr>
                <a:solidFill>
                  <a:srgbClr val="434343"/>
                </a:solidFill>
              </a:defRPr>
            </a:lvl2pPr>
            <a:lvl3pPr marL="1828754" lvl="2" indent="-423323" rtl="0">
              <a:lnSpc>
                <a:spcPct val="115000"/>
              </a:lnSpc>
              <a:spcBef>
                <a:spcPts val="0"/>
              </a:spcBef>
              <a:spcAft>
                <a:spcPts val="0"/>
              </a:spcAft>
              <a:buClr>
                <a:schemeClr val="dk2"/>
              </a:buClr>
              <a:buSzPts val="1400"/>
              <a:buAutoNum type="romanLcPeriod"/>
              <a:defRPr>
                <a:solidFill>
                  <a:srgbClr val="434343"/>
                </a:solidFill>
              </a:defRPr>
            </a:lvl3pPr>
            <a:lvl4pPr marL="2438339" lvl="3" indent="-423323" rtl="0">
              <a:lnSpc>
                <a:spcPct val="115000"/>
              </a:lnSpc>
              <a:spcBef>
                <a:spcPts val="0"/>
              </a:spcBef>
              <a:spcAft>
                <a:spcPts val="0"/>
              </a:spcAft>
              <a:buClr>
                <a:schemeClr val="dk2"/>
              </a:buClr>
              <a:buSzPts val="1400"/>
              <a:buAutoNum type="arabicPeriod"/>
              <a:defRPr>
                <a:solidFill>
                  <a:srgbClr val="434343"/>
                </a:solidFill>
              </a:defRPr>
            </a:lvl4pPr>
            <a:lvl5pPr marL="3047924" lvl="4" indent="-423323" rtl="0">
              <a:lnSpc>
                <a:spcPct val="115000"/>
              </a:lnSpc>
              <a:spcBef>
                <a:spcPts val="0"/>
              </a:spcBef>
              <a:spcAft>
                <a:spcPts val="0"/>
              </a:spcAft>
              <a:buClr>
                <a:schemeClr val="dk2"/>
              </a:buClr>
              <a:buSzPts val="1400"/>
              <a:buAutoNum type="alphaLcPeriod"/>
              <a:defRPr>
                <a:solidFill>
                  <a:srgbClr val="434343"/>
                </a:solidFill>
              </a:defRPr>
            </a:lvl5pPr>
            <a:lvl6pPr marL="3657509" lvl="5" indent="-423323" rtl="0">
              <a:lnSpc>
                <a:spcPct val="115000"/>
              </a:lnSpc>
              <a:spcBef>
                <a:spcPts val="0"/>
              </a:spcBef>
              <a:spcAft>
                <a:spcPts val="0"/>
              </a:spcAft>
              <a:buClr>
                <a:schemeClr val="dk2"/>
              </a:buClr>
              <a:buSzPts val="1400"/>
              <a:buAutoNum type="romanLcPeriod"/>
              <a:defRPr>
                <a:solidFill>
                  <a:srgbClr val="434343"/>
                </a:solidFill>
              </a:defRPr>
            </a:lvl6pPr>
            <a:lvl7pPr marL="4267093" lvl="6" indent="-423323" rtl="0">
              <a:lnSpc>
                <a:spcPct val="115000"/>
              </a:lnSpc>
              <a:spcBef>
                <a:spcPts val="0"/>
              </a:spcBef>
              <a:spcAft>
                <a:spcPts val="0"/>
              </a:spcAft>
              <a:buClr>
                <a:schemeClr val="dk2"/>
              </a:buClr>
              <a:buSzPts val="1400"/>
              <a:buAutoNum type="arabicPeriod"/>
              <a:defRPr>
                <a:solidFill>
                  <a:srgbClr val="434343"/>
                </a:solidFill>
              </a:defRPr>
            </a:lvl7pPr>
            <a:lvl8pPr marL="4876678" lvl="7" indent="-423323" rtl="0">
              <a:lnSpc>
                <a:spcPct val="115000"/>
              </a:lnSpc>
              <a:spcBef>
                <a:spcPts val="0"/>
              </a:spcBef>
              <a:spcAft>
                <a:spcPts val="0"/>
              </a:spcAft>
              <a:buClr>
                <a:schemeClr val="dk2"/>
              </a:buClr>
              <a:buSzPts val="1400"/>
              <a:buAutoNum type="alphaLcPeriod"/>
              <a:defRPr>
                <a:solidFill>
                  <a:srgbClr val="434343"/>
                </a:solidFill>
              </a:defRPr>
            </a:lvl8pPr>
            <a:lvl9pPr marL="5486263" lvl="8" indent="-423323" rtl="0">
              <a:lnSpc>
                <a:spcPct val="115000"/>
              </a:lnSpc>
              <a:spcBef>
                <a:spcPts val="0"/>
              </a:spcBef>
              <a:spcAft>
                <a:spcPts val="0"/>
              </a:spcAft>
              <a:buClr>
                <a:schemeClr val="dk2"/>
              </a:buClr>
              <a:buSzPts val="1400"/>
              <a:buAutoNum type="romanLcPeriod"/>
              <a:defRPr>
                <a:solidFill>
                  <a:srgbClr val="434343"/>
                </a:solidFill>
              </a:defRPr>
            </a:lvl9pPr>
          </a:lstStyle>
          <a:p>
            <a:endParaRPr/>
          </a:p>
        </p:txBody>
      </p:sp>
      <p:grpSp>
        <p:nvGrpSpPr>
          <p:cNvPr id="106" name="Google Shape;106;p7"/>
          <p:cNvGrpSpPr/>
          <p:nvPr/>
        </p:nvGrpSpPr>
        <p:grpSpPr>
          <a:xfrm>
            <a:off x="0" y="-20450"/>
            <a:ext cx="12206400" cy="7140572"/>
            <a:chOff x="0" y="-15338"/>
            <a:chExt cx="9154800" cy="5355429"/>
          </a:xfrm>
        </p:grpSpPr>
        <p:sp>
          <p:nvSpPr>
            <p:cNvPr id="107" name="Google Shape;107;p7"/>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7"/>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1">
                <a:lumMod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09" name="Google Shape;109;p7"/>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7"/>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7"/>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7"/>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7"/>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7"/>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7"/>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7"/>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562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2026/1/26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18710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191892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95050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53239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820227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3765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8299971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1/26/2026</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66600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1/26/2026</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28864246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1252830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4"/>
        </a:solidFill>
        <a:effectLst/>
      </p:bgPr>
    </p:bg>
    <p:spTree>
      <p:nvGrpSpPr>
        <p:cNvPr id="1" name="Shape 441"/>
        <p:cNvGrpSpPr/>
        <p:nvPr/>
      </p:nvGrpSpPr>
      <p:grpSpPr>
        <a:xfrm>
          <a:off x="0" y="0"/>
          <a:ext cx="0" cy="0"/>
          <a:chOff x="0" y="0"/>
          <a:chExt cx="0" cy="0"/>
        </a:xfrm>
      </p:grpSpPr>
    </p:spTree>
    <p:extLst>
      <p:ext uri="{BB962C8B-B14F-4D97-AF65-F5344CB8AC3E}">
        <p14:creationId xmlns:p14="http://schemas.microsoft.com/office/powerpoint/2010/main" val="38391183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4275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1/26/2026</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13239278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457200"/>
            <a:ext cx="11720707" cy="6229350"/>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Tree>
    <p:extLst>
      <p:ext uri="{BB962C8B-B14F-4D97-AF65-F5344CB8AC3E}">
        <p14:creationId xmlns:p14="http://schemas.microsoft.com/office/powerpoint/2010/main" val="482313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37715264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34848617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1/26/2026</a:t>
            </a:fld>
            <a:endParaRPr lang="en-US"/>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20773761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1/26/2026</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78271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1/26/2026</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13903515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1/26/2026</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37211263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1347764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4"/>
        </a:solidFill>
        <a:effectLst/>
      </p:bgPr>
    </p:bg>
    <p:spTree>
      <p:nvGrpSpPr>
        <p:cNvPr id="1" name="Shape 442"/>
        <p:cNvGrpSpPr/>
        <p:nvPr/>
      </p:nvGrpSpPr>
      <p:grpSpPr>
        <a:xfrm>
          <a:off x="0" y="0"/>
          <a:ext cx="0" cy="0"/>
          <a:chOff x="0" y="0"/>
          <a:chExt cx="0" cy="0"/>
        </a:xfrm>
      </p:grpSpPr>
      <p:grpSp>
        <p:nvGrpSpPr>
          <p:cNvPr id="443" name="Google Shape;443;p25"/>
          <p:cNvGrpSpPr/>
          <p:nvPr/>
        </p:nvGrpSpPr>
        <p:grpSpPr>
          <a:xfrm>
            <a:off x="0" y="-20450"/>
            <a:ext cx="12206400" cy="7140572"/>
            <a:chOff x="0" y="-15338"/>
            <a:chExt cx="9154800" cy="5355429"/>
          </a:xfrm>
        </p:grpSpPr>
        <p:sp>
          <p:nvSpPr>
            <p:cNvPr id="444" name="Google Shape;444;p25"/>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5"/>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5"/>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5"/>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5"/>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5"/>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5"/>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5"/>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5"/>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5"/>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5"/>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5"/>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5"/>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402058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E82D6-BA2B-871F-9BC0-CAEBE162988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A4D70BE-87FE-EA5B-DE58-E906F63AB39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88C6B-7ADB-3249-72CB-22CD9EE82446}"/>
              </a:ext>
            </a:extLst>
          </p:cNvPr>
          <p:cNvSpPr>
            <a:spLocks noGrp="1"/>
          </p:cNvSpPr>
          <p:nvPr>
            <p:ph type="dt" sz="half" idx="10"/>
          </p:nvPr>
        </p:nvSpPr>
        <p:spPr>
          <a:xfrm>
            <a:off x="838200" y="6356350"/>
            <a:ext cx="2743200" cy="365125"/>
          </a:xfrm>
          <a:prstGeom prst="rect">
            <a:avLst/>
          </a:prstGeom>
        </p:spPr>
        <p:txBody>
          <a:bodyPr/>
          <a:lstStyle/>
          <a:p>
            <a:fld id="{3395C61E-1DD3-4830-AA54-EB033E4A235D}" type="datetimeFigureOut">
              <a:rPr lang="en-US" smtClean="0"/>
              <a:t>1/26/2026</a:t>
            </a:fld>
            <a:endParaRPr lang="en-US"/>
          </a:p>
        </p:txBody>
      </p:sp>
      <p:sp>
        <p:nvSpPr>
          <p:cNvPr id="5" name="Footer Placeholder 4">
            <a:extLst>
              <a:ext uri="{FF2B5EF4-FFF2-40B4-BE49-F238E27FC236}">
                <a16:creationId xmlns:a16="http://schemas.microsoft.com/office/drawing/2014/main" id="{ADBC3E1F-F1B6-0AE9-194D-29A6C9A4E3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28EB51D-08BC-DC52-7877-91CE232A6D2F}"/>
              </a:ext>
            </a:extLst>
          </p:cNvPr>
          <p:cNvSpPr>
            <a:spLocks noGrp="1"/>
          </p:cNvSpPr>
          <p:nvPr>
            <p:ph type="sldNum" sz="quarter" idx="12"/>
          </p:nvPr>
        </p:nvSpPr>
        <p:spPr>
          <a:xfrm>
            <a:off x="8610600" y="6356350"/>
            <a:ext cx="2743200" cy="365125"/>
          </a:xfrm>
          <a:prstGeom prst="rect">
            <a:avLst/>
          </a:prstGeom>
        </p:spPr>
        <p:txBody>
          <a:bodyPr/>
          <a:lstStyle/>
          <a:p>
            <a:fld id="{CB6D2D6F-3AEA-48A6-A446-71DABBD284DF}" type="slidenum">
              <a:rPr lang="en-US" smtClean="0"/>
              <a:t>‹#›</a:t>
            </a:fld>
            <a:endParaRPr lang="en-US"/>
          </a:p>
        </p:txBody>
      </p:sp>
    </p:spTree>
    <p:extLst>
      <p:ext uri="{BB962C8B-B14F-4D97-AF65-F5344CB8AC3E}">
        <p14:creationId xmlns:p14="http://schemas.microsoft.com/office/powerpoint/2010/main" val="2880312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BCA792-6CEE-EDDF-C107-A30BDCF3146A}"/>
              </a:ext>
            </a:extLst>
          </p:cNvPr>
          <p:cNvPicPr>
            <a:picLocks noChangeAspect="1"/>
          </p:cNvPicPr>
          <p:nvPr userDrawn="1"/>
        </p:nvPicPr>
        <p:blipFill>
          <a:blip r:embed="rId2"/>
          <a:stretch>
            <a:fillRect/>
          </a:stretch>
        </p:blipFill>
        <p:spPr>
          <a:xfrm>
            <a:off x="-1" y="0"/>
            <a:ext cx="12192001" cy="6858000"/>
          </a:xfrm>
          <a:prstGeom prst="rect">
            <a:avLst/>
          </a:prstGeom>
        </p:spPr>
      </p:pic>
      <p:sp>
        <p:nvSpPr>
          <p:cNvPr id="2" name="TextBox 3">
            <a:extLst>
              <a:ext uri="{FF2B5EF4-FFF2-40B4-BE49-F238E27FC236}">
                <a16:creationId xmlns:a16="http://schemas.microsoft.com/office/drawing/2014/main" id="{A84C2E36-7385-9C2A-4629-383BAF009DD6}"/>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596927B3-C836-8220-603C-D7668F1239DB}"/>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bg1"/>
                </a:solidFill>
                <a:latin typeface="#9Slide07 HoneyCream" pitchFamily="2" charset="0"/>
              </a:rPr>
              <a:t>Măng</a:t>
            </a:r>
            <a:r>
              <a:rPr lang="en-US" sz="1100" b="0" dirty="0">
                <a:solidFill>
                  <a:schemeClr val="bg1"/>
                </a:solidFill>
                <a:latin typeface="#9Slide07 HoneyCream" pitchFamily="2" charset="0"/>
              </a:rPr>
              <a:t> Non</a:t>
            </a:r>
          </a:p>
        </p:txBody>
      </p:sp>
      <p:pic>
        <p:nvPicPr>
          <p:cNvPr id="4" name="Picture 3">
            <a:extLst>
              <a:ext uri="{FF2B5EF4-FFF2-40B4-BE49-F238E27FC236}">
                <a16:creationId xmlns:a16="http://schemas.microsoft.com/office/drawing/2014/main" id="{62614747-DB62-C76C-9CA7-975136C8D7B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5230B5FC-8506-3ECE-73C1-A54A324819D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CF7FB5B5-14BF-F5FF-8BCE-CCB9493939D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a:extLst>
              <a:ext uri="{FF2B5EF4-FFF2-40B4-BE49-F238E27FC236}">
                <a16:creationId xmlns:a16="http://schemas.microsoft.com/office/drawing/2014/main" id="{08AF86AD-93C4-A163-4FC3-D1CD20F9B87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9" name="Title 1">
            <a:extLst>
              <a:ext uri="{FF2B5EF4-FFF2-40B4-BE49-F238E27FC236}">
                <a16:creationId xmlns:a16="http://schemas.microsoft.com/office/drawing/2014/main" id="{4D0876B0-29D8-EE4E-3C67-D20ADF8B380D}"/>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0" name="Title 1">
            <a:extLst>
              <a:ext uri="{FF2B5EF4-FFF2-40B4-BE49-F238E27FC236}">
                <a16:creationId xmlns:a16="http://schemas.microsoft.com/office/drawing/2014/main" id="{5B27ED08-5C90-EE54-7B00-A63B738B7209}"/>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bg1"/>
                </a:solidFill>
                <a:latin typeface="#9Slide07 HoneyCream" pitchFamily="2" charset="0"/>
              </a:rPr>
              <a:t>Măng</a:t>
            </a:r>
            <a:r>
              <a:rPr lang="en-US" sz="990" b="0" dirty="0">
                <a:solidFill>
                  <a:schemeClr val="bg1"/>
                </a:solidFill>
                <a:latin typeface="#9Slide07 HoneyCream" pitchFamily="2" charset="0"/>
              </a:rPr>
              <a:t> Non</a:t>
            </a:r>
          </a:p>
        </p:txBody>
      </p:sp>
      <p:pic>
        <p:nvPicPr>
          <p:cNvPr id="11" name="Picture 10">
            <a:extLst>
              <a:ext uri="{FF2B5EF4-FFF2-40B4-BE49-F238E27FC236}">
                <a16:creationId xmlns:a16="http://schemas.microsoft.com/office/drawing/2014/main" id="{7E390F15-796D-8D7C-5EB0-CF0CBE651CA0}"/>
              </a:ext>
            </a:extLst>
          </p:cNvPr>
          <p:cNvPicPr>
            <a:picLocks noChangeAspect="1"/>
          </p:cNvPicPr>
          <p:nvPr userDrawn="1"/>
        </p:nvPicPr>
        <p:blipFill>
          <a:blip r:embed="rId5"/>
          <a:stretch>
            <a:fillRect/>
          </a:stretch>
        </p:blipFill>
        <p:spPr>
          <a:xfrm>
            <a:off x="3245371" y="7825468"/>
            <a:ext cx="1203760" cy="1461947"/>
          </a:xfrm>
          <a:prstGeom prst="rect">
            <a:avLst/>
          </a:prstGeom>
        </p:spPr>
      </p:pic>
      <p:pic>
        <p:nvPicPr>
          <p:cNvPr id="12" name="Picture 11">
            <a:extLst>
              <a:ext uri="{FF2B5EF4-FFF2-40B4-BE49-F238E27FC236}">
                <a16:creationId xmlns:a16="http://schemas.microsoft.com/office/drawing/2014/main" id="{050B9417-9662-C626-1494-35D93EAFD16F}"/>
              </a:ext>
            </a:extLst>
          </p:cNvPr>
          <p:cNvPicPr>
            <a:picLocks noChangeAspect="1"/>
          </p:cNvPicPr>
          <p:nvPr userDrawn="1"/>
        </p:nvPicPr>
        <p:blipFill>
          <a:blip r:embed="rId5"/>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32796503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89551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139293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607708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2026/1/26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602524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2026/1/26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189759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3.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807163750"/>
      </p:ext>
    </p:extLst>
  </p:cSld>
  <p:clrMap bg1="lt1" tx1="dk1" bg2="dk2" tx2="lt2" accent1="accent1" accent2="accent2" accent3="accent3" accent4="accent4" accent5="accent5" accent6="accent6" hlink="hlink" folHlink="folHlink"/>
  <p:sldLayoutIdLst>
    <p:sldLayoutId id="2147483710" r:id="rId1"/>
    <p:sldLayoutId id="2147483712" r:id="rId2"/>
    <p:sldLayoutId id="2147483713"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2026/1/26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59835461"/>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5629404"/>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slideLayout" Target="../slideLayouts/slideLayout30.xml"/><Relationship Id="rId1" Type="http://schemas.openxmlformats.org/officeDocument/2006/relationships/tags" Target="../tags/tag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image" Target="../media/image36.png"/><Relationship Id="rId1" Type="http://schemas.openxmlformats.org/officeDocument/2006/relationships/slideLayout" Target="../slideLayouts/slideLayout10.xml"/><Relationship Id="rId6" Type="http://schemas.openxmlformats.org/officeDocument/2006/relationships/image" Target="../media/image46.png"/><Relationship Id="rId5"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image" Target="../media/image36.png"/><Relationship Id="rId1" Type="http://schemas.openxmlformats.org/officeDocument/2006/relationships/slideLayout" Target="../slideLayouts/slideLayout10.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37.png"/><Relationship Id="rId9" Type="http://schemas.openxmlformats.org/officeDocument/2006/relationships/image" Target="../media/image47.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0.xml"/><Relationship Id="rId6" Type="http://schemas.openxmlformats.org/officeDocument/2006/relationships/image" Target="../media/image50.png"/><Relationship Id="rId5" Type="http://schemas.openxmlformats.org/officeDocument/2006/relationships/image" Target="../media/image39.png"/><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矩形 45"/>
          <p:cNvSpPr/>
          <p:nvPr/>
        </p:nvSpPr>
        <p:spPr>
          <a:xfrm>
            <a:off x="-770464" y="1492873"/>
            <a:ext cx="12228195" cy="3547110"/>
          </a:xfrm>
          <a:prstGeom prst="rect">
            <a:avLst/>
          </a:prstGeom>
          <a:solidFill>
            <a:srgbClr val="FFF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Microsoft YaHei" panose="020B0503020204020204" charset="-122"/>
              <a:cs typeface="+mn-cs"/>
            </a:endParaRPr>
          </a:p>
        </p:txBody>
      </p:sp>
      <p:grpSp>
        <p:nvGrpSpPr>
          <p:cNvPr id="67" name="组合 66"/>
          <p:cNvGrpSpPr/>
          <p:nvPr/>
        </p:nvGrpSpPr>
        <p:grpSpPr>
          <a:xfrm>
            <a:off x="0" y="159119"/>
            <a:ext cx="12232005" cy="6858000"/>
            <a:chOff x="-31" y="0"/>
            <a:chExt cx="19263" cy="10800"/>
          </a:xfrm>
        </p:grpSpPr>
        <p:pic>
          <p:nvPicPr>
            <p:cNvPr id="23" name="图片 22" descr="E:\PPT\千库网\资料\素材\组 9.png组 9"/>
            <p:cNvPicPr>
              <a:picLocks noChangeAspect="1"/>
            </p:cNvPicPr>
            <p:nvPr/>
          </p:nvPicPr>
          <p:blipFill>
            <a:blip r:embed="rId3"/>
            <a:srcRect l="4153" t="24271" r="3064" b="36054"/>
            <a:stretch>
              <a:fillRect/>
            </a:stretch>
          </p:blipFill>
          <p:spPr>
            <a:xfrm flipH="1">
              <a:off x="-31" y="0"/>
              <a:ext cx="19256" cy="3347"/>
            </a:xfrm>
            <a:prstGeom prst="rect">
              <a:avLst/>
            </a:prstGeom>
          </p:spPr>
        </p:pic>
        <p:grpSp>
          <p:nvGrpSpPr>
            <p:cNvPr id="65" name="组合 64"/>
            <p:cNvGrpSpPr/>
            <p:nvPr/>
          </p:nvGrpSpPr>
          <p:grpSpPr>
            <a:xfrm>
              <a:off x="-20" y="8338"/>
              <a:ext cx="19252" cy="2462"/>
              <a:chOff x="-20" y="8338"/>
              <a:chExt cx="19252" cy="2462"/>
            </a:xfrm>
          </p:grpSpPr>
          <p:pic>
            <p:nvPicPr>
              <p:cNvPr id="61" name="图片 60" descr="矢量智能对象"/>
              <p:cNvPicPr>
                <a:picLocks noChangeAspect="1"/>
              </p:cNvPicPr>
              <p:nvPr/>
            </p:nvPicPr>
            <p:blipFill>
              <a:blip r:embed="rId4"/>
              <a:srcRect l="23614" b="37097"/>
              <a:stretch>
                <a:fillRect/>
              </a:stretch>
            </p:blipFill>
            <p:spPr>
              <a:xfrm>
                <a:off x="-20" y="8338"/>
                <a:ext cx="3251" cy="2440"/>
              </a:xfrm>
              <a:prstGeom prst="rect">
                <a:avLst/>
              </a:prstGeom>
            </p:spPr>
          </p:pic>
          <p:pic>
            <p:nvPicPr>
              <p:cNvPr id="62" name="图片 61" descr="组 10"/>
              <p:cNvPicPr>
                <a:picLocks noChangeAspect="1"/>
              </p:cNvPicPr>
              <p:nvPr/>
            </p:nvPicPr>
            <p:blipFill>
              <a:blip r:embed="rId5"/>
              <a:srcRect r="22588" b="30591"/>
              <a:stretch>
                <a:fillRect/>
              </a:stretch>
            </p:blipFill>
            <p:spPr>
              <a:xfrm>
                <a:off x="15565" y="8547"/>
                <a:ext cx="3667" cy="2253"/>
              </a:xfrm>
              <a:prstGeom prst="rect">
                <a:avLst/>
              </a:prstGeom>
            </p:spPr>
          </p:pic>
        </p:grpSp>
      </p:grpSp>
      <p:pic>
        <p:nvPicPr>
          <p:cNvPr id="57" name="图片 56" descr="3d6d4de7dbb5ea7020e22a244ccd5202"/>
          <p:cNvPicPr>
            <a:picLocks noChangeAspect="1"/>
          </p:cNvPicPr>
          <p:nvPr/>
        </p:nvPicPr>
        <p:blipFill>
          <a:blip r:embed="rId6"/>
          <a:stretch>
            <a:fillRect/>
          </a:stretch>
        </p:blipFill>
        <p:spPr>
          <a:xfrm>
            <a:off x="2892286" y="3930082"/>
            <a:ext cx="6041486" cy="3741220"/>
          </a:xfrm>
          <a:prstGeom prst="rect">
            <a:avLst/>
          </a:prstGeom>
        </p:spPr>
      </p:pic>
      <p:pic>
        <p:nvPicPr>
          <p:cNvPr id="66" name="图片 65" descr="图层 28"/>
          <p:cNvPicPr>
            <a:picLocks noChangeAspect="1"/>
          </p:cNvPicPr>
          <p:nvPr/>
        </p:nvPicPr>
        <p:blipFill>
          <a:blip r:embed="rId7"/>
          <a:stretch>
            <a:fillRect/>
          </a:stretch>
        </p:blipFill>
        <p:spPr>
          <a:xfrm rot="1458231">
            <a:off x="6198789" y="450276"/>
            <a:ext cx="3333750" cy="723900"/>
          </a:xfrm>
          <a:prstGeom prst="rect">
            <a:avLst/>
          </a:prstGeom>
        </p:spPr>
      </p:pic>
      <p:pic>
        <p:nvPicPr>
          <p:cNvPr id="69" name="图片 68" descr="矢量智能对象"/>
          <p:cNvPicPr>
            <a:picLocks noChangeAspect="1"/>
          </p:cNvPicPr>
          <p:nvPr/>
        </p:nvPicPr>
        <p:blipFill>
          <a:blip r:embed="rId8"/>
          <a:stretch>
            <a:fillRect/>
          </a:stretch>
        </p:blipFill>
        <p:spPr>
          <a:xfrm rot="360000">
            <a:off x="907028" y="1643621"/>
            <a:ext cx="1060450" cy="3361055"/>
          </a:xfrm>
          <a:prstGeom prst="rect">
            <a:avLst/>
          </a:prstGeom>
        </p:spPr>
      </p:pic>
      <p:sp>
        <p:nvSpPr>
          <p:cNvPr id="3" name="Rectangle 2">
            <a:extLst>
              <a:ext uri="{FF2B5EF4-FFF2-40B4-BE49-F238E27FC236}">
                <a16:creationId xmlns:a16="http://schemas.microsoft.com/office/drawing/2014/main" id="{C8F97730-EA21-E106-E5ED-33700E7229B0}"/>
              </a:ext>
            </a:extLst>
          </p:cNvPr>
          <p:cNvSpPr/>
          <p:nvPr/>
        </p:nvSpPr>
        <p:spPr>
          <a:xfrm>
            <a:off x="5117582" y="2647275"/>
            <a:ext cx="7074418" cy="112081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Aptos Narrow" panose="020B0004020202020204" pitchFamily="34" charset="0"/>
                <a:ea typeface="微软雅黑"/>
                <a:cs typeface="Times New Roman" panose="02020603050405020304" pitchFamily="18" charset="0"/>
              </a:rPr>
              <a:t>Giáo</a:t>
            </a:r>
            <a:r>
              <a:rPr kumimoji="0" lang="en-US" sz="2800" b="0" i="0" u="none" strike="noStrike" kern="1200" cap="none" spc="0" normalizeH="0" baseline="0" noProof="0" dirty="0">
                <a:ln>
                  <a:noFill/>
                </a:ln>
                <a:solidFill>
                  <a:srgbClr val="FF0000"/>
                </a:solidFill>
                <a:effectLst/>
                <a:uLnTx/>
                <a:uFillTx/>
                <a:latin typeface="Aptos Narrow" panose="020B0004020202020204" pitchFamily="34"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Aptos Narrow" panose="020B0004020202020204" pitchFamily="34" charset="0"/>
                <a:ea typeface="微软雅黑"/>
                <a:cs typeface="Times New Roman" panose="02020603050405020304" pitchFamily="18" charset="0"/>
              </a:rPr>
              <a:t>viên</a:t>
            </a:r>
            <a:r>
              <a:rPr kumimoji="0" lang="en-US" sz="2800" b="0" i="0" u="none" strike="noStrike" kern="1200" cap="none" spc="0" normalizeH="0" baseline="0" noProof="0" dirty="0">
                <a:ln>
                  <a:noFill/>
                </a:ln>
                <a:solidFill>
                  <a:srgbClr val="FF0000"/>
                </a:solidFill>
                <a:effectLst/>
                <a:uLnTx/>
                <a:uFillTx/>
                <a:latin typeface="Aptos Narrow" panose="020B0004020202020204" pitchFamily="34"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Aptos Narrow" panose="020B0004020202020204" pitchFamily="34" charset="0"/>
                <a:ea typeface="微软雅黑"/>
                <a:cs typeface="Times New Roman" panose="02020603050405020304" pitchFamily="18" charset="0"/>
              </a:rPr>
              <a:t>Đào</a:t>
            </a:r>
            <a:r>
              <a:rPr kumimoji="0" lang="en-US" sz="2800" b="0" i="0" u="none" strike="noStrike" kern="1200" cap="none" spc="0" normalizeH="0" baseline="0" noProof="0" dirty="0">
                <a:ln>
                  <a:noFill/>
                </a:ln>
                <a:solidFill>
                  <a:srgbClr val="FF0000"/>
                </a:solidFill>
                <a:effectLst/>
                <a:uLnTx/>
                <a:uFillTx/>
                <a:latin typeface="Aptos Narrow" panose="020B0004020202020204" pitchFamily="34"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Aptos Narrow" panose="020B0004020202020204" pitchFamily="34" charset="0"/>
                <a:ea typeface="微软雅黑"/>
                <a:cs typeface="Times New Roman" panose="02020603050405020304" pitchFamily="18" charset="0"/>
              </a:rPr>
              <a:t>Thị</a:t>
            </a:r>
            <a:r>
              <a:rPr kumimoji="0" lang="en-US" sz="2800" b="0" i="0" u="none" strike="noStrike" kern="1200" cap="none" spc="0" normalizeH="0" baseline="0" noProof="0" dirty="0">
                <a:ln>
                  <a:noFill/>
                </a:ln>
                <a:solidFill>
                  <a:srgbClr val="FF0000"/>
                </a:solidFill>
                <a:effectLst/>
                <a:uLnTx/>
                <a:uFillTx/>
                <a:latin typeface="Aptos Narrow" panose="020B0004020202020204" pitchFamily="34"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Aptos Narrow" panose="020B0004020202020204" pitchFamily="34" charset="0"/>
                <a:ea typeface="微软雅黑"/>
                <a:cs typeface="Times New Roman" panose="02020603050405020304" pitchFamily="18" charset="0"/>
              </a:rPr>
              <a:t>Thuỳ</a:t>
            </a:r>
            <a:r>
              <a:rPr kumimoji="0" lang="en-US" sz="2800" b="0" i="0" u="none" strike="noStrike" kern="1200" cap="none" spc="0" normalizeH="0" baseline="0" noProof="0" dirty="0">
                <a:ln>
                  <a:noFill/>
                </a:ln>
                <a:solidFill>
                  <a:srgbClr val="FF0000"/>
                </a:solidFill>
                <a:effectLst/>
                <a:uLnTx/>
                <a:uFillTx/>
                <a:latin typeface="Aptos Narrow" panose="020B0004020202020204" pitchFamily="34" charset="0"/>
                <a:ea typeface="微软雅黑"/>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Aptos Narrow" panose="020B0004020202020204" pitchFamily="34" charset="0"/>
                <a:ea typeface="微软雅黑"/>
                <a:cs typeface="Times New Roman" panose="02020603050405020304" pitchFamily="18" charset="0"/>
              </a:rPr>
              <a:t>Lớp</a:t>
            </a:r>
            <a:r>
              <a:rPr kumimoji="0" lang="en-US" sz="2800" b="0" i="0" u="none" strike="noStrike" kern="1200" cap="none" spc="0" normalizeH="0" baseline="0" noProof="0">
                <a:ln>
                  <a:noFill/>
                </a:ln>
                <a:solidFill>
                  <a:srgbClr val="FF0000"/>
                </a:solidFill>
                <a:effectLst/>
                <a:uLnTx/>
                <a:uFillTx/>
                <a:latin typeface="Aptos Narrow" panose="020B0004020202020204" pitchFamily="34" charset="0"/>
                <a:ea typeface="微软雅黑"/>
                <a:cs typeface="Times New Roman" panose="02020603050405020304" pitchFamily="18" charset="0"/>
              </a:rPr>
              <a:t>: 2A1</a:t>
            </a:r>
            <a:endParaRPr kumimoji="0" lang="en-US" sz="2800" b="0" i="0" u="none" strike="noStrike" kern="1200" cap="none" spc="0" normalizeH="0" baseline="0" noProof="0" dirty="0">
              <a:ln>
                <a:noFill/>
              </a:ln>
              <a:solidFill>
                <a:srgbClr val="FF0000"/>
              </a:solidFill>
              <a:effectLst/>
              <a:uLnTx/>
              <a:uFillTx/>
              <a:latin typeface="Aptos Narrow" panose="020B0004020202020204" pitchFamily="34" charset="0"/>
              <a:ea typeface="微软雅黑"/>
              <a:cs typeface="Times New Roman" panose="02020603050405020304" pitchFamily="18" charset="0"/>
            </a:endParaRPr>
          </a:p>
        </p:txBody>
      </p:sp>
      <p:sp>
        <p:nvSpPr>
          <p:cNvPr id="4" name="Rectangle 3">
            <a:extLst>
              <a:ext uri="{FF2B5EF4-FFF2-40B4-BE49-F238E27FC236}">
                <a16:creationId xmlns:a16="http://schemas.microsoft.com/office/drawing/2014/main" id="{32E8C32F-7E04-382B-5135-528D7377344D}"/>
              </a:ext>
            </a:extLst>
          </p:cNvPr>
          <p:cNvSpPr/>
          <p:nvPr/>
        </p:nvSpPr>
        <p:spPr>
          <a:xfrm>
            <a:off x="2892286" y="382137"/>
            <a:ext cx="6811272" cy="162884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rPr>
              <a:t>UBND PHƯỜNG HƯNG ĐẠO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rPr>
              <a:t>TRƯỜNG TIỂU HỌC HƯNG ĐẠO</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49">
            <a:extLst>
              <a:ext uri="{FF2B5EF4-FFF2-40B4-BE49-F238E27FC236}">
                <a16:creationId xmlns:a16="http://schemas.microsoft.com/office/drawing/2014/main" id="{6B779587-A3D3-4691-A1EC-B22724F3B97A}"/>
              </a:ext>
            </a:extLst>
          </p:cNvPr>
          <p:cNvSpPr>
            <a:spLocks noEditPoints="1"/>
          </p:cNvSpPr>
          <p:nvPr/>
        </p:nvSpPr>
        <p:spPr bwMode="auto">
          <a:xfrm>
            <a:off x="548702" y="1766432"/>
            <a:ext cx="974725" cy="538163"/>
          </a:xfrm>
          <a:custGeom>
            <a:avLst/>
            <a:gdLst>
              <a:gd name="T0" fmla="*/ 73 w 259"/>
              <a:gd name="T1" fmla="*/ 37 h 143"/>
              <a:gd name="T2" fmla="*/ 79 w 259"/>
              <a:gd name="T3" fmla="*/ 143 h 143"/>
              <a:gd name="T4" fmla="*/ 74 w 259"/>
              <a:gd name="T5" fmla="*/ 38 h 143"/>
              <a:gd name="T6" fmla="*/ 67 w 259"/>
              <a:gd name="T7" fmla="*/ 36 h 143"/>
              <a:gd name="T8" fmla="*/ 61 w 259"/>
              <a:gd name="T9" fmla="*/ 143 h 143"/>
              <a:gd name="T10" fmla="*/ 67 w 259"/>
              <a:gd name="T11" fmla="*/ 36 h 143"/>
              <a:gd name="T12" fmla="*/ 49 w 259"/>
              <a:gd name="T13" fmla="*/ 35 h 143"/>
              <a:gd name="T14" fmla="*/ 55 w 259"/>
              <a:gd name="T15" fmla="*/ 143 h 143"/>
              <a:gd name="T16" fmla="*/ 43 w 259"/>
              <a:gd name="T17" fmla="*/ 36 h 143"/>
              <a:gd name="T18" fmla="*/ 37 w 259"/>
              <a:gd name="T19" fmla="*/ 140 h 143"/>
              <a:gd name="T20" fmla="*/ 43 w 259"/>
              <a:gd name="T21" fmla="*/ 36 h 143"/>
              <a:gd name="T22" fmla="*/ 25 w 259"/>
              <a:gd name="T23" fmla="*/ 43 h 143"/>
              <a:gd name="T24" fmla="*/ 31 w 259"/>
              <a:gd name="T25" fmla="*/ 137 h 143"/>
              <a:gd name="T26" fmla="*/ 18 w 259"/>
              <a:gd name="T27" fmla="*/ 48 h 143"/>
              <a:gd name="T28" fmla="*/ 12 w 259"/>
              <a:gd name="T29" fmla="*/ 123 h 143"/>
              <a:gd name="T30" fmla="*/ 18 w 259"/>
              <a:gd name="T31" fmla="*/ 48 h 143"/>
              <a:gd name="T32" fmla="*/ 0 w 259"/>
              <a:gd name="T33" fmla="*/ 84 h 143"/>
              <a:gd name="T34" fmla="*/ 6 w 259"/>
              <a:gd name="T35" fmla="*/ 114 h 143"/>
              <a:gd name="T36" fmla="*/ 85 w 259"/>
              <a:gd name="T37" fmla="*/ 143 h 143"/>
              <a:gd name="T38" fmla="*/ 91 w 259"/>
              <a:gd name="T39" fmla="*/ 16 h 143"/>
              <a:gd name="T40" fmla="*/ 85 w 259"/>
              <a:gd name="T41" fmla="*/ 143 h 143"/>
              <a:gd name="T42" fmla="*/ 103 w 259"/>
              <a:gd name="T43" fmla="*/ 143 h 143"/>
              <a:gd name="T44" fmla="*/ 97 w 259"/>
              <a:gd name="T45" fmla="*/ 12 h 143"/>
              <a:gd name="T46" fmla="*/ 109 w 259"/>
              <a:gd name="T47" fmla="*/ 143 h 143"/>
              <a:gd name="T48" fmla="*/ 115 w 259"/>
              <a:gd name="T49" fmla="*/ 3 h 143"/>
              <a:gd name="T50" fmla="*/ 109 w 259"/>
              <a:gd name="T51" fmla="*/ 143 h 143"/>
              <a:gd name="T52" fmla="*/ 127 w 259"/>
              <a:gd name="T53" fmla="*/ 143 h 143"/>
              <a:gd name="T54" fmla="*/ 121 w 259"/>
              <a:gd name="T55" fmla="*/ 1 h 143"/>
              <a:gd name="T56" fmla="*/ 133 w 259"/>
              <a:gd name="T57" fmla="*/ 143 h 143"/>
              <a:gd name="T58" fmla="*/ 139 w 259"/>
              <a:gd name="T59" fmla="*/ 0 h 143"/>
              <a:gd name="T60" fmla="*/ 137 w 259"/>
              <a:gd name="T61" fmla="*/ 0 h 143"/>
              <a:gd name="T62" fmla="*/ 133 w 259"/>
              <a:gd name="T63" fmla="*/ 143 h 143"/>
              <a:gd name="T64" fmla="*/ 151 w 259"/>
              <a:gd name="T65" fmla="*/ 143 h 143"/>
              <a:gd name="T66" fmla="*/ 145 w 259"/>
              <a:gd name="T67" fmla="*/ 0 h 143"/>
              <a:gd name="T68" fmla="*/ 157 w 259"/>
              <a:gd name="T69" fmla="*/ 143 h 143"/>
              <a:gd name="T70" fmla="*/ 163 w 259"/>
              <a:gd name="T71" fmla="*/ 5 h 143"/>
              <a:gd name="T72" fmla="*/ 157 w 259"/>
              <a:gd name="T73" fmla="*/ 143 h 143"/>
              <a:gd name="T74" fmla="*/ 175 w 259"/>
              <a:gd name="T75" fmla="*/ 143 h 143"/>
              <a:gd name="T76" fmla="*/ 169 w 259"/>
              <a:gd name="T77" fmla="*/ 7 h 143"/>
              <a:gd name="T78" fmla="*/ 181 w 259"/>
              <a:gd name="T79" fmla="*/ 143 h 143"/>
              <a:gd name="T80" fmla="*/ 187 w 259"/>
              <a:gd name="T81" fmla="*/ 20 h 143"/>
              <a:gd name="T82" fmla="*/ 181 w 259"/>
              <a:gd name="T83" fmla="*/ 143 h 143"/>
              <a:gd name="T84" fmla="*/ 199 w 259"/>
              <a:gd name="T85" fmla="*/ 143 h 143"/>
              <a:gd name="T86" fmla="*/ 193 w 259"/>
              <a:gd name="T87" fmla="*/ 27 h 143"/>
              <a:gd name="T88" fmla="*/ 205 w 259"/>
              <a:gd name="T89" fmla="*/ 143 h 143"/>
              <a:gd name="T90" fmla="*/ 211 w 259"/>
              <a:gd name="T91" fmla="*/ 68 h 143"/>
              <a:gd name="T92" fmla="*/ 208 w 259"/>
              <a:gd name="T93" fmla="*/ 68 h 143"/>
              <a:gd name="T94" fmla="*/ 205 w 259"/>
              <a:gd name="T95" fmla="*/ 143 h 143"/>
              <a:gd name="T96" fmla="*/ 223 w 259"/>
              <a:gd name="T97" fmla="*/ 143 h 143"/>
              <a:gd name="T98" fmla="*/ 223 w 259"/>
              <a:gd name="T99" fmla="*/ 66 h 143"/>
              <a:gd name="T100" fmla="*/ 223 w 259"/>
              <a:gd name="T101" fmla="*/ 66 h 143"/>
              <a:gd name="T102" fmla="*/ 217 w 259"/>
              <a:gd name="T103" fmla="*/ 143 h 143"/>
              <a:gd name="T104" fmla="*/ 235 w 259"/>
              <a:gd name="T105" fmla="*/ 141 h 143"/>
              <a:gd name="T106" fmla="*/ 229 w 259"/>
              <a:gd name="T107" fmla="*/ 66 h 143"/>
              <a:gd name="T108" fmla="*/ 241 w 259"/>
              <a:gd name="T109" fmla="*/ 138 h 143"/>
              <a:gd name="T110" fmla="*/ 247 w 259"/>
              <a:gd name="T111" fmla="*/ 74 h 143"/>
              <a:gd name="T112" fmla="*/ 241 w 259"/>
              <a:gd name="T113" fmla="*/ 138 h 143"/>
              <a:gd name="T114" fmla="*/ 259 w 259"/>
              <a:gd name="T115" fmla="*/ 117 h 143"/>
              <a:gd name="T116" fmla="*/ 253 w 259"/>
              <a:gd name="T117" fmla="*/ 8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9" h="143">
                <a:moveTo>
                  <a:pt x="74" y="38"/>
                </a:moveTo>
                <a:cubicBezTo>
                  <a:pt x="73" y="37"/>
                  <a:pt x="73" y="37"/>
                  <a:pt x="73" y="37"/>
                </a:cubicBezTo>
                <a:cubicBezTo>
                  <a:pt x="73" y="143"/>
                  <a:pt x="73" y="143"/>
                  <a:pt x="73" y="143"/>
                </a:cubicBezTo>
                <a:cubicBezTo>
                  <a:pt x="79" y="143"/>
                  <a:pt x="79" y="143"/>
                  <a:pt x="79" y="143"/>
                </a:cubicBezTo>
                <a:cubicBezTo>
                  <a:pt x="79" y="29"/>
                  <a:pt x="79" y="29"/>
                  <a:pt x="79" y="29"/>
                </a:cubicBezTo>
                <a:cubicBezTo>
                  <a:pt x="77" y="32"/>
                  <a:pt x="75" y="35"/>
                  <a:pt x="74" y="38"/>
                </a:cubicBezTo>
                <a:cubicBezTo>
                  <a:pt x="74" y="38"/>
                  <a:pt x="74" y="38"/>
                  <a:pt x="74" y="38"/>
                </a:cubicBezTo>
                <a:close/>
                <a:moveTo>
                  <a:pt x="67" y="36"/>
                </a:moveTo>
                <a:cubicBezTo>
                  <a:pt x="65" y="35"/>
                  <a:pt x="63" y="35"/>
                  <a:pt x="61" y="35"/>
                </a:cubicBezTo>
                <a:cubicBezTo>
                  <a:pt x="61" y="143"/>
                  <a:pt x="61" y="143"/>
                  <a:pt x="61" y="143"/>
                </a:cubicBezTo>
                <a:cubicBezTo>
                  <a:pt x="67" y="143"/>
                  <a:pt x="67" y="143"/>
                  <a:pt x="67" y="143"/>
                </a:cubicBezTo>
                <a:cubicBezTo>
                  <a:pt x="67" y="36"/>
                  <a:pt x="67" y="36"/>
                  <a:pt x="67" y="36"/>
                </a:cubicBezTo>
                <a:close/>
                <a:moveTo>
                  <a:pt x="55" y="34"/>
                </a:moveTo>
                <a:cubicBezTo>
                  <a:pt x="53" y="34"/>
                  <a:pt x="51" y="34"/>
                  <a:pt x="49" y="35"/>
                </a:cubicBezTo>
                <a:cubicBezTo>
                  <a:pt x="49" y="143"/>
                  <a:pt x="49" y="143"/>
                  <a:pt x="49" y="143"/>
                </a:cubicBezTo>
                <a:cubicBezTo>
                  <a:pt x="51" y="143"/>
                  <a:pt x="53" y="143"/>
                  <a:pt x="55" y="143"/>
                </a:cubicBezTo>
                <a:cubicBezTo>
                  <a:pt x="55" y="34"/>
                  <a:pt x="55" y="34"/>
                  <a:pt x="55" y="34"/>
                </a:cubicBezTo>
                <a:close/>
                <a:moveTo>
                  <a:pt x="43" y="36"/>
                </a:moveTo>
                <a:cubicBezTo>
                  <a:pt x="40" y="36"/>
                  <a:pt x="38" y="37"/>
                  <a:pt x="37" y="37"/>
                </a:cubicBezTo>
                <a:cubicBezTo>
                  <a:pt x="37" y="140"/>
                  <a:pt x="37" y="140"/>
                  <a:pt x="37" y="140"/>
                </a:cubicBezTo>
                <a:cubicBezTo>
                  <a:pt x="38" y="140"/>
                  <a:pt x="40" y="141"/>
                  <a:pt x="43" y="142"/>
                </a:cubicBezTo>
                <a:cubicBezTo>
                  <a:pt x="43" y="36"/>
                  <a:pt x="43" y="36"/>
                  <a:pt x="43" y="36"/>
                </a:cubicBezTo>
                <a:close/>
                <a:moveTo>
                  <a:pt x="31" y="40"/>
                </a:moveTo>
                <a:cubicBezTo>
                  <a:pt x="28" y="41"/>
                  <a:pt x="26" y="42"/>
                  <a:pt x="25" y="43"/>
                </a:cubicBezTo>
                <a:cubicBezTo>
                  <a:pt x="25" y="134"/>
                  <a:pt x="25" y="134"/>
                  <a:pt x="25" y="134"/>
                </a:cubicBezTo>
                <a:cubicBezTo>
                  <a:pt x="26" y="135"/>
                  <a:pt x="28" y="136"/>
                  <a:pt x="31" y="137"/>
                </a:cubicBezTo>
                <a:cubicBezTo>
                  <a:pt x="31" y="40"/>
                  <a:pt x="31" y="40"/>
                  <a:pt x="31" y="40"/>
                </a:cubicBezTo>
                <a:close/>
                <a:moveTo>
                  <a:pt x="18" y="48"/>
                </a:moveTo>
                <a:cubicBezTo>
                  <a:pt x="16" y="50"/>
                  <a:pt x="14" y="52"/>
                  <a:pt x="12" y="54"/>
                </a:cubicBezTo>
                <a:cubicBezTo>
                  <a:pt x="12" y="123"/>
                  <a:pt x="12" y="123"/>
                  <a:pt x="12" y="123"/>
                </a:cubicBezTo>
                <a:cubicBezTo>
                  <a:pt x="14" y="125"/>
                  <a:pt x="16" y="127"/>
                  <a:pt x="18" y="129"/>
                </a:cubicBezTo>
                <a:cubicBezTo>
                  <a:pt x="18" y="48"/>
                  <a:pt x="18" y="48"/>
                  <a:pt x="18" y="48"/>
                </a:cubicBezTo>
                <a:close/>
                <a:moveTo>
                  <a:pt x="6" y="63"/>
                </a:moveTo>
                <a:cubicBezTo>
                  <a:pt x="3" y="70"/>
                  <a:pt x="1" y="77"/>
                  <a:pt x="0" y="84"/>
                </a:cubicBezTo>
                <a:cubicBezTo>
                  <a:pt x="0" y="93"/>
                  <a:pt x="0" y="93"/>
                  <a:pt x="0" y="93"/>
                </a:cubicBezTo>
                <a:cubicBezTo>
                  <a:pt x="1" y="100"/>
                  <a:pt x="3" y="107"/>
                  <a:pt x="6" y="114"/>
                </a:cubicBezTo>
                <a:cubicBezTo>
                  <a:pt x="6" y="63"/>
                  <a:pt x="6" y="63"/>
                  <a:pt x="6" y="63"/>
                </a:cubicBezTo>
                <a:close/>
                <a:moveTo>
                  <a:pt x="85" y="143"/>
                </a:moveTo>
                <a:cubicBezTo>
                  <a:pt x="91" y="143"/>
                  <a:pt x="91" y="143"/>
                  <a:pt x="91" y="143"/>
                </a:cubicBezTo>
                <a:cubicBezTo>
                  <a:pt x="91" y="16"/>
                  <a:pt x="91" y="16"/>
                  <a:pt x="91" y="16"/>
                </a:cubicBezTo>
                <a:cubicBezTo>
                  <a:pt x="89" y="18"/>
                  <a:pt x="87" y="20"/>
                  <a:pt x="85" y="22"/>
                </a:cubicBezTo>
                <a:cubicBezTo>
                  <a:pt x="85" y="143"/>
                  <a:pt x="85" y="143"/>
                  <a:pt x="85" y="143"/>
                </a:cubicBezTo>
                <a:close/>
                <a:moveTo>
                  <a:pt x="97" y="143"/>
                </a:moveTo>
                <a:cubicBezTo>
                  <a:pt x="103" y="143"/>
                  <a:pt x="103" y="143"/>
                  <a:pt x="103" y="143"/>
                </a:cubicBezTo>
                <a:cubicBezTo>
                  <a:pt x="103" y="8"/>
                  <a:pt x="103" y="8"/>
                  <a:pt x="103" y="8"/>
                </a:cubicBezTo>
                <a:cubicBezTo>
                  <a:pt x="101" y="9"/>
                  <a:pt x="99" y="11"/>
                  <a:pt x="97" y="12"/>
                </a:cubicBezTo>
                <a:cubicBezTo>
                  <a:pt x="97" y="143"/>
                  <a:pt x="97" y="143"/>
                  <a:pt x="97" y="143"/>
                </a:cubicBezTo>
                <a:close/>
                <a:moveTo>
                  <a:pt x="109" y="143"/>
                </a:moveTo>
                <a:cubicBezTo>
                  <a:pt x="115" y="143"/>
                  <a:pt x="115" y="143"/>
                  <a:pt x="115" y="143"/>
                </a:cubicBezTo>
                <a:cubicBezTo>
                  <a:pt x="115" y="3"/>
                  <a:pt x="115" y="3"/>
                  <a:pt x="115" y="3"/>
                </a:cubicBezTo>
                <a:cubicBezTo>
                  <a:pt x="113" y="4"/>
                  <a:pt x="111" y="5"/>
                  <a:pt x="109" y="5"/>
                </a:cubicBezTo>
                <a:cubicBezTo>
                  <a:pt x="109" y="143"/>
                  <a:pt x="109" y="143"/>
                  <a:pt x="109" y="143"/>
                </a:cubicBezTo>
                <a:close/>
                <a:moveTo>
                  <a:pt x="121" y="143"/>
                </a:moveTo>
                <a:cubicBezTo>
                  <a:pt x="127" y="143"/>
                  <a:pt x="127" y="143"/>
                  <a:pt x="127" y="143"/>
                </a:cubicBezTo>
                <a:cubicBezTo>
                  <a:pt x="127" y="0"/>
                  <a:pt x="127" y="0"/>
                  <a:pt x="127" y="0"/>
                </a:cubicBezTo>
                <a:cubicBezTo>
                  <a:pt x="125" y="1"/>
                  <a:pt x="123" y="1"/>
                  <a:pt x="121" y="1"/>
                </a:cubicBezTo>
                <a:cubicBezTo>
                  <a:pt x="121" y="143"/>
                  <a:pt x="121" y="143"/>
                  <a:pt x="121" y="143"/>
                </a:cubicBezTo>
                <a:close/>
                <a:moveTo>
                  <a:pt x="133" y="143"/>
                </a:moveTo>
                <a:cubicBezTo>
                  <a:pt x="139" y="143"/>
                  <a:pt x="139" y="143"/>
                  <a:pt x="139" y="143"/>
                </a:cubicBezTo>
                <a:cubicBezTo>
                  <a:pt x="139" y="0"/>
                  <a:pt x="139" y="0"/>
                  <a:pt x="139" y="0"/>
                </a:cubicBezTo>
                <a:cubicBezTo>
                  <a:pt x="138" y="0"/>
                  <a:pt x="137" y="0"/>
                  <a:pt x="137" y="0"/>
                </a:cubicBezTo>
                <a:cubicBezTo>
                  <a:pt x="137" y="0"/>
                  <a:pt x="137" y="0"/>
                  <a:pt x="137" y="0"/>
                </a:cubicBezTo>
                <a:cubicBezTo>
                  <a:pt x="135" y="0"/>
                  <a:pt x="134" y="0"/>
                  <a:pt x="133" y="0"/>
                </a:cubicBezTo>
                <a:cubicBezTo>
                  <a:pt x="133" y="143"/>
                  <a:pt x="133" y="143"/>
                  <a:pt x="133" y="143"/>
                </a:cubicBezTo>
                <a:close/>
                <a:moveTo>
                  <a:pt x="145" y="143"/>
                </a:moveTo>
                <a:cubicBezTo>
                  <a:pt x="151" y="143"/>
                  <a:pt x="151" y="143"/>
                  <a:pt x="151" y="143"/>
                </a:cubicBezTo>
                <a:cubicBezTo>
                  <a:pt x="151" y="1"/>
                  <a:pt x="151" y="1"/>
                  <a:pt x="151" y="1"/>
                </a:cubicBezTo>
                <a:cubicBezTo>
                  <a:pt x="149" y="1"/>
                  <a:pt x="147" y="0"/>
                  <a:pt x="145" y="0"/>
                </a:cubicBezTo>
                <a:cubicBezTo>
                  <a:pt x="145" y="143"/>
                  <a:pt x="145" y="143"/>
                  <a:pt x="145" y="143"/>
                </a:cubicBezTo>
                <a:close/>
                <a:moveTo>
                  <a:pt x="157" y="143"/>
                </a:moveTo>
                <a:cubicBezTo>
                  <a:pt x="163" y="143"/>
                  <a:pt x="163" y="143"/>
                  <a:pt x="163" y="143"/>
                </a:cubicBezTo>
                <a:cubicBezTo>
                  <a:pt x="163" y="5"/>
                  <a:pt x="163" y="5"/>
                  <a:pt x="163" y="5"/>
                </a:cubicBezTo>
                <a:cubicBezTo>
                  <a:pt x="161" y="4"/>
                  <a:pt x="159" y="3"/>
                  <a:pt x="157" y="3"/>
                </a:cubicBezTo>
                <a:cubicBezTo>
                  <a:pt x="157" y="143"/>
                  <a:pt x="157" y="143"/>
                  <a:pt x="157" y="143"/>
                </a:cubicBezTo>
                <a:close/>
                <a:moveTo>
                  <a:pt x="169" y="143"/>
                </a:moveTo>
                <a:cubicBezTo>
                  <a:pt x="175" y="143"/>
                  <a:pt x="175" y="143"/>
                  <a:pt x="175" y="143"/>
                </a:cubicBezTo>
                <a:cubicBezTo>
                  <a:pt x="175" y="11"/>
                  <a:pt x="175" y="11"/>
                  <a:pt x="175" y="11"/>
                </a:cubicBezTo>
                <a:cubicBezTo>
                  <a:pt x="173" y="9"/>
                  <a:pt x="171" y="8"/>
                  <a:pt x="169" y="7"/>
                </a:cubicBezTo>
                <a:cubicBezTo>
                  <a:pt x="169" y="143"/>
                  <a:pt x="169" y="143"/>
                  <a:pt x="169" y="143"/>
                </a:cubicBezTo>
                <a:close/>
                <a:moveTo>
                  <a:pt x="181" y="143"/>
                </a:moveTo>
                <a:cubicBezTo>
                  <a:pt x="187" y="143"/>
                  <a:pt x="187" y="143"/>
                  <a:pt x="187" y="143"/>
                </a:cubicBezTo>
                <a:cubicBezTo>
                  <a:pt x="187" y="20"/>
                  <a:pt x="187" y="20"/>
                  <a:pt x="187" y="20"/>
                </a:cubicBezTo>
                <a:cubicBezTo>
                  <a:pt x="185" y="18"/>
                  <a:pt x="183" y="17"/>
                  <a:pt x="181" y="15"/>
                </a:cubicBezTo>
                <a:cubicBezTo>
                  <a:pt x="181" y="143"/>
                  <a:pt x="181" y="143"/>
                  <a:pt x="181" y="143"/>
                </a:cubicBezTo>
                <a:close/>
                <a:moveTo>
                  <a:pt x="193" y="143"/>
                </a:moveTo>
                <a:cubicBezTo>
                  <a:pt x="199" y="143"/>
                  <a:pt x="199" y="143"/>
                  <a:pt x="199" y="143"/>
                </a:cubicBezTo>
                <a:cubicBezTo>
                  <a:pt x="199" y="36"/>
                  <a:pt x="199" y="36"/>
                  <a:pt x="199" y="36"/>
                </a:cubicBezTo>
                <a:cubicBezTo>
                  <a:pt x="197" y="33"/>
                  <a:pt x="195" y="30"/>
                  <a:pt x="193" y="27"/>
                </a:cubicBezTo>
                <a:cubicBezTo>
                  <a:pt x="193" y="143"/>
                  <a:pt x="193" y="143"/>
                  <a:pt x="193" y="143"/>
                </a:cubicBezTo>
                <a:close/>
                <a:moveTo>
                  <a:pt x="205" y="143"/>
                </a:moveTo>
                <a:cubicBezTo>
                  <a:pt x="211" y="143"/>
                  <a:pt x="211" y="143"/>
                  <a:pt x="211" y="143"/>
                </a:cubicBezTo>
                <a:cubicBezTo>
                  <a:pt x="211" y="68"/>
                  <a:pt x="211" y="68"/>
                  <a:pt x="211" y="68"/>
                </a:cubicBezTo>
                <a:cubicBezTo>
                  <a:pt x="210" y="68"/>
                  <a:pt x="209" y="68"/>
                  <a:pt x="208" y="68"/>
                </a:cubicBezTo>
                <a:cubicBezTo>
                  <a:pt x="208" y="68"/>
                  <a:pt x="208" y="68"/>
                  <a:pt x="208" y="68"/>
                </a:cubicBezTo>
                <a:cubicBezTo>
                  <a:pt x="208" y="62"/>
                  <a:pt x="207" y="56"/>
                  <a:pt x="205" y="50"/>
                </a:cubicBezTo>
                <a:cubicBezTo>
                  <a:pt x="205" y="143"/>
                  <a:pt x="205" y="143"/>
                  <a:pt x="205" y="143"/>
                </a:cubicBezTo>
                <a:close/>
                <a:moveTo>
                  <a:pt x="217" y="143"/>
                </a:moveTo>
                <a:cubicBezTo>
                  <a:pt x="223" y="143"/>
                  <a:pt x="223" y="143"/>
                  <a:pt x="223" y="143"/>
                </a:cubicBezTo>
                <a:cubicBezTo>
                  <a:pt x="223" y="143"/>
                  <a:pt x="223" y="143"/>
                  <a:pt x="223" y="143"/>
                </a:cubicBezTo>
                <a:cubicBezTo>
                  <a:pt x="223" y="66"/>
                  <a:pt x="223" y="66"/>
                  <a:pt x="223" y="66"/>
                </a:cubicBezTo>
                <a:cubicBezTo>
                  <a:pt x="223" y="66"/>
                  <a:pt x="223" y="66"/>
                  <a:pt x="223" y="66"/>
                </a:cubicBezTo>
                <a:cubicBezTo>
                  <a:pt x="223" y="66"/>
                  <a:pt x="223" y="66"/>
                  <a:pt x="223" y="66"/>
                </a:cubicBezTo>
                <a:cubicBezTo>
                  <a:pt x="221" y="66"/>
                  <a:pt x="219" y="66"/>
                  <a:pt x="217" y="66"/>
                </a:cubicBezTo>
                <a:cubicBezTo>
                  <a:pt x="217" y="143"/>
                  <a:pt x="217" y="143"/>
                  <a:pt x="217" y="143"/>
                </a:cubicBezTo>
                <a:close/>
                <a:moveTo>
                  <a:pt x="229" y="142"/>
                </a:moveTo>
                <a:cubicBezTo>
                  <a:pt x="231" y="142"/>
                  <a:pt x="233" y="142"/>
                  <a:pt x="235" y="141"/>
                </a:cubicBezTo>
                <a:cubicBezTo>
                  <a:pt x="235" y="68"/>
                  <a:pt x="235" y="68"/>
                  <a:pt x="235" y="68"/>
                </a:cubicBezTo>
                <a:cubicBezTo>
                  <a:pt x="233" y="67"/>
                  <a:pt x="231" y="67"/>
                  <a:pt x="229" y="66"/>
                </a:cubicBezTo>
                <a:cubicBezTo>
                  <a:pt x="229" y="142"/>
                  <a:pt x="229" y="142"/>
                  <a:pt x="229" y="142"/>
                </a:cubicBezTo>
                <a:close/>
                <a:moveTo>
                  <a:pt x="241" y="138"/>
                </a:moveTo>
                <a:cubicBezTo>
                  <a:pt x="243" y="137"/>
                  <a:pt x="245" y="136"/>
                  <a:pt x="247" y="134"/>
                </a:cubicBezTo>
                <a:cubicBezTo>
                  <a:pt x="247" y="74"/>
                  <a:pt x="247" y="74"/>
                  <a:pt x="247" y="74"/>
                </a:cubicBezTo>
                <a:cubicBezTo>
                  <a:pt x="245" y="73"/>
                  <a:pt x="243" y="71"/>
                  <a:pt x="241" y="70"/>
                </a:cubicBezTo>
                <a:cubicBezTo>
                  <a:pt x="241" y="138"/>
                  <a:pt x="241" y="138"/>
                  <a:pt x="241" y="138"/>
                </a:cubicBezTo>
                <a:close/>
                <a:moveTo>
                  <a:pt x="253" y="128"/>
                </a:moveTo>
                <a:cubicBezTo>
                  <a:pt x="256" y="125"/>
                  <a:pt x="258" y="121"/>
                  <a:pt x="259" y="117"/>
                </a:cubicBezTo>
                <a:cubicBezTo>
                  <a:pt x="259" y="91"/>
                  <a:pt x="259" y="91"/>
                  <a:pt x="259" y="91"/>
                </a:cubicBezTo>
                <a:cubicBezTo>
                  <a:pt x="258" y="87"/>
                  <a:pt x="256" y="84"/>
                  <a:pt x="253" y="80"/>
                </a:cubicBezTo>
                <a:cubicBezTo>
                  <a:pt x="253" y="128"/>
                  <a:pt x="253" y="128"/>
                  <a:pt x="253" y="128"/>
                </a:cubicBezTo>
                <a:close/>
              </a:path>
            </a:pathLst>
          </a:custGeom>
          <a:solidFill>
            <a:srgbClr val="5FC1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D1B61"/>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 name="Freeform 50">
            <a:extLst>
              <a:ext uri="{FF2B5EF4-FFF2-40B4-BE49-F238E27FC236}">
                <a16:creationId xmlns:a16="http://schemas.microsoft.com/office/drawing/2014/main" id="{41521C0E-474D-447E-803A-5E7697FF6F4B}"/>
              </a:ext>
            </a:extLst>
          </p:cNvPr>
          <p:cNvSpPr>
            <a:spLocks/>
          </p:cNvSpPr>
          <p:nvPr/>
        </p:nvSpPr>
        <p:spPr bwMode="auto">
          <a:xfrm>
            <a:off x="329735" y="1923871"/>
            <a:ext cx="804862" cy="439738"/>
          </a:xfrm>
          <a:custGeom>
            <a:avLst/>
            <a:gdLst>
              <a:gd name="T0" fmla="*/ 60 w 214"/>
              <a:gd name="T1" fmla="*/ 31 h 117"/>
              <a:gd name="T2" fmla="*/ 45 w 214"/>
              <a:gd name="T3" fmla="*/ 28 h 117"/>
              <a:gd name="T4" fmla="*/ 45 w 214"/>
              <a:gd name="T5" fmla="*/ 28 h 117"/>
              <a:gd name="T6" fmla="*/ 0 w 214"/>
              <a:gd name="T7" fmla="*/ 72 h 117"/>
              <a:gd name="T8" fmla="*/ 0 w 214"/>
              <a:gd name="T9" fmla="*/ 72 h 117"/>
              <a:gd name="T10" fmla="*/ 45 w 214"/>
              <a:gd name="T11" fmla="*/ 117 h 117"/>
              <a:gd name="T12" fmla="*/ 45 w 214"/>
              <a:gd name="T13" fmla="*/ 117 h 117"/>
              <a:gd name="T14" fmla="*/ 182 w 214"/>
              <a:gd name="T15" fmla="*/ 117 h 117"/>
              <a:gd name="T16" fmla="*/ 214 w 214"/>
              <a:gd name="T17" fmla="*/ 85 h 117"/>
              <a:gd name="T18" fmla="*/ 182 w 214"/>
              <a:gd name="T19" fmla="*/ 54 h 117"/>
              <a:gd name="T20" fmla="*/ 182 w 214"/>
              <a:gd name="T21" fmla="*/ 54 h 117"/>
              <a:gd name="T22" fmla="*/ 171 w 214"/>
              <a:gd name="T23" fmla="*/ 56 h 117"/>
              <a:gd name="T24" fmla="*/ 171 w 214"/>
              <a:gd name="T25" fmla="*/ 56 h 117"/>
              <a:gd name="T26" fmla="*/ 112 w 214"/>
              <a:gd name="T27" fmla="*/ 0 h 117"/>
              <a:gd name="T28" fmla="*/ 112 w 214"/>
              <a:gd name="T29" fmla="*/ 0 h 117"/>
              <a:gd name="T30" fmla="*/ 60 w 214"/>
              <a:gd name="T31" fmla="*/ 31 h 117"/>
              <a:gd name="T32" fmla="*/ 60 w 214"/>
              <a:gd name="T33" fmla="*/ 3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4" h="117">
                <a:moveTo>
                  <a:pt x="60" y="31"/>
                </a:moveTo>
                <a:cubicBezTo>
                  <a:pt x="55" y="29"/>
                  <a:pt x="50" y="28"/>
                  <a:pt x="45" y="28"/>
                </a:cubicBezTo>
                <a:cubicBezTo>
                  <a:pt x="45" y="28"/>
                  <a:pt x="45" y="28"/>
                  <a:pt x="45" y="28"/>
                </a:cubicBezTo>
                <a:cubicBezTo>
                  <a:pt x="20" y="28"/>
                  <a:pt x="0" y="48"/>
                  <a:pt x="0" y="72"/>
                </a:cubicBezTo>
                <a:cubicBezTo>
                  <a:pt x="0" y="72"/>
                  <a:pt x="0" y="72"/>
                  <a:pt x="0" y="72"/>
                </a:cubicBezTo>
                <a:cubicBezTo>
                  <a:pt x="0" y="97"/>
                  <a:pt x="20" y="117"/>
                  <a:pt x="45" y="117"/>
                </a:cubicBezTo>
                <a:cubicBezTo>
                  <a:pt x="45" y="117"/>
                  <a:pt x="45" y="117"/>
                  <a:pt x="45" y="117"/>
                </a:cubicBezTo>
                <a:cubicBezTo>
                  <a:pt x="182" y="117"/>
                  <a:pt x="182" y="117"/>
                  <a:pt x="182" y="117"/>
                </a:cubicBezTo>
                <a:cubicBezTo>
                  <a:pt x="200" y="117"/>
                  <a:pt x="214" y="103"/>
                  <a:pt x="214" y="85"/>
                </a:cubicBezTo>
                <a:cubicBezTo>
                  <a:pt x="214" y="68"/>
                  <a:pt x="200" y="54"/>
                  <a:pt x="182" y="54"/>
                </a:cubicBezTo>
                <a:cubicBezTo>
                  <a:pt x="182" y="54"/>
                  <a:pt x="182" y="54"/>
                  <a:pt x="182" y="54"/>
                </a:cubicBezTo>
                <a:cubicBezTo>
                  <a:pt x="178" y="54"/>
                  <a:pt x="174" y="54"/>
                  <a:pt x="171" y="56"/>
                </a:cubicBezTo>
                <a:cubicBezTo>
                  <a:pt x="171" y="56"/>
                  <a:pt x="171" y="56"/>
                  <a:pt x="171" y="56"/>
                </a:cubicBezTo>
                <a:cubicBezTo>
                  <a:pt x="169" y="25"/>
                  <a:pt x="144" y="0"/>
                  <a:pt x="112" y="0"/>
                </a:cubicBezTo>
                <a:cubicBezTo>
                  <a:pt x="112" y="0"/>
                  <a:pt x="112" y="0"/>
                  <a:pt x="112" y="0"/>
                </a:cubicBezTo>
                <a:cubicBezTo>
                  <a:pt x="90" y="0"/>
                  <a:pt x="70" y="12"/>
                  <a:pt x="60" y="31"/>
                </a:cubicBezTo>
                <a:cubicBezTo>
                  <a:pt x="60" y="31"/>
                  <a:pt x="60" y="31"/>
                  <a:pt x="60" y="31"/>
                </a:cubicBezTo>
                <a:close/>
              </a:path>
            </a:pathLst>
          </a:custGeom>
          <a:solidFill>
            <a:srgbClr val="5FC1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D1B61"/>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4" name="Google Shape;602;p32">
            <a:extLst>
              <a:ext uri="{FF2B5EF4-FFF2-40B4-BE49-F238E27FC236}">
                <a16:creationId xmlns:a16="http://schemas.microsoft.com/office/drawing/2014/main" id="{AD095E16-C721-4567-A9BA-1AF181A5E09C}"/>
              </a:ext>
            </a:extLst>
          </p:cNvPr>
          <p:cNvSpPr/>
          <p:nvPr/>
        </p:nvSpPr>
        <p:spPr>
          <a:xfrm flipH="1">
            <a:off x="228597" y="123939"/>
            <a:ext cx="11963401" cy="790461"/>
          </a:xfrm>
          <a:prstGeom prst="roundRect">
            <a:avLst>
              <a:gd name="adj" fmla="val 20155"/>
            </a:avLst>
          </a:prstGeom>
          <a:ln>
            <a:headEnd type="none" w="sm" len="sm"/>
            <a:tailEnd type="none" w="sm" len="sm"/>
          </a:ln>
        </p:spPr>
        <p:style>
          <a:lnRef idx="2">
            <a:schemeClr val="accent5">
              <a:shade val="50000"/>
            </a:schemeClr>
          </a:lnRef>
          <a:fillRef idx="1">
            <a:schemeClr val="accent5"/>
          </a:fillRef>
          <a:effectRef idx="0">
            <a:schemeClr val="accent5"/>
          </a:effectRef>
          <a:fontRef idx="minor">
            <a:schemeClr val="lt1"/>
          </a:fontRef>
        </p:style>
        <p:txBody>
          <a:bodyPr spcFirstLastPara="1" wrap="square" lIns="121900" tIns="121900" rIns="121900" bIns="121900" anchor="ctr" anchorCtr="0">
            <a:noAutofit/>
          </a:bodyPr>
          <a:lstStyle/>
          <a:p>
            <a:pPr lvl="0" algn="ctr" defTabSz="1219170">
              <a:buClr>
                <a:srgbClr val="000000"/>
              </a:buClr>
              <a:defRPr/>
            </a:pPr>
            <a:r>
              <a:rPr lang="vi-VN" sz="33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Viết 3 - 5 câu tả một đồ vật cần dùng để tránh nắng tránh mưa.</a:t>
            </a:r>
          </a:p>
        </p:txBody>
      </p:sp>
      <p:cxnSp>
        <p:nvCxnSpPr>
          <p:cNvPr id="46" name="Straight Connector 45">
            <a:extLst>
              <a:ext uri="{FF2B5EF4-FFF2-40B4-BE49-F238E27FC236}">
                <a16:creationId xmlns:a16="http://schemas.microsoft.com/office/drawing/2014/main" id="{CD6B9EFA-50A4-4CFD-A00F-5667A5E6A8AB}"/>
              </a:ext>
            </a:extLst>
          </p:cNvPr>
          <p:cNvCxnSpPr>
            <a:cxnSpLocks/>
            <a:stCxn id="59" idx="3"/>
          </p:cNvCxnSpPr>
          <p:nvPr/>
        </p:nvCxnSpPr>
        <p:spPr>
          <a:xfrm>
            <a:off x="4107828" y="3577248"/>
            <a:ext cx="456201" cy="0"/>
          </a:xfrm>
          <a:prstGeom prst="line">
            <a:avLst/>
          </a:prstGeom>
          <a:noFill/>
          <a:ln w="76200" cap="flat" cmpd="sng" algn="ctr">
            <a:solidFill>
              <a:srgbClr val="3F9795"/>
            </a:solidFill>
            <a:prstDash val="solid"/>
          </a:ln>
          <a:effectLst/>
        </p:spPr>
      </p:cxnSp>
      <p:cxnSp>
        <p:nvCxnSpPr>
          <p:cNvPr id="47" name="Straight Connector 46">
            <a:extLst>
              <a:ext uri="{FF2B5EF4-FFF2-40B4-BE49-F238E27FC236}">
                <a16:creationId xmlns:a16="http://schemas.microsoft.com/office/drawing/2014/main" id="{D1B911B3-1B90-418B-B7E4-076909FE16A6}"/>
              </a:ext>
            </a:extLst>
          </p:cNvPr>
          <p:cNvCxnSpPr>
            <a:cxnSpLocks/>
          </p:cNvCxnSpPr>
          <p:nvPr/>
        </p:nvCxnSpPr>
        <p:spPr>
          <a:xfrm>
            <a:off x="6592274" y="3670984"/>
            <a:ext cx="694665" cy="2"/>
          </a:xfrm>
          <a:prstGeom prst="line">
            <a:avLst/>
          </a:prstGeom>
          <a:noFill/>
          <a:ln w="76200" cap="flat" cmpd="sng" algn="ctr">
            <a:solidFill>
              <a:srgbClr val="3F9795"/>
            </a:solidFill>
            <a:prstDash val="solid"/>
          </a:ln>
          <a:effectLst/>
        </p:spPr>
      </p:cxnSp>
      <p:cxnSp>
        <p:nvCxnSpPr>
          <p:cNvPr id="48" name="Straight Connector 47">
            <a:extLst>
              <a:ext uri="{FF2B5EF4-FFF2-40B4-BE49-F238E27FC236}">
                <a16:creationId xmlns:a16="http://schemas.microsoft.com/office/drawing/2014/main" id="{055060E1-4DBA-4A90-884D-E52A8576916F}"/>
              </a:ext>
            </a:extLst>
          </p:cNvPr>
          <p:cNvCxnSpPr>
            <a:cxnSpLocks/>
            <a:stCxn id="56" idx="0"/>
            <a:endCxn id="50" idx="4"/>
          </p:cNvCxnSpPr>
          <p:nvPr/>
        </p:nvCxnSpPr>
        <p:spPr>
          <a:xfrm flipH="1" flipV="1">
            <a:off x="5663536" y="4696217"/>
            <a:ext cx="35208" cy="307080"/>
          </a:xfrm>
          <a:prstGeom prst="line">
            <a:avLst/>
          </a:prstGeom>
          <a:noFill/>
          <a:ln w="76200" cap="flat" cmpd="sng" algn="ctr">
            <a:solidFill>
              <a:srgbClr val="3F9795"/>
            </a:solidFill>
            <a:prstDash val="solid"/>
          </a:ln>
          <a:effectLst/>
        </p:spPr>
      </p:cxnSp>
      <p:grpSp>
        <p:nvGrpSpPr>
          <p:cNvPr id="49" name="Group 48">
            <a:extLst>
              <a:ext uri="{FF2B5EF4-FFF2-40B4-BE49-F238E27FC236}">
                <a16:creationId xmlns:a16="http://schemas.microsoft.com/office/drawing/2014/main" id="{0910BA3A-8324-4BE9-8066-348ECEB5B715}"/>
              </a:ext>
            </a:extLst>
          </p:cNvPr>
          <p:cNvGrpSpPr/>
          <p:nvPr/>
        </p:nvGrpSpPr>
        <p:grpSpPr>
          <a:xfrm>
            <a:off x="4446740" y="2719617"/>
            <a:ext cx="2410194" cy="1976600"/>
            <a:chOff x="2731531" y="2050473"/>
            <a:chExt cx="1450117" cy="1274618"/>
          </a:xfrm>
        </p:grpSpPr>
        <p:sp>
          <p:nvSpPr>
            <p:cNvPr id="50" name="Oval 49">
              <a:extLst>
                <a:ext uri="{FF2B5EF4-FFF2-40B4-BE49-F238E27FC236}">
                  <a16:creationId xmlns:a16="http://schemas.microsoft.com/office/drawing/2014/main" id="{496F3389-4BC0-4D72-82D1-399C17173A6E}"/>
                </a:ext>
              </a:extLst>
            </p:cNvPr>
            <p:cNvSpPr/>
            <p:nvPr/>
          </p:nvSpPr>
          <p:spPr>
            <a:xfrm>
              <a:off x="2826319" y="2050473"/>
              <a:ext cx="1274618" cy="1274618"/>
            </a:xfrm>
            <a:prstGeom prst="ellipse">
              <a:avLst/>
            </a:prstGeom>
            <a:solidFill>
              <a:srgbClr val="BAE5E4"/>
            </a:solidFill>
            <a:ln w="25400" cap="flat" cmpd="sng" algn="ctr">
              <a:solidFill>
                <a:srgbClr val="BAE5E4"/>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1" name="TextBox 50">
              <a:extLst>
                <a:ext uri="{FF2B5EF4-FFF2-40B4-BE49-F238E27FC236}">
                  <a16:creationId xmlns:a16="http://schemas.microsoft.com/office/drawing/2014/main" id="{95E9C472-5FC2-4655-8847-F9D7C3DF938D}"/>
                </a:ext>
              </a:extLst>
            </p:cNvPr>
            <p:cNvSpPr txBox="1"/>
            <p:nvPr/>
          </p:nvSpPr>
          <p:spPr>
            <a:xfrm>
              <a:off x="2731531" y="2430318"/>
              <a:ext cx="1450117" cy="4564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Tả đồ vật</a:t>
              </a:r>
              <a:endParaRPr kumimoji="0" lang="en-VN"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52" name="Group 51">
            <a:extLst>
              <a:ext uri="{FF2B5EF4-FFF2-40B4-BE49-F238E27FC236}">
                <a16:creationId xmlns:a16="http://schemas.microsoft.com/office/drawing/2014/main" id="{AE7C38A1-C9C4-4491-AFDD-C4613ACFDFF9}"/>
              </a:ext>
            </a:extLst>
          </p:cNvPr>
          <p:cNvGrpSpPr/>
          <p:nvPr/>
        </p:nvGrpSpPr>
        <p:grpSpPr>
          <a:xfrm>
            <a:off x="7247721" y="2637948"/>
            <a:ext cx="4385916" cy="1799467"/>
            <a:chOff x="4830610" y="1872010"/>
            <a:chExt cx="1873519" cy="1619336"/>
          </a:xfrm>
        </p:grpSpPr>
        <p:sp>
          <p:nvSpPr>
            <p:cNvPr id="53" name="Rounded Rectangle 49">
              <a:extLst>
                <a:ext uri="{FF2B5EF4-FFF2-40B4-BE49-F238E27FC236}">
                  <a16:creationId xmlns:a16="http://schemas.microsoft.com/office/drawing/2014/main" id="{785C3394-A27F-4E1C-9B09-7F6AE4AB22DD}"/>
                </a:ext>
              </a:extLst>
            </p:cNvPr>
            <p:cNvSpPr/>
            <p:nvPr/>
          </p:nvSpPr>
          <p:spPr>
            <a:xfrm>
              <a:off x="4830610" y="1884218"/>
              <a:ext cx="1804473" cy="1607128"/>
            </a:xfrm>
            <a:prstGeom prst="roundRect">
              <a:avLst/>
            </a:prstGeom>
            <a:solidFill>
              <a:srgbClr val="FC7D77">
                <a:lumMod val="40000"/>
                <a:lumOff val="60000"/>
              </a:srgbClr>
            </a:solidFill>
            <a:ln w="25400" cap="flat" cmpd="sng" algn="ctr">
              <a:solidFill>
                <a:srgbClr val="FC7D77">
                  <a:lumMod val="20000"/>
                  <a:lumOff val="8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4" name="TextBox 53">
              <a:extLst>
                <a:ext uri="{FF2B5EF4-FFF2-40B4-BE49-F238E27FC236}">
                  <a16:creationId xmlns:a16="http://schemas.microsoft.com/office/drawing/2014/main" id="{3365D3DF-A18F-4E0F-AE77-067AF07EC00B}"/>
                </a:ext>
              </a:extLst>
            </p:cNvPr>
            <p:cNvSpPr txBox="1"/>
            <p:nvPr/>
          </p:nvSpPr>
          <p:spPr>
            <a:xfrm>
              <a:off x="4899656" y="1872010"/>
              <a:ext cx="1804473" cy="116701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Đồ vật đó có gì nổi bật về hình dạng, màu sắc,…? </a:t>
              </a:r>
              <a:endParaRPr kumimoji="0" lang="en-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55" name="Group 54">
            <a:extLst>
              <a:ext uri="{FF2B5EF4-FFF2-40B4-BE49-F238E27FC236}">
                <a16:creationId xmlns:a16="http://schemas.microsoft.com/office/drawing/2014/main" id="{456B76AC-4822-491A-BE47-7673148F3838}"/>
              </a:ext>
            </a:extLst>
          </p:cNvPr>
          <p:cNvGrpSpPr/>
          <p:nvPr/>
        </p:nvGrpSpPr>
        <p:grpSpPr>
          <a:xfrm>
            <a:off x="3882996" y="5003298"/>
            <a:ext cx="3631495" cy="1785901"/>
            <a:chOff x="1813995" y="3867973"/>
            <a:chExt cx="3299265" cy="965116"/>
          </a:xfrm>
        </p:grpSpPr>
        <p:sp>
          <p:nvSpPr>
            <p:cNvPr id="56" name="Rounded Rectangle 50">
              <a:extLst>
                <a:ext uri="{FF2B5EF4-FFF2-40B4-BE49-F238E27FC236}">
                  <a16:creationId xmlns:a16="http://schemas.microsoft.com/office/drawing/2014/main" id="{99338705-073A-404B-8A4D-9B9B194908BF}"/>
                </a:ext>
              </a:extLst>
            </p:cNvPr>
            <p:cNvSpPr/>
            <p:nvPr/>
          </p:nvSpPr>
          <p:spPr>
            <a:xfrm>
              <a:off x="1813995" y="3867973"/>
              <a:ext cx="3299265" cy="965116"/>
            </a:xfrm>
            <a:prstGeom prst="roundRect">
              <a:avLst/>
            </a:prstGeom>
            <a:solidFill>
              <a:srgbClr val="D7EDA9"/>
            </a:solidFill>
            <a:ln w="25400" cap="flat" cmpd="sng" algn="ctr">
              <a:solidFill>
                <a:srgbClr val="F4F6D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7" name="TextBox 56">
              <a:extLst>
                <a:ext uri="{FF2B5EF4-FFF2-40B4-BE49-F238E27FC236}">
                  <a16:creationId xmlns:a16="http://schemas.microsoft.com/office/drawing/2014/main" id="{1F6CB188-5DA9-41E8-9A42-CBB968CA5D6C}"/>
                </a:ext>
              </a:extLst>
            </p:cNvPr>
            <p:cNvSpPr txBox="1"/>
            <p:nvPr/>
          </p:nvSpPr>
          <p:spPr>
            <a:xfrm>
              <a:off x="1813995" y="3965486"/>
              <a:ext cx="3299264" cy="70081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(3) Em thường dùng đồ vật đó vào lúc nào?</a:t>
              </a:r>
            </a:p>
          </p:txBody>
        </p:sp>
      </p:grpSp>
      <p:grpSp>
        <p:nvGrpSpPr>
          <p:cNvPr id="58" name="Group 57">
            <a:extLst>
              <a:ext uri="{FF2B5EF4-FFF2-40B4-BE49-F238E27FC236}">
                <a16:creationId xmlns:a16="http://schemas.microsoft.com/office/drawing/2014/main" id="{491460FC-48F5-445B-BAB2-A0A3F2BF9C7B}"/>
              </a:ext>
            </a:extLst>
          </p:cNvPr>
          <p:cNvGrpSpPr/>
          <p:nvPr/>
        </p:nvGrpSpPr>
        <p:grpSpPr>
          <a:xfrm>
            <a:off x="1135055" y="2577819"/>
            <a:ext cx="2972773" cy="1943161"/>
            <a:chOff x="342643" y="1686545"/>
            <a:chExt cx="1666293" cy="1768960"/>
          </a:xfrm>
        </p:grpSpPr>
        <p:sp>
          <p:nvSpPr>
            <p:cNvPr id="59" name="Rounded Rectangle 20">
              <a:extLst>
                <a:ext uri="{FF2B5EF4-FFF2-40B4-BE49-F238E27FC236}">
                  <a16:creationId xmlns:a16="http://schemas.microsoft.com/office/drawing/2014/main" id="{14C97795-9939-48E4-9E09-30A9C986C033}"/>
                </a:ext>
              </a:extLst>
            </p:cNvPr>
            <p:cNvSpPr/>
            <p:nvPr/>
          </p:nvSpPr>
          <p:spPr>
            <a:xfrm>
              <a:off x="342643" y="1792813"/>
              <a:ext cx="1666293" cy="1607128"/>
            </a:xfrm>
            <a:prstGeom prst="roundRect">
              <a:avLst/>
            </a:prstGeom>
            <a:solidFill>
              <a:srgbClr val="FFAB40">
                <a:lumMod val="20000"/>
                <a:lumOff val="80000"/>
              </a:srgbClr>
            </a:solidFill>
            <a:ln w="25400" cap="flat" cmpd="sng" algn="ctr">
              <a:solidFill>
                <a:srgbClr val="FFAB40">
                  <a:lumMod val="20000"/>
                  <a:lumOff val="8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0" name="TextBox 59">
              <a:extLst>
                <a:ext uri="{FF2B5EF4-FFF2-40B4-BE49-F238E27FC236}">
                  <a16:creationId xmlns:a16="http://schemas.microsoft.com/office/drawing/2014/main" id="{82E8F180-49C0-429D-8BB3-07C5CFEE3A91}"/>
                </a:ext>
              </a:extLst>
            </p:cNvPr>
            <p:cNvSpPr txBox="1"/>
            <p:nvPr/>
          </p:nvSpPr>
          <p:spPr>
            <a:xfrm>
              <a:off x="356978" y="1686545"/>
              <a:ext cx="1647458" cy="17689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(4) Tình cảm của em đối với đồ vật đó như thế nào?</a:t>
              </a:r>
            </a:p>
          </p:txBody>
        </p:sp>
      </p:grpSp>
      <p:cxnSp>
        <p:nvCxnSpPr>
          <p:cNvPr id="61" name="Straight Connector 60">
            <a:extLst>
              <a:ext uri="{FF2B5EF4-FFF2-40B4-BE49-F238E27FC236}">
                <a16:creationId xmlns:a16="http://schemas.microsoft.com/office/drawing/2014/main" id="{08DCC68C-53DF-4083-BA0D-DF4D7192FA17}"/>
              </a:ext>
            </a:extLst>
          </p:cNvPr>
          <p:cNvCxnSpPr>
            <a:cxnSpLocks/>
          </p:cNvCxnSpPr>
          <p:nvPr/>
        </p:nvCxnSpPr>
        <p:spPr>
          <a:xfrm flipV="1">
            <a:off x="5583140" y="2392662"/>
            <a:ext cx="0" cy="387927"/>
          </a:xfrm>
          <a:prstGeom prst="line">
            <a:avLst/>
          </a:prstGeom>
          <a:noFill/>
          <a:ln w="76200" cap="flat" cmpd="sng" algn="ctr">
            <a:solidFill>
              <a:srgbClr val="3F9795"/>
            </a:solidFill>
            <a:prstDash val="solid"/>
          </a:ln>
          <a:effectLst/>
        </p:spPr>
      </p:cxnSp>
      <p:grpSp>
        <p:nvGrpSpPr>
          <p:cNvPr id="62" name="Group 61">
            <a:extLst>
              <a:ext uri="{FF2B5EF4-FFF2-40B4-BE49-F238E27FC236}">
                <a16:creationId xmlns:a16="http://schemas.microsoft.com/office/drawing/2014/main" id="{97707D96-1281-4CB7-A449-8ACDBA982139}"/>
              </a:ext>
            </a:extLst>
          </p:cNvPr>
          <p:cNvGrpSpPr/>
          <p:nvPr/>
        </p:nvGrpSpPr>
        <p:grpSpPr>
          <a:xfrm>
            <a:off x="4198758" y="1215770"/>
            <a:ext cx="2712006" cy="1300648"/>
            <a:chOff x="2282035" y="823636"/>
            <a:chExt cx="2293928" cy="838474"/>
          </a:xfrm>
        </p:grpSpPr>
        <p:sp>
          <p:nvSpPr>
            <p:cNvPr id="63" name="Rounded Rectangle 25">
              <a:extLst>
                <a:ext uri="{FF2B5EF4-FFF2-40B4-BE49-F238E27FC236}">
                  <a16:creationId xmlns:a16="http://schemas.microsoft.com/office/drawing/2014/main" id="{5C7899CA-0BA0-4413-8767-0102E12AA2E2}"/>
                </a:ext>
              </a:extLst>
            </p:cNvPr>
            <p:cNvSpPr/>
            <p:nvPr/>
          </p:nvSpPr>
          <p:spPr>
            <a:xfrm>
              <a:off x="2356700" y="823636"/>
              <a:ext cx="2219253" cy="803564"/>
            </a:xfrm>
            <a:prstGeom prst="roundRect">
              <a:avLst/>
            </a:prstGeom>
            <a:solidFill>
              <a:srgbClr val="A889CC">
                <a:lumMod val="20000"/>
                <a:lumOff val="80000"/>
              </a:srgbClr>
            </a:solidFill>
            <a:ln w="25400" cap="flat" cmpd="sng" algn="ctr">
              <a:solidFill>
                <a:srgbClr val="A889CC">
                  <a:lumMod val="20000"/>
                  <a:lumOff val="8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4" name="TextBox 63">
              <a:extLst>
                <a:ext uri="{FF2B5EF4-FFF2-40B4-BE49-F238E27FC236}">
                  <a16:creationId xmlns:a16="http://schemas.microsoft.com/office/drawing/2014/main" id="{B1FDD82A-F9AC-488B-86DD-C64558E08C49}"/>
                </a:ext>
              </a:extLst>
            </p:cNvPr>
            <p:cNvSpPr txBox="1"/>
            <p:nvPr/>
          </p:nvSpPr>
          <p:spPr>
            <a:xfrm>
              <a:off x="2282035" y="826097"/>
              <a:ext cx="2293928" cy="83601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Em chọn tả đồ vật nào?</a:t>
              </a:r>
              <a:endParaRPr kumimoji="0" lang="en-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65" name="Oval 64">
            <a:extLst>
              <a:ext uri="{FF2B5EF4-FFF2-40B4-BE49-F238E27FC236}">
                <a16:creationId xmlns:a16="http://schemas.microsoft.com/office/drawing/2014/main" id="{C36767E4-C2D9-46F9-ADD6-012DDF7EE41E}"/>
              </a:ext>
            </a:extLst>
          </p:cNvPr>
          <p:cNvSpPr/>
          <p:nvPr/>
        </p:nvSpPr>
        <p:spPr>
          <a:xfrm>
            <a:off x="4454769" y="2655577"/>
            <a:ext cx="2410194" cy="2167277"/>
          </a:xfrm>
          <a:prstGeom prst="ellipse">
            <a:avLst/>
          </a:prstGeom>
          <a:noFill/>
          <a:ln w="25400" cap="flat" cmpd="sng" algn="ctr">
            <a:solidFill>
              <a:srgbClr val="BAE5E4">
                <a:lumMod val="50000"/>
              </a:srgbClr>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600" b="0" i="0" u="none" strike="noStrike" kern="0" cap="none" spc="0" normalizeH="0" baseline="0" noProof="0">
              <a:ln>
                <a:noFill/>
              </a:ln>
              <a:solidFill>
                <a:srgbClr val="BAE5E4"/>
              </a:solidFill>
              <a:effectLst/>
              <a:uLnTx/>
              <a:uFillTx/>
              <a:latin typeface="Arial"/>
              <a:ea typeface="+mn-ea"/>
              <a:cs typeface="+mn-cs"/>
              <a:sym typeface="Arial"/>
            </a:endParaRPr>
          </a:p>
        </p:txBody>
      </p:sp>
    </p:spTree>
    <p:extLst>
      <p:ext uri="{BB962C8B-B14F-4D97-AF65-F5344CB8AC3E}">
        <p14:creationId xmlns:p14="http://schemas.microsoft.com/office/powerpoint/2010/main" val="6889961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8" presetClass="emph" presetSubtype="0" autoRev="1" fill="hold" grpId="0" nodeType="withEffect">
                                  <p:stCondLst>
                                    <p:cond delay="0"/>
                                  </p:stCondLst>
                                  <p:childTnLst>
                                    <p:animRot by="21600000">
                                      <p:cBhvr>
                                        <p:cTn id="15" dur="9500" fill="hold"/>
                                        <p:tgtEl>
                                          <p:spTgt spid="65"/>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down)">
                                      <p:cBhvr>
                                        <p:cTn id="20" dur="500"/>
                                        <p:tgtEl>
                                          <p:spTgt spid="61"/>
                                        </p:tgtEl>
                                      </p:cBhvr>
                                    </p:animEffect>
                                  </p:childTnLst>
                                </p:cTn>
                              </p:par>
                            </p:childTnLst>
                          </p:cTn>
                        </p:par>
                        <p:par>
                          <p:cTn id="21" fill="hold">
                            <p:stCondLst>
                              <p:cond delay="500"/>
                            </p:stCondLst>
                            <p:childTnLst>
                              <p:par>
                                <p:cTn id="22" presetID="53" presetClass="entr" presetSubtype="16" fill="hold" nodeType="afterEffect">
                                  <p:stCondLst>
                                    <p:cond delay="0"/>
                                  </p:stCondLst>
                                  <p:childTnLst>
                                    <p:set>
                                      <p:cBhvr>
                                        <p:cTn id="23" dur="1" fill="hold">
                                          <p:stCondLst>
                                            <p:cond delay="0"/>
                                          </p:stCondLst>
                                        </p:cTn>
                                        <p:tgtEl>
                                          <p:spTgt spid="62"/>
                                        </p:tgtEl>
                                        <p:attrNameLst>
                                          <p:attrName>style.visibility</p:attrName>
                                        </p:attrNameLst>
                                      </p:cBhvr>
                                      <p:to>
                                        <p:strVal val="visible"/>
                                      </p:to>
                                    </p:set>
                                    <p:anim calcmode="lin" valueType="num">
                                      <p:cBhvr>
                                        <p:cTn id="24" dur="500" fill="hold"/>
                                        <p:tgtEl>
                                          <p:spTgt spid="62"/>
                                        </p:tgtEl>
                                        <p:attrNameLst>
                                          <p:attrName>ppt_w</p:attrName>
                                        </p:attrNameLst>
                                      </p:cBhvr>
                                      <p:tavLst>
                                        <p:tav tm="0">
                                          <p:val>
                                            <p:fltVal val="0"/>
                                          </p:val>
                                        </p:tav>
                                        <p:tav tm="100000">
                                          <p:val>
                                            <p:strVal val="#ppt_w"/>
                                          </p:val>
                                        </p:tav>
                                      </p:tavLst>
                                    </p:anim>
                                    <p:anim calcmode="lin" valueType="num">
                                      <p:cBhvr>
                                        <p:cTn id="25" dur="500" fill="hold"/>
                                        <p:tgtEl>
                                          <p:spTgt spid="62"/>
                                        </p:tgtEl>
                                        <p:attrNameLst>
                                          <p:attrName>ppt_h</p:attrName>
                                        </p:attrNameLst>
                                      </p:cBhvr>
                                      <p:tavLst>
                                        <p:tav tm="0">
                                          <p:val>
                                            <p:fltVal val="0"/>
                                          </p:val>
                                        </p:tav>
                                        <p:tav tm="100000">
                                          <p:val>
                                            <p:strVal val="#ppt_h"/>
                                          </p:val>
                                        </p:tav>
                                      </p:tavLst>
                                    </p:anim>
                                    <p:animEffect transition="in" filter="fade">
                                      <p:cBhvr>
                                        <p:cTn id="26" dur="500"/>
                                        <p:tgtEl>
                                          <p:spTgt spid="6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wipe(left)">
                                      <p:cBhvr>
                                        <p:cTn id="31" dur="500"/>
                                        <p:tgtEl>
                                          <p:spTgt spid="47"/>
                                        </p:tgtEl>
                                      </p:cBhvr>
                                    </p:animEffect>
                                  </p:childTnLst>
                                </p:cTn>
                              </p:par>
                            </p:childTnLst>
                          </p:cTn>
                        </p:par>
                        <p:par>
                          <p:cTn id="32" fill="hold">
                            <p:stCondLst>
                              <p:cond delay="500"/>
                            </p:stCondLst>
                            <p:childTnLst>
                              <p:par>
                                <p:cTn id="33" presetID="55" presetClass="entr" presetSubtype="0" fill="hold" nodeType="afterEffect">
                                  <p:stCondLst>
                                    <p:cond delay="0"/>
                                  </p:stCondLst>
                                  <p:childTnLst>
                                    <p:set>
                                      <p:cBhvr>
                                        <p:cTn id="34" dur="1" fill="hold">
                                          <p:stCondLst>
                                            <p:cond delay="0"/>
                                          </p:stCondLst>
                                        </p:cTn>
                                        <p:tgtEl>
                                          <p:spTgt spid="52"/>
                                        </p:tgtEl>
                                        <p:attrNameLst>
                                          <p:attrName>style.visibility</p:attrName>
                                        </p:attrNameLst>
                                      </p:cBhvr>
                                      <p:to>
                                        <p:strVal val="visible"/>
                                      </p:to>
                                    </p:set>
                                    <p:anim calcmode="lin" valueType="num">
                                      <p:cBhvr>
                                        <p:cTn id="35" dur="1000" fill="hold"/>
                                        <p:tgtEl>
                                          <p:spTgt spid="52"/>
                                        </p:tgtEl>
                                        <p:attrNameLst>
                                          <p:attrName>ppt_w</p:attrName>
                                        </p:attrNameLst>
                                      </p:cBhvr>
                                      <p:tavLst>
                                        <p:tav tm="0">
                                          <p:val>
                                            <p:strVal val="#ppt_w*0.70"/>
                                          </p:val>
                                        </p:tav>
                                        <p:tav tm="100000">
                                          <p:val>
                                            <p:strVal val="#ppt_w"/>
                                          </p:val>
                                        </p:tav>
                                      </p:tavLst>
                                    </p:anim>
                                    <p:anim calcmode="lin" valueType="num">
                                      <p:cBhvr>
                                        <p:cTn id="36" dur="1000" fill="hold"/>
                                        <p:tgtEl>
                                          <p:spTgt spid="52"/>
                                        </p:tgtEl>
                                        <p:attrNameLst>
                                          <p:attrName>ppt_h</p:attrName>
                                        </p:attrNameLst>
                                      </p:cBhvr>
                                      <p:tavLst>
                                        <p:tav tm="0">
                                          <p:val>
                                            <p:strVal val="#ppt_h"/>
                                          </p:val>
                                        </p:tav>
                                        <p:tav tm="100000">
                                          <p:val>
                                            <p:strVal val="#ppt_h"/>
                                          </p:val>
                                        </p:tav>
                                      </p:tavLst>
                                    </p:anim>
                                    <p:animEffect transition="in" filter="fade">
                                      <p:cBhvr>
                                        <p:cTn id="37" dur="1000"/>
                                        <p:tgtEl>
                                          <p:spTgt spid="5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wipe(up)">
                                      <p:cBhvr>
                                        <p:cTn id="42" dur="500"/>
                                        <p:tgtEl>
                                          <p:spTgt spid="48"/>
                                        </p:tgtEl>
                                      </p:cBhvr>
                                    </p:animEffect>
                                  </p:childTnLst>
                                </p:cTn>
                              </p:par>
                            </p:childTnLst>
                          </p:cTn>
                        </p:par>
                        <p:par>
                          <p:cTn id="43" fill="hold">
                            <p:stCondLst>
                              <p:cond delay="500"/>
                            </p:stCondLst>
                            <p:childTnLst>
                              <p:par>
                                <p:cTn id="44" presetID="47" presetClass="entr" presetSubtype="0" fill="hold" nodeType="after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fade">
                                      <p:cBhvr>
                                        <p:cTn id="46" dur="1000"/>
                                        <p:tgtEl>
                                          <p:spTgt spid="55"/>
                                        </p:tgtEl>
                                      </p:cBhvr>
                                    </p:animEffect>
                                    <p:anim calcmode="lin" valueType="num">
                                      <p:cBhvr>
                                        <p:cTn id="47" dur="1000" fill="hold"/>
                                        <p:tgtEl>
                                          <p:spTgt spid="55"/>
                                        </p:tgtEl>
                                        <p:attrNameLst>
                                          <p:attrName>ppt_x</p:attrName>
                                        </p:attrNameLst>
                                      </p:cBhvr>
                                      <p:tavLst>
                                        <p:tav tm="0">
                                          <p:val>
                                            <p:strVal val="#ppt_x"/>
                                          </p:val>
                                        </p:tav>
                                        <p:tav tm="100000">
                                          <p:val>
                                            <p:strVal val="#ppt_x"/>
                                          </p:val>
                                        </p:tav>
                                      </p:tavLst>
                                    </p:anim>
                                    <p:anim calcmode="lin" valueType="num">
                                      <p:cBhvr>
                                        <p:cTn id="48"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2" fill="hold" nodeType="click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wipe(right)">
                                      <p:cBhvr>
                                        <p:cTn id="53" dur="500"/>
                                        <p:tgtEl>
                                          <p:spTgt spid="46"/>
                                        </p:tgtEl>
                                      </p:cBhvr>
                                    </p:animEffect>
                                  </p:childTnLst>
                                </p:cTn>
                              </p:par>
                            </p:childTnLst>
                          </p:cTn>
                        </p:par>
                        <p:par>
                          <p:cTn id="54" fill="hold">
                            <p:stCondLst>
                              <p:cond delay="500"/>
                            </p:stCondLst>
                            <p:childTnLst>
                              <p:par>
                                <p:cTn id="55" presetID="31" presetClass="entr" presetSubtype="0" fill="hold" nodeType="afterEffect">
                                  <p:stCondLst>
                                    <p:cond delay="0"/>
                                  </p:stCondLst>
                                  <p:childTnLst>
                                    <p:set>
                                      <p:cBhvr>
                                        <p:cTn id="56" dur="1" fill="hold">
                                          <p:stCondLst>
                                            <p:cond delay="0"/>
                                          </p:stCondLst>
                                        </p:cTn>
                                        <p:tgtEl>
                                          <p:spTgt spid="58"/>
                                        </p:tgtEl>
                                        <p:attrNameLst>
                                          <p:attrName>style.visibility</p:attrName>
                                        </p:attrNameLst>
                                      </p:cBhvr>
                                      <p:to>
                                        <p:strVal val="visible"/>
                                      </p:to>
                                    </p:set>
                                    <p:anim calcmode="lin" valueType="num">
                                      <p:cBhvr>
                                        <p:cTn id="57" dur="1000" fill="hold"/>
                                        <p:tgtEl>
                                          <p:spTgt spid="58"/>
                                        </p:tgtEl>
                                        <p:attrNameLst>
                                          <p:attrName>ppt_w</p:attrName>
                                        </p:attrNameLst>
                                      </p:cBhvr>
                                      <p:tavLst>
                                        <p:tav tm="0">
                                          <p:val>
                                            <p:fltVal val="0"/>
                                          </p:val>
                                        </p:tav>
                                        <p:tav tm="100000">
                                          <p:val>
                                            <p:strVal val="#ppt_w"/>
                                          </p:val>
                                        </p:tav>
                                      </p:tavLst>
                                    </p:anim>
                                    <p:anim calcmode="lin" valueType="num">
                                      <p:cBhvr>
                                        <p:cTn id="58" dur="1000" fill="hold"/>
                                        <p:tgtEl>
                                          <p:spTgt spid="58"/>
                                        </p:tgtEl>
                                        <p:attrNameLst>
                                          <p:attrName>ppt_h</p:attrName>
                                        </p:attrNameLst>
                                      </p:cBhvr>
                                      <p:tavLst>
                                        <p:tav tm="0">
                                          <p:val>
                                            <p:fltVal val="0"/>
                                          </p:val>
                                        </p:tav>
                                        <p:tav tm="100000">
                                          <p:val>
                                            <p:strVal val="#ppt_h"/>
                                          </p:val>
                                        </p:tav>
                                      </p:tavLst>
                                    </p:anim>
                                    <p:anim calcmode="lin" valueType="num">
                                      <p:cBhvr>
                                        <p:cTn id="59" dur="1000" fill="hold"/>
                                        <p:tgtEl>
                                          <p:spTgt spid="58"/>
                                        </p:tgtEl>
                                        <p:attrNameLst>
                                          <p:attrName>style.rotation</p:attrName>
                                        </p:attrNameLst>
                                      </p:cBhvr>
                                      <p:tavLst>
                                        <p:tav tm="0">
                                          <p:val>
                                            <p:fltVal val="90"/>
                                          </p:val>
                                        </p:tav>
                                        <p:tav tm="100000">
                                          <p:val>
                                            <p:fltVal val="0"/>
                                          </p:val>
                                        </p:tav>
                                      </p:tavLst>
                                    </p:anim>
                                    <p:animEffect transition="in" filter="fade">
                                      <p:cBhvr>
                                        <p:cTn id="60" dur="1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6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B08C9B-5EBA-B508-BED7-8A16E748052D}"/>
              </a:ext>
            </a:extLst>
          </p:cNvPr>
          <p:cNvPicPr>
            <a:picLocks noChangeAspect="1"/>
          </p:cNvPicPr>
          <p:nvPr/>
        </p:nvPicPr>
        <p:blipFill>
          <a:blip r:embed="rId2"/>
          <a:stretch>
            <a:fillRect/>
          </a:stretch>
        </p:blipFill>
        <p:spPr>
          <a:xfrm>
            <a:off x="1717040" y="0"/>
            <a:ext cx="8969150" cy="7010400"/>
          </a:xfrm>
          <a:prstGeom prst="rect">
            <a:avLst/>
          </a:prstGeom>
        </p:spPr>
      </p:pic>
    </p:spTree>
    <p:extLst>
      <p:ext uri="{BB962C8B-B14F-4D97-AF65-F5344CB8AC3E}">
        <p14:creationId xmlns:p14="http://schemas.microsoft.com/office/powerpoint/2010/main" val="3336570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82DE743-3DD6-4700-8A63-E0722E2BAE4F}"/>
              </a:ext>
            </a:extLst>
          </p:cNvPr>
          <p:cNvSpPr txBox="1"/>
          <p:nvPr/>
        </p:nvSpPr>
        <p:spPr>
          <a:xfrm>
            <a:off x="701041" y="1863358"/>
            <a:ext cx="10681334" cy="2862322"/>
          </a:xfrm>
          <a:prstGeom prst="rect">
            <a:avLst/>
          </a:prstGeom>
          <a:noFill/>
        </p:spPr>
        <p:txBody>
          <a:bodyPr wrap="square">
            <a:spAutoFit/>
          </a:bodyPr>
          <a:lstStyle/>
          <a:p>
            <a:pPr algn="just"/>
            <a:r>
              <a:rPr lang="en-US"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Chiếc ô là vật dụng được em yêu thích nhất. Chiếc ô xinh xinh, trông giống như một cây nấm khổng lồ. Chiếc ô có màu đỏ rực rỡ và có tay cầm rất chắc chắn. Nó giúp em che mưa , che nắng. Em rất thích chiếc ô này và coi nó như người bạn hiền của em.</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3" name="Group 12">
            <a:extLst>
              <a:ext uri="{FF2B5EF4-FFF2-40B4-BE49-F238E27FC236}">
                <a16:creationId xmlns:a16="http://schemas.microsoft.com/office/drawing/2014/main" id="{B8DC64F6-9ADC-41F9-93B0-C9ADA4E672DA}"/>
              </a:ext>
            </a:extLst>
          </p:cNvPr>
          <p:cNvGrpSpPr/>
          <p:nvPr/>
        </p:nvGrpSpPr>
        <p:grpSpPr>
          <a:xfrm>
            <a:off x="3716543" y="302893"/>
            <a:ext cx="4313435" cy="1442862"/>
            <a:chOff x="3710997" y="181081"/>
            <a:chExt cx="4313435" cy="1442862"/>
          </a:xfrm>
        </p:grpSpPr>
        <p:pic>
          <p:nvPicPr>
            <p:cNvPr id="14" name="Picture 13">
              <a:extLst>
                <a:ext uri="{FF2B5EF4-FFF2-40B4-BE49-F238E27FC236}">
                  <a16:creationId xmlns:a16="http://schemas.microsoft.com/office/drawing/2014/main" id="{E60566D1-673A-4B5C-88B8-A87BAD68BE6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710997" y="181081"/>
              <a:ext cx="4313435" cy="1442862"/>
            </a:xfrm>
            <a:prstGeom prst="rect">
              <a:avLst/>
            </a:prstGeom>
          </p:spPr>
        </p:pic>
        <p:sp>
          <p:nvSpPr>
            <p:cNvPr id="15" name="TextBox 14">
              <a:extLst>
                <a:ext uri="{FF2B5EF4-FFF2-40B4-BE49-F238E27FC236}">
                  <a16:creationId xmlns:a16="http://schemas.microsoft.com/office/drawing/2014/main" id="{0FE49537-2BCD-4E1E-803F-9D24324C0E17}"/>
                </a:ext>
              </a:extLst>
            </p:cNvPr>
            <p:cNvSpPr txBox="1"/>
            <p:nvPr/>
          </p:nvSpPr>
          <p:spPr>
            <a:xfrm>
              <a:off x="4752368" y="501904"/>
              <a:ext cx="2998930" cy="830997"/>
            </a:xfrm>
            <a:prstGeom prst="rect">
              <a:avLst/>
            </a:prstGeom>
            <a:noFill/>
          </p:spPr>
          <p:txBody>
            <a:bodyPr wrap="square" rtlCol="0">
              <a:spAutoFit/>
            </a:bodyPr>
            <a:lstStyle/>
            <a:p>
              <a:r>
                <a:rPr lang="en-US" sz="4800" b="1" dirty="0" err="1">
                  <a:latin typeface="Arial-Rounded" panose="020B0500000000000000" pitchFamily="34" charset="0"/>
                  <a:ea typeface="Arial-Rounded" panose="020B0500000000000000" pitchFamily="34" charset="0"/>
                  <a:cs typeface="Arial-Rounded" panose="020B0500000000000000" pitchFamily="34" charset="0"/>
                </a:rPr>
                <a:t>Bài</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atin typeface="Arial-Rounded" panose="020B0500000000000000" pitchFamily="34" charset="0"/>
                  <a:ea typeface="Arial-Rounded" panose="020B0500000000000000" pitchFamily="34" charset="0"/>
                  <a:cs typeface="Arial-Rounded" panose="020B0500000000000000" pitchFamily="34" charset="0"/>
                </a:rPr>
                <a:t>mẫu</a:t>
              </a:r>
              <a:endParaRPr lang="en-US" sz="4800" b="1" dirty="0">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999267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82DE743-3DD6-4700-8A63-E0722E2BAE4F}"/>
              </a:ext>
            </a:extLst>
          </p:cNvPr>
          <p:cNvSpPr txBox="1"/>
          <p:nvPr/>
        </p:nvSpPr>
        <p:spPr>
          <a:xfrm>
            <a:off x="426720" y="1863358"/>
            <a:ext cx="11403330"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Mẹ mới mua cho em một chiếc mũ rất đẹp. Chiếc mũ màu xám, có vành rộng. Em thường đội mũ để tránh nắng mỗi khi đi ra ngoài đường. Chiếc mũ giúp em tránh được ánh nắng chói chang của mùa hè. Em rất thích chiếc mũ mẹ mua.</a:t>
            </a:r>
          </a:p>
        </p:txBody>
      </p:sp>
      <p:grpSp>
        <p:nvGrpSpPr>
          <p:cNvPr id="13" name="Group 12">
            <a:extLst>
              <a:ext uri="{FF2B5EF4-FFF2-40B4-BE49-F238E27FC236}">
                <a16:creationId xmlns:a16="http://schemas.microsoft.com/office/drawing/2014/main" id="{B8DC64F6-9ADC-41F9-93B0-C9ADA4E672DA}"/>
              </a:ext>
            </a:extLst>
          </p:cNvPr>
          <p:cNvGrpSpPr/>
          <p:nvPr/>
        </p:nvGrpSpPr>
        <p:grpSpPr>
          <a:xfrm>
            <a:off x="3716543" y="302893"/>
            <a:ext cx="4313435" cy="1442862"/>
            <a:chOff x="3710997" y="181081"/>
            <a:chExt cx="4313435" cy="1442862"/>
          </a:xfrm>
        </p:grpSpPr>
        <p:pic>
          <p:nvPicPr>
            <p:cNvPr id="14" name="Picture 13">
              <a:extLst>
                <a:ext uri="{FF2B5EF4-FFF2-40B4-BE49-F238E27FC236}">
                  <a16:creationId xmlns:a16="http://schemas.microsoft.com/office/drawing/2014/main" id="{E60566D1-673A-4B5C-88B8-A87BAD68BE6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710997" y="181081"/>
              <a:ext cx="4313435" cy="1442862"/>
            </a:xfrm>
            <a:prstGeom prst="rect">
              <a:avLst/>
            </a:prstGeom>
          </p:spPr>
        </p:pic>
        <p:sp>
          <p:nvSpPr>
            <p:cNvPr id="15" name="TextBox 14">
              <a:extLst>
                <a:ext uri="{FF2B5EF4-FFF2-40B4-BE49-F238E27FC236}">
                  <a16:creationId xmlns:a16="http://schemas.microsoft.com/office/drawing/2014/main" id="{0FE49537-2BCD-4E1E-803F-9D24324C0E17}"/>
                </a:ext>
              </a:extLst>
            </p:cNvPr>
            <p:cNvSpPr txBox="1"/>
            <p:nvPr/>
          </p:nvSpPr>
          <p:spPr>
            <a:xfrm>
              <a:off x="4752368" y="501904"/>
              <a:ext cx="299893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2D1B61"/>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800" b="1" i="0" u="none" strike="noStrike" kern="1200" cap="none" spc="0" normalizeH="0" baseline="0" noProof="0" dirty="0">
                  <a:ln>
                    <a:noFill/>
                  </a:ln>
                  <a:solidFill>
                    <a:srgbClr val="2D1B6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2D1B61"/>
                  </a:solidFill>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4800" b="1" i="0" u="none" strike="noStrike" kern="1200" cap="none" spc="0" normalizeH="0" baseline="0" noProof="0" dirty="0">
                <a:ln>
                  <a:noFill/>
                </a:ln>
                <a:solidFill>
                  <a:srgbClr val="2D1B6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6468876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7" name="图片 26" descr="7"/>
          <p:cNvPicPr>
            <a:picLocks noChangeAspect="1"/>
          </p:cNvPicPr>
          <p:nvPr/>
        </p:nvPicPr>
        <p:blipFill>
          <a:blip r:embed="rId3"/>
          <a:srcRect r="1175"/>
          <a:stretch>
            <a:fillRect/>
          </a:stretch>
        </p:blipFill>
        <p:spPr>
          <a:xfrm>
            <a:off x="0" y="-635"/>
            <a:ext cx="12191365" cy="6858000"/>
          </a:xfrm>
          <a:prstGeom prst="rect">
            <a:avLst/>
          </a:prstGeom>
        </p:spPr>
      </p:pic>
      <p:pic>
        <p:nvPicPr>
          <p:cNvPr id="23" name="图片 22" descr="15"/>
          <p:cNvPicPr>
            <a:picLocks noChangeAspect="1"/>
          </p:cNvPicPr>
          <p:nvPr/>
        </p:nvPicPr>
        <p:blipFill>
          <a:blip r:embed="rId4"/>
          <a:stretch>
            <a:fillRect/>
          </a:stretch>
        </p:blipFill>
        <p:spPr>
          <a:xfrm>
            <a:off x="-635" y="-635"/>
            <a:ext cx="12192635" cy="6858635"/>
          </a:xfrm>
          <a:prstGeom prst="rect">
            <a:avLst/>
          </a:prstGeom>
        </p:spPr>
      </p:pic>
      <p:pic>
        <p:nvPicPr>
          <p:cNvPr id="29" name="图片 28" descr="1 (12)"/>
          <p:cNvPicPr>
            <a:picLocks noChangeAspect="1"/>
          </p:cNvPicPr>
          <p:nvPr/>
        </p:nvPicPr>
        <p:blipFill>
          <a:blip r:embed="rId5"/>
          <a:srcRect l="1010" r="4236" b="54067"/>
          <a:stretch>
            <a:fillRect/>
          </a:stretch>
        </p:blipFill>
        <p:spPr>
          <a:xfrm flipV="1">
            <a:off x="0" y="4224020"/>
            <a:ext cx="12191365" cy="2633345"/>
          </a:xfrm>
          <a:prstGeom prst="rect">
            <a:avLst/>
          </a:prstGeom>
        </p:spPr>
      </p:pic>
      <p:pic>
        <p:nvPicPr>
          <p:cNvPr id="16" name="图片 15" descr="14"/>
          <p:cNvPicPr>
            <a:picLocks noChangeAspect="1"/>
          </p:cNvPicPr>
          <p:nvPr/>
        </p:nvPicPr>
        <p:blipFill>
          <a:blip r:embed="rId6"/>
          <a:srcRect l="61350" t="32917" r="13862" b="7037"/>
          <a:stretch>
            <a:fillRect/>
          </a:stretch>
        </p:blipFill>
        <p:spPr>
          <a:xfrm>
            <a:off x="8936990" y="3530600"/>
            <a:ext cx="2930525" cy="3327400"/>
          </a:xfrm>
          <a:prstGeom prst="rect">
            <a:avLst/>
          </a:prstGeom>
        </p:spPr>
      </p:pic>
      <p:pic>
        <p:nvPicPr>
          <p:cNvPr id="20" name="图片 19" descr="9"/>
          <p:cNvPicPr>
            <a:picLocks noChangeAspect="1"/>
          </p:cNvPicPr>
          <p:nvPr/>
        </p:nvPicPr>
        <p:blipFill>
          <a:blip r:embed="rId7"/>
          <a:srcRect l="19457" t="25698" r="12809"/>
          <a:stretch>
            <a:fillRect/>
          </a:stretch>
        </p:blipFill>
        <p:spPr>
          <a:xfrm>
            <a:off x="550545" y="-635"/>
            <a:ext cx="11090910" cy="5793105"/>
          </a:xfrm>
          <a:prstGeom prst="rect">
            <a:avLst/>
          </a:prstGeom>
        </p:spPr>
      </p:pic>
      <p:pic>
        <p:nvPicPr>
          <p:cNvPr id="21" name="图片 20" descr="8"/>
          <p:cNvPicPr>
            <a:picLocks noChangeAspect="1"/>
          </p:cNvPicPr>
          <p:nvPr/>
        </p:nvPicPr>
        <p:blipFill>
          <a:blip r:embed="rId8"/>
          <a:srcRect l="67664" t="22660" r="5549" b="19703"/>
          <a:stretch>
            <a:fillRect/>
          </a:stretch>
        </p:blipFill>
        <p:spPr>
          <a:xfrm flipH="1">
            <a:off x="62230" y="3479800"/>
            <a:ext cx="3089275" cy="3164840"/>
          </a:xfrm>
          <a:prstGeom prst="rect">
            <a:avLst/>
          </a:prstGeom>
        </p:spPr>
      </p:pic>
      <p:pic>
        <p:nvPicPr>
          <p:cNvPr id="28" name="图片 27" descr="8"/>
          <p:cNvPicPr>
            <a:picLocks noChangeAspect="1"/>
          </p:cNvPicPr>
          <p:nvPr/>
        </p:nvPicPr>
        <p:blipFill>
          <a:blip r:embed="rId8"/>
          <a:srcRect l="4539" t="32405" r="79261" b="40878"/>
          <a:stretch>
            <a:fillRect/>
          </a:stretch>
        </p:blipFill>
        <p:spPr>
          <a:xfrm>
            <a:off x="62230" y="749935"/>
            <a:ext cx="1629410" cy="1279525"/>
          </a:xfrm>
          <a:prstGeom prst="rect">
            <a:avLst/>
          </a:prstGeom>
        </p:spPr>
      </p:pic>
      <p:pic>
        <p:nvPicPr>
          <p:cNvPr id="3" name="Picture 2">
            <a:extLst>
              <a:ext uri="{FF2B5EF4-FFF2-40B4-BE49-F238E27FC236}">
                <a16:creationId xmlns:a16="http://schemas.microsoft.com/office/drawing/2014/main" id="{2A1C789B-E8AC-7C38-7922-7775044AAF19}"/>
              </a:ext>
            </a:extLst>
          </p:cNvPr>
          <p:cNvPicPr>
            <a:picLocks noChangeAspect="1"/>
          </p:cNvPicPr>
          <p:nvPr/>
        </p:nvPicPr>
        <p:blipFill>
          <a:blip r:embed="rId9"/>
          <a:stretch>
            <a:fillRect/>
          </a:stretch>
        </p:blipFill>
        <p:spPr>
          <a:xfrm>
            <a:off x="1637347" y="1646159"/>
            <a:ext cx="8059611" cy="304826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3" name="图片 22" descr="15"/>
          <p:cNvPicPr>
            <a:picLocks noChangeAspect="1"/>
          </p:cNvPicPr>
          <p:nvPr/>
        </p:nvPicPr>
        <p:blipFill>
          <a:blip r:embed="rId3"/>
          <a:stretch>
            <a:fillRect/>
          </a:stretch>
        </p:blipFill>
        <p:spPr>
          <a:xfrm>
            <a:off x="-635" y="-635"/>
            <a:ext cx="12192635" cy="6858635"/>
          </a:xfrm>
          <a:prstGeom prst="rect">
            <a:avLst/>
          </a:prstGeom>
        </p:spPr>
      </p:pic>
      <p:pic>
        <p:nvPicPr>
          <p:cNvPr id="6" name="图片 5" descr="16"/>
          <p:cNvPicPr>
            <a:picLocks noChangeAspect="1"/>
          </p:cNvPicPr>
          <p:nvPr/>
        </p:nvPicPr>
        <p:blipFill>
          <a:blip r:embed="rId4"/>
          <a:srcRect l="16118" r="3626"/>
          <a:stretch>
            <a:fillRect/>
          </a:stretch>
        </p:blipFill>
        <p:spPr>
          <a:xfrm>
            <a:off x="0" y="-304640"/>
            <a:ext cx="9713972" cy="6290310"/>
          </a:xfrm>
          <a:prstGeom prst="rect">
            <a:avLst/>
          </a:prstGeom>
        </p:spPr>
      </p:pic>
      <p:pic>
        <p:nvPicPr>
          <p:cNvPr id="8" name="图片 7" descr="22"/>
          <p:cNvPicPr>
            <a:picLocks noChangeAspect="1"/>
          </p:cNvPicPr>
          <p:nvPr/>
        </p:nvPicPr>
        <p:blipFill>
          <a:blip r:embed="rId5"/>
          <a:srcRect l="8550" r="42036"/>
          <a:stretch>
            <a:fillRect/>
          </a:stretch>
        </p:blipFill>
        <p:spPr>
          <a:xfrm flipH="1">
            <a:off x="6361961" y="1750869"/>
            <a:ext cx="6147937" cy="5832390"/>
          </a:xfrm>
          <a:prstGeom prst="rect">
            <a:avLst/>
          </a:prstGeom>
        </p:spPr>
      </p:pic>
      <p:pic>
        <p:nvPicPr>
          <p:cNvPr id="3" name="Picture 2">
            <a:extLst>
              <a:ext uri="{FF2B5EF4-FFF2-40B4-BE49-F238E27FC236}">
                <a16:creationId xmlns:a16="http://schemas.microsoft.com/office/drawing/2014/main" id="{8FDBAE89-291E-5779-29E6-6E05FADDBF95}"/>
              </a:ext>
            </a:extLst>
          </p:cNvPr>
          <p:cNvPicPr>
            <a:picLocks noChangeAspect="1"/>
          </p:cNvPicPr>
          <p:nvPr/>
        </p:nvPicPr>
        <p:blipFill>
          <a:blip r:embed="rId6"/>
          <a:stretch>
            <a:fillRect/>
          </a:stretch>
        </p:blipFill>
        <p:spPr>
          <a:xfrm>
            <a:off x="1229360" y="1187996"/>
            <a:ext cx="7784944" cy="301126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pic>
        <p:nvPicPr>
          <p:cNvPr id="17" name="Picture 16">
            <a:extLst>
              <a:ext uri="{FF2B5EF4-FFF2-40B4-BE49-F238E27FC236}">
                <a16:creationId xmlns:a16="http://schemas.microsoft.com/office/drawing/2014/main" id="{34FBA095-5BB8-40DE-8C72-F055F42EDE8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27428" r="13493"/>
          <a:stretch/>
        </p:blipFill>
        <p:spPr>
          <a:xfrm flipH="1">
            <a:off x="-290555" y="3408714"/>
            <a:ext cx="3008369" cy="4073480"/>
          </a:xfrm>
          <a:prstGeom prst="rect">
            <a:avLst/>
          </a:prstGeom>
        </p:spPr>
      </p:pic>
      <p:sp>
        <p:nvSpPr>
          <p:cNvPr id="2" name="Rectangle: Rounded Corners 1">
            <a:extLst>
              <a:ext uri="{FF2B5EF4-FFF2-40B4-BE49-F238E27FC236}">
                <a16:creationId xmlns:a16="http://schemas.microsoft.com/office/drawing/2014/main" id="{4331DBB6-07F7-4026-AEEB-A579CEBEAF2A}"/>
              </a:ext>
            </a:extLst>
          </p:cNvPr>
          <p:cNvSpPr/>
          <p:nvPr/>
        </p:nvSpPr>
        <p:spPr>
          <a:xfrm>
            <a:off x="3057525" y="1866900"/>
            <a:ext cx="8286750" cy="30956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3A5D2B7F-EC12-4BFE-9768-0273904EC255}"/>
              </a:ext>
            </a:extLst>
          </p:cNvPr>
          <p:cNvSpPr txBox="1"/>
          <p:nvPr/>
        </p:nvSpPr>
        <p:spPr>
          <a:xfrm>
            <a:off x="3448050" y="2600325"/>
            <a:ext cx="7620000" cy="2000548"/>
          </a:xfrm>
          <a:prstGeom prst="rect">
            <a:avLst/>
          </a:prstGeom>
          <a:noFill/>
        </p:spPr>
        <p:txBody>
          <a:bodyPr wrap="square" rtlCol="0">
            <a:spAutoFit/>
          </a:bodyPr>
          <a:lstStyle/>
          <a:p>
            <a:pPr algn="ct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T</a:t>
            </a:r>
            <a:r>
              <a:rPr lang="vi-VN" sz="4400" b="1" dirty="0">
                <a:solidFill>
                  <a:srgbClr val="FF0000"/>
                </a:solidFill>
                <a:latin typeface="Tahoma" panose="020B0604030504040204" pitchFamily="34" charset="0"/>
                <a:ea typeface="Tahoma" panose="020B0604030504040204" pitchFamily="34" charset="0"/>
                <a:cs typeface="Tahoma" panose="020B0604030504040204" pitchFamily="34" charset="0"/>
              </a:rPr>
              <a:t>rò chơi “Ghép ô chữ”</a:t>
            </a:r>
            <a:endPar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ctr"/>
            <a:r>
              <a:rPr lang="vi-VN" sz="4000" b="1" i="1" dirty="0">
                <a:latin typeface="Calibri" panose="020F0502020204030204" pitchFamily="34" charset="0"/>
                <a:cs typeface="Calibri" panose="020F0502020204030204" pitchFamily="34" charset="0"/>
              </a:rPr>
              <a:t> (Khoanh vào tên gọi các đồ vật có trong ô chữ).</a:t>
            </a:r>
            <a:endParaRPr lang="en-US" sz="4000" b="1"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7878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601" name="Google Shape;601;p32"/>
          <p:cNvSpPr/>
          <p:nvPr/>
        </p:nvSpPr>
        <p:spPr>
          <a:xfrm flipH="1">
            <a:off x="266491" y="1276350"/>
            <a:ext cx="10979444" cy="5018125"/>
          </a:xfrm>
          <a:prstGeom prst="roundRect">
            <a:avLst>
              <a:gd name="adj" fmla="val 11401"/>
            </a:avLst>
          </a:prstGeom>
          <a:solidFill>
            <a:srgbClr val="FFFFFF"/>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aphicFrame>
        <p:nvGraphicFramePr>
          <p:cNvPr id="2" name="Table 1">
            <a:extLst>
              <a:ext uri="{FF2B5EF4-FFF2-40B4-BE49-F238E27FC236}">
                <a16:creationId xmlns:a16="http://schemas.microsoft.com/office/drawing/2014/main" id="{0842155B-FF00-4EC6-81FA-D2A4AE0B26E7}"/>
              </a:ext>
            </a:extLst>
          </p:cNvPr>
          <p:cNvGraphicFramePr>
            <a:graphicFrameLocks noGrp="1"/>
          </p:cNvGraphicFramePr>
          <p:nvPr>
            <p:extLst>
              <p:ext uri="{D42A27DB-BD31-4B8C-83A1-F6EECF244321}">
                <p14:modId xmlns:p14="http://schemas.microsoft.com/office/powerpoint/2010/main" val="1602908230"/>
              </p:ext>
            </p:extLst>
          </p:nvPr>
        </p:nvGraphicFramePr>
        <p:xfrm>
          <a:off x="1381124" y="1895475"/>
          <a:ext cx="8829672" cy="4133849"/>
        </p:xfrm>
        <a:graphic>
          <a:graphicData uri="http://schemas.openxmlformats.org/drawingml/2006/table">
            <a:tbl>
              <a:tblPr firstRow="1" firstCol="1" bandRow="1">
                <a:tableStyleId>{8799B23B-EC83-4686-B30A-512413B5E67A}</a:tableStyleId>
              </a:tblPr>
              <a:tblGrid>
                <a:gridCol w="1103709">
                  <a:extLst>
                    <a:ext uri="{9D8B030D-6E8A-4147-A177-3AD203B41FA5}">
                      <a16:colId xmlns:a16="http://schemas.microsoft.com/office/drawing/2014/main" val="3382115106"/>
                    </a:ext>
                  </a:extLst>
                </a:gridCol>
                <a:gridCol w="1103709">
                  <a:extLst>
                    <a:ext uri="{9D8B030D-6E8A-4147-A177-3AD203B41FA5}">
                      <a16:colId xmlns:a16="http://schemas.microsoft.com/office/drawing/2014/main" val="4163627175"/>
                    </a:ext>
                  </a:extLst>
                </a:gridCol>
                <a:gridCol w="1103709">
                  <a:extLst>
                    <a:ext uri="{9D8B030D-6E8A-4147-A177-3AD203B41FA5}">
                      <a16:colId xmlns:a16="http://schemas.microsoft.com/office/drawing/2014/main" val="586420673"/>
                    </a:ext>
                  </a:extLst>
                </a:gridCol>
                <a:gridCol w="1103709">
                  <a:extLst>
                    <a:ext uri="{9D8B030D-6E8A-4147-A177-3AD203B41FA5}">
                      <a16:colId xmlns:a16="http://schemas.microsoft.com/office/drawing/2014/main" val="3401811402"/>
                    </a:ext>
                  </a:extLst>
                </a:gridCol>
                <a:gridCol w="1103709">
                  <a:extLst>
                    <a:ext uri="{9D8B030D-6E8A-4147-A177-3AD203B41FA5}">
                      <a16:colId xmlns:a16="http://schemas.microsoft.com/office/drawing/2014/main" val="4059334805"/>
                    </a:ext>
                  </a:extLst>
                </a:gridCol>
                <a:gridCol w="1103709">
                  <a:extLst>
                    <a:ext uri="{9D8B030D-6E8A-4147-A177-3AD203B41FA5}">
                      <a16:colId xmlns:a16="http://schemas.microsoft.com/office/drawing/2014/main" val="667286827"/>
                    </a:ext>
                  </a:extLst>
                </a:gridCol>
                <a:gridCol w="1103709">
                  <a:extLst>
                    <a:ext uri="{9D8B030D-6E8A-4147-A177-3AD203B41FA5}">
                      <a16:colId xmlns:a16="http://schemas.microsoft.com/office/drawing/2014/main" val="2782905022"/>
                    </a:ext>
                  </a:extLst>
                </a:gridCol>
                <a:gridCol w="1103709">
                  <a:extLst>
                    <a:ext uri="{9D8B030D-6E8A-4147-A177-3AD203B41FA5}">
                      <a16:colId xmlns:a16="http://schemas.microsoft.com/office/drawing/2014/main" val="514310150"/>
                    </a:ext>
                  </a:extLst>
                </a:gridCol>
              </a:tblGrid>
              <a:tr h="512427">
                <a:tc>
                  <a:txBody>
                    <a:bodyPr/>
                    <a:lstStyle/>
                    <a:p>
                      <a:pPr marL="0" marR="0" algn="ctr">
                        <a:spcBef>
                          <a:spcPts val="0"/>
                        </a:spcBef>
                        <a:spcAft>
                          <a:spcPts val="0"/>
                        </a:spcAft>
                      </a:pPr>
                      <a:r>
                        <a:rPr lang="en-US" sz="3200" b="1" dirty="0">
                          <a:effectLst/>
                          <a:latin typeface="Calibri" panose="020F0502020204030204" pitchFamily="34" charset="0"/>
                          <a:cs typeface="Calibri" panose="020F0502020204030204" pitchFamily="34" charset="0"/>
                        </a:rPr>
                        <a:t>H</a:t>
                      </a:r>
                      <a:endParaRPr lang="en-US" sz="32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dirty="0">
                          <a:effectLst/>
                          <a:latin typeface="Calibri" panose="020F0502020204030204" pitchFamily="34" charset="0"/>
                          <a:cs typeface="Calibri" panose="020F0502020204030204" pitchFamily="34" charset="0"/>
                        </a:rPr>
                        <a:t>Q</a:t>
                      </a:r>
                      <a:endParaRPr lang="en-US" sz="32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dirty="0">
                          <a:effectLst/>
                          <a:latin typeface="Calibri" panose="020F0502020204030204" pitchFamily="34" charset="0"/>
                          <a:cs typeface="Calibri" panose="020F0502020204030204" pitchFamily="34" charset="0"/>
                        </a:rPr>
                        <a:t>Q</a:t>
                      </a:r>
                      <a:endParaRPr lang="en-US" sz="32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X</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K</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H</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Ă</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N</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1675268"/>
                  </a:ext>
                </a:extLst>
              </a:tr>
              <a:tr h="512427">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N</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U</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U</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A</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Đ</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T</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T</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N</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95550107"/>
                  </a:ext>
                </a:extLst>
              </a:tr>
              <a:tr h="512427">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Q</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U</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Ạ</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T</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dirty="0">
                          <a:effectLst/>
                          <a:latin typeface="Calibri" panose="020F0502020204030204" pitchFamily="34" charset="0"/>
                          <a:cs typeface="Calibri" panose="020F0502020204030204" pitchFamily="34" charset="0"/>
                        </a:rPr>
                        <a:t>G</a:t>
                      </a:r>
                      <a:endParaRPr lang="en-US" sz="32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I</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Ấ</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Y</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96112233"/>
                  </a:ext>
                </a:extLst>
              </a:tr>
              <a:tr h="512427">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Ô</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T</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T</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Ủ</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V</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V</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V</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I</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72819030"/>
                  </a:ext>
                </a:extLst>
              </a:tr>
              <a:tr h="512427">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B</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Đ</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Đ</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Đ</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Ô</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I</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À</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N</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07541159"/>
                  </a:ext>
                </a:extLst>
              </a:tr>
              <a:tr h="512427">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Ô</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T</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I</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V</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I</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I</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M</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Ũ</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2031059"/>
                  </a:ext>
                </a:extLst>
              </a:tr>
              <a:tr h="512427">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T</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Ệ</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Ệ</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M</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S</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Ệ</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Ê</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G</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9537108"/>
                  </a:ext>
                </a:extLst>
              </a:tr>
              <a:tr h="546860">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H</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N</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N</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Ó</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N</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A</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a:effectLst/>
                          <a:latin typeface="Calibri" panose="020F0502020204030204" pitchFamily="34" charset="0"/>
                          <a:cs typeface="Calibri" panose="020F0502020204030204" pitchFamily="34" charset="0"/>
                        </a:rPr>
                        <a:t>N</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3200" b="1" dirty="0">
                          <a:effectLst/>
                          <a:latin typeface="Calibri" panose="020F0502020204030204" pitchFamily="34" charset="0"/>
                          <a:cs typeface="Calibri" panose="020F0502020204030204" pitchFamily="34" charset="0"/>
                        </a:rPr>
                        <a:t>Ê</a:t>
                      </a:r>
                      <a:endParaRPr lang="en-US" sz="32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55296338"/>
                  </a:ext>
                </a:extLst>
              </a:tr>
            </a:tbl>
          </a:graphicData>
        </a:graphic>
      </p:graphicFrame>
      <p:sp>
        <p:nvSpPr>
          <p:cNvPr id="3" name="Rectangle 2">
            <a:extLst>
              <a:ext uri="{FF2B5EF4-FFF2-40B4-BE49-F238E27FC236}">
                <a16:creationId xmlns:a16="http://schemas.microsoft.com/office/drawing/2014/main" id="{A2A30073-CE50-453F-9D6B-D1938A9317D9}"/>
              </a:ext>
            </a:extLst>
          </p:cNvPr>
          <p:cNvSpPr/>
          <p:nvPr/>
        </p:nvSpPr>
        <p:spPr>
          <a:xfrm>
            <a:off x="3867150" y="1962150"/>
            <a:ext cx="590550" cy="3981450"/>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5" name="Rectangle 34">
            <a:extLst>
              <a:ext uri="{FF2B5EF4-FFF2-40B4-BE49-F238E27FC236}">
                <a16:creationId xmlns:a16="http://schemas.microsoft.com/office/drawing/2014/main" id="{CBDB5E6B-3E38-46AD-A8E8-0D2D0323DDCB}"/>
              </a:ext>
            </a:extLst>
          </p:cNvPr>
          <p:cNvSpPr/>
          <p:nvPr/>
        </p:nvSpPr>
        <p:spPr>
          <a:xfrm>
            <a:off x="7181850" y="2447925"/>
            <a:ext cx="590550" cy="1952625"/>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8" name="Rectangle 37">
            <a:extLst>
              <a:ext uri="{FF2B5EF4-FFF2-40B4-BE49-F238E27FC236}">
                <a16:creationId xmlns:a16="http://schemas.microsoft.com/office/drawing/2014/main" id="{5D5FAE32-2B04-42DE-B880-565A851B3C41}"/>
              </a:ext>
            </a:extLst>
          </p:cNvPr>
          <p:cNvSpPr/>
          <p:nvPr/>
        </p:nvSpPr>
        <p:spPr>
          <a:xfrm>
            <a:off x="3686175" y="5505450"/>
            <a:ext cx="3143250" cy="447675"/>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2" name="Rectangle 41">
            <a:extLst>
              <a:ext uri="{FF2B5EF4-FFF2-40B4-BE49-F238E27FC236}">
                <a16:creationId xmlns:a16="http://schemas.microsoft.com/office/drawing/2014/main" id="{4572466E-7B74-4EBA-B5F2-D6C2207BE295}"/>
              </a:ext>
            </a:extLst>
          </p:cNvPr>
          <p:cNvSpPr/>
          <p:nvPr/>
        </p:nvSpPr>
        <p:spPr>
          <a:xfrm>
            <a:off x="8239125" y="4495800"/>
            <a:ext cx="1733550" cy="447675"/>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7" name="Rectangle 46">
            <a:extLst>
              <a:ext uri="{FF2B5EF4-FFF2-40B4-BE49-F238E27FC236}">
                <a16:creationId xmlns:a16="http://schemas.microsoft.com/office/drawing/2014/main" id="{E3CEA1F0-63B0-48ED-BAAA-26F02C7795D8}"/>
              </a:ext>
            </a:extLst>
          </p:cNvPr>
          <p:cNvSpPr/>
          <p:nvPr/>
        </p:nvSpPr>
        <p:spPr>
          <a:xfrm>
            <a:off x="6124575" y="1905000"/>
            <a:ext cx="3733800" cy="447675"/>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0" name="Rectangle 49">
            <a:extLst>
              <a:ext uri="{FF2B5EF4-FFF2-40B4-BE49-F238E27FC236}">
                <a16:creationId xmlns:a16="http://schemas.microsoft.com/office/drawing/2014/main" id="{FF9246D3-9DD0-4744-BC69-FA8A16BD01C2}"/>
              </a:ext>
            </a:extLst>
          </p:cNvPr>
          <p:cNvSpPr/>
          <p:nvPr/>
        </p:nvSpPr>
        <p:spPr>
          <a:xfrm>
            <a:off x="4895849" y="3019425"/>
            <a:ext cx="600075" cy="876300"/>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1" name="Rectangle 50">
            <a:extLst>
              <a:ext uri="{FF2B5EF4-FFF2-40B4-BE49-F238E27FC236}">
                <a16:creationId xmlns:a16="http://schemas.microsoft.com/office/drawing/2014/main" id="{6ED13008-5F33-4974-8C2C-8C53BA4B185E}"/>
              </a:ext>
            </a:extLst>
          </p:cNvPr>
          <p:cNvSpPr/>
          <p:nvPr/>
        </p:nvSpPr>
        <p:spPr>
          <a:xfrm>
            <a:off x="6115050" y="2895600"/>
            <a:ext cx="3810000" cy="523875"/>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60370231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down)">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down)">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wipe(down)">
                                      <p:cBhvr>
                                        <p:cTn id="29" dur="500"/>
                                        <p:tgtEl>
                                          <p:spTgt spid="4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wipe(down)">
                                      <p:cBhvr>
                                        <p:cTn id="34" dur="500"/>
                                        <p:tgtEl>
                                          <p:spTgt spid="4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wipe(down)">
                                      <p:cBhvr>
                                        <p:cTn id="39" dur="500"/>
                                        <p:tgtEl>
                                          <p:spTgt spid="5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wipe(down)">
                                      <p:cBhvr>
                                        <p:cTn id="4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5" grpId="0" animBg="1"/>
      <p:bldP spid="38" grpId="0" animBg="1"/>
      <p:bldP spid="42" grpId="0" animBg="1"/>
      <p:bldP spid="47" grpId="0" animBg="1"/>
      <p:bldP spid="50" grpId="0" animBg="1"/>
      <p:bldP spid="5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7" name="图片 26" descr="7"/>
          <p:cNvPicPr>
            <a:picLocks noChangeAspect="1"/>
          </p:cNvPicPr>
          <p:nvPr/>
        </p:nvPicPr>
        <p:blipFill>
          <a:blip r:embed="rId3"/>
          <a:srcRect r="1175"/>
          <a:stretch>
            <a:fillRect/>
          </a:stretch>
        </p:blipFill>
        <p:spPr>
          <a:xfrm>
            <a:off x="0" y="-635"/>
            <a:ext cx="12191365" cy="6858000"/>
          </a:xfrm>
          <a:prstGeom prst="rect">
            <a:avLst/>
          </a:prstGeom>
        </p:spPr>
      </p:pic>
      <p:pic>
        <p:nvPicPr>
          <p:cNvPr id="23" name="图片 22" descr="15"/>
          <p:cNvPicPr>
            <a:picLocks noChangeAspect="1"/>
          </p:cNvPicPr>
          <p:nvPr/>
        </p:nvPicPr>
        <p:blipFill>
          <a:blip r:embed="rId4"/>
          <a:stretch>
            <a:fillRect/>
          </a:stretch>
        </p:blipFill>
        <p:spPr>
          <a:xfrm>
            <a:off x="-635" y="-635"/>
            <a:ext cx="12192635" cy="6858635"/>
          </a:xfrm>
          <a:prstGeom prst="rect">
            <a:avLst/>
          </a:prstGeom>
        </p:spPr>
      </p:pic>
      <p:pic>
        <p:nvPicPr>
          <p:cNvPr id="29" name="图片 28" descr="1 (12)"/>
          <p:cNvPicPr>
            <a:picLocks noChangeAspect="1"/>
          </p:cNvPicPr>
          <p:nvPr/>
        </p:nvPicPr>
        <p:blipFill>
          <a:blip r:embed="rId5"/>
          <a:srcRect l="1010" r="4236" b="54067"/>
          <a:stretch>
            <a:fillRect/>
          </a:stretch>
        </p:blipFill>
        <p:spPr>
          <a:xfrm flipV="1">
            <a:off x="0" y="4224020"/>
            <a:ext cx="12191365" cy="2633345"/>
          </a:xfrm>
          <a:prstGeom prst="rect">
            <a:avLst/>
          </a:prstGeom>
        </p:spPr>
      </p:pic>
      <p:pic>
        <p:nvPicPr>
          <p:cNvPr id="20" name="图片 19" descr="9"/>
          <p:cNvPicPr>
            <a:picLocks noChangeAspect="1"/>
          </p:cNvPicPr>
          <p:nvPr/>
        </p:nvPicPr>
        <p:blipFill>
          <a:blip r:embed="rId6"/>
          <a:srcRect l="19457" t="25698" r="12809"/>
          <a:stretch>
            <a:fillRect/>
          </a:stretch>
        </p:blipFill>
        <p:spPr>
          <a:xfrm>
            <a:off x="838743" y="19827"/>
            <a:ext cx="11094709" cy="5795089"/>
          </a:xfrm>
          <a:prstGeom prst="rect">
            <a:avLst/>
          </a:prstGeom>
        </p:spPr>
      </p:pic>
      <p:pic>
        <p:nvPicPr>
          <p:cNvPr id="21" name="图片 20" descr="8"/>
          <p:cNvPicPr>
            <a:picLocks noChangeAspect="1"/>
          </p:cNvPicPr>
          <p:nvPr/>
        </p:nvPicPr>
        <p:blipFill>
          <a:blip r:embed="rId7"/>
          <a:srcRect l="67664" t="22660" r="5549" b="19703"/>
          <a:stretch>
            <a:fillRect/>
          </a:stretch>
        </p:blipFill>
        <p:spPr>
          <a:xfrm flipH="1">
            <a:off x="-86298" y="2790825"/>
            <a:ext cx="3914900" cy="4010660"/>
          </a:xfrm>
          <a:prstGeom prst="rect">
            <a:avLst/>
          </a:prstGeom>
        </p:spPr>
      </p:pic>
      <p:pic>
        <p:nvPicPr>
          <p:cNvPr id="28" name="图片 27" descr="8"/>
          <p:cNvPicPr>
            <a:picLocks noChangeAspect="1"/>
          </p:cNvPicPr>
          <p:nvPr/>
        </p:nvPicPr>
        <p:blipFill>
          <a:blip r:embed="rId7"/>
          <a:srcRect l="4539" t="32405" r="79261" b="40878"/>
          <a:stretch>
            <a:fillRect/>
          </a:stretch>
        </p:blipFill>
        <p:spPr>
          <a:xfrm>
            <a:off x="105631" y="1419599"/>
            <a:ext cx="1629410" cy="1279525"/>
          </a:xfrm>
          <a:prstGeom prst="rect">
            <a:avLst/>
          </a:prstGeom>
        </p:spPr>
      </p:pic>
      <p:pic>
        <p:nvPicPr>
          <p:cNvPr id="16" name="图片 15" descr="14"/>
          <p:cNvPicPr>
            <a:picLocks noChangeAspect="1"/>
          </p:cNvPicPr>
          <p:nvPr/>
        </p:nvPicPr>
        <p:blipFill>
          <a:blip r:embed="rId8"/>
          <a:srcRect l="61350" t="32917" r="13862" b="7037"/>
          <a:stretch>
            <a:fillRect/>
          </a:stretch>
        </p:blipFill>
        <p:spPr>
          <a:xfrm>
            <a:off x="8561881" y="2888240"/>
            <a:ext cx="3524297" cy="4001585"/>
          </a:xfrm>
          <a:prstGeom prst="rect">
            <a:avLst/>
          </a:prstGeom>
        </p:spPr>
      </p:pic>
      <p:pic>
        <p:nvPicPr>
          <p:cNvPr id="8" name="Picture 7">
            <a:extLst>
              <a:ext uri="{FF2B5EF4-FFF2-40B4-BE49-F238E27FC236}">
                <a16:creationId xmlns:a16="http://schemas.microsoft.com/office/drawing/2014/main" id="{4665B1CA-1619-3399-0BC2-6A4D3722470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297" y="-210369"/>
            <a:ext cx="1538269" cy="1538268"/>
          </a:xfrm>
          <a:prstGeom prst="rect">
            <a:avLst/>
          </a:prstGeom>
        </p:spPr>
      </p:pic>
      <p:pic>
        <p:nvPicPr>
          <p:cNvPr id="2" name="Picture 1">
            <a:extLst>
              <a:ext uri="{FF2B5EF4-FFF2-40B4-BE49-F238E27FC236}">
                <a16:creationId xmlns:a16="http://schemas.microsoft.com/office/drawing/2014/main" id="{B9D55129-A2F6-CA22-19BB-DB04E938ED23}"/>
              </a:ext>
            </a:extLst>
          </p:cNvPr>
          <p:cNvPicPr>
            <a:picLocks noChangeAspect="1"/>
          </p:cNvPicPr>
          <p:nvPr/>
        </p:nvPicPr>
        <p:blipFill>
          <a:blip r:embed="rId10"/>
          <a:stretch>
            <a:fillRect/>
          </a:stretch>
        </p:blipFill>
        <p:spPr>
          <a:xfrm>
            <a:off x="4843145" y="1354295"/>
            <a:ext cx="2932430" cy="755970"/>
          </a:xfrm>
          <a:prstGeom prst="rect">
            <a:avLst/>
          </a:prstGeom>
        </p:spPr>
      </p:pic>
      <p:pic>
        <p:nvPicPr>
          <p:cNvPr id="12" name="Picture 11">
            <a:extLst>
              <a:ext uri="{FF2B5EF4-FFF2-40B4-BE49-F238E27FC236}">
                <a16:creationId xmlns:a16="http://schemas.microsoft.com/office/drawing/2014/main" id="{0DA38C17-B5FC-533F-EAB5-9A9CD4E9F7F6}"/>
              </a:ext>
            </a:extLst>
          </p:cNvPr>
          <p:cNvPicPr>
            <a:picLocks noChangeAspect="1"/>
          </p:cNvPicPr>
          <p:nvPr/>
        </p:nvPicPr>
        <p:blipFill>
          <a:blip r:embed="rId11"/>
          <a:stretch>
            <a:fillRect/>
          </a:stretch>
        </p:blipFill>
        <p:spPr>
          <a:xfrm>
            <a:off x="1454487" y="1843921"/>
            <a:ext cx="9791025" cy="274343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3" name="图片 22" descr="15"/>
          <p:cNvPicPr>
            <a:picLocks noChangeAspect="1"/>
          </p:cNvPicPr>
          <p:nvPr/>
        </p:nvPicPr>
        <p:blipFill>
          <a:blip r:embed="rId3"/>
          <a:stretch>
            <a:fillRect/>
          </a:stretch>
        </p:blipFill>
        <p:spPr>
          <a:xfrm>
            <a:off x="-635" y="-635"/>
            <a:ext cx="12192635" cy="6858635"/>
          </a:xfrm>
          <a:prstGeom prst="rect">
            <a:avLst/>
          </a:prstGeom>
        </p:spPr>
      </p:pic>
      <p:pic>
        <p:nvPicPr>
          <p:cNvPr id="6" name="图片 5" descr="16"/>
          <p:cNvPicPr>
            <a:picLocks noChangeAspect="1"/>
          </p:cNvPicPr>
          <p:nvPr/>
        </p:nvPicPr>
        <p:blipFill>
          <a:blip r:embed="rId4"/>
          <a:srcRect l="16118" r="3626"/>
          <a:stretch>
            <a:fillRect/>
          </a:stretch>
        </p:blipFill>
        <p:spPr>
          <a:xfrm>
            <a:off x="0" y="-304640"/>
            <a:ext cx="9713972" cy="6290310"/>
          </a:xfrm>
          <a:prstGeom prst="rect">
            <a:avLst/>
          </a:prstGeom>
        </p:spPr>
      </p:pic>
      <p:pic>
        <p:nvPicPr>
          <p:cNvPr id="8" name="图片 7" descr="22"/>
          <p:cNvPicPr>
            <a:picLocks noChangeAspect="1"/>
          </p:cNvPicPr>
          <p:nvPr/>
        </p:nvPicPr>
        <p:blipFill>
          <a:blip r:embed="rId5"/>
          <a:srcRect l="8550" r="42036"/>
          <a:stretch>
            <a:fillRect/>
          </a:stretch>
        </p:blipFill>
        <p:spPr>
          <a:xfrm flipH="1">
            <a:off x="6361961" y="1750869"/>
            <a:ext cx="6147937" cy="5832390"/>
          </a:xfrm>
          <a:prstGeom prst="rect">
            <a:avLst/>
          </a:prstGeom>
        </p:spPr>
      </p:pic>
      <p:pic>
        <p:nvPicPr>
          <p:cNvPr id="3" name="Picture 2">
            <a:extLst>
              <a:ext uri="{FF2B5EF4-FFF2-40B4-BE49-F238E27FC236}">
                <a16:creationId xmlns:a16="http://schemas.microsoft.com/office/drawing/2014/main" id="{614C662A-BC99-2D3B-09AC-C12AA222B802}"/>
              </a:ext>
            </a:extLst>
          </p:cNvPr>
          <p:cNvPicPr>
            <a:picLocks noChangeAspect="1"/>
          </p:cNvPicPr>
          <p:nvPr/>
        </p:nvPicPr>
        <p:blipFill>
          <a:blip r:embed="rId6"/>
          <a:stretch>
            <a:fillRect/>
          </a:stretch>
        </p:blipFill>
        <p:spPr>
          <a:xfrm>
            <a:off x="1188720" y="1361507"/>
            <a:ext cx="7915002" cy="2958016"/>
          </a:xfrm>
          <a:prstGeom prst="rect">
            <a:avLst/>
          </a:prstGeom>
        </p:spPr>
      </p:pic>
    </p:spTree>
    <p:extLst>
      <p:ext uri="{BB962C8B-B14F-4D97-AF65-F5344CB8AC3E}">
        <p14:creationId xmlns:p14="http://schemas.microsoft.com/office/powerpoint/2010/main" val="24697493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79" name="Google Shape;602;p32">
            <a:extLst>
              <a:ext uri="{FF2B5EF4-FFF2-40B4-BE49-F238E27FC236}">
                <a16:creationId xmlns:a16="http://schemas.microsoft.com/office/drawing/2014/main" id="{A0ADCCCE-DE4F-41EB-837C-44301CB33D2C}"/>
              </a:ext>
            </a:extLst>
          </p:cNvPr>
          <p:cNvSpPr/>
          <p:nvPr/>
        </p:nvSpPr>
        <p:spPr>
          <a:xfrm flipH="1">
            <a:off x="514350" y="247765"/>
            <a:ext cx="11325225" cy="913292"/>
          </a:xfrm>
          <a:prstGeom prst="roundRect">
            <a:avLst>
              <a:gd name="adj" fmla="val 20155"/>
            </a:avLst>
          </a:pr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Quan sát và kể tên các đồ vật dưới đây</a:t>
            </a:r>
          </a:p>
        </p:txBody>
      </p:sp>
      <p:sp>
        <p:nvSpPr>
          <p:cNvPr id="80" name="TextBox 79">
            <a:extLst>
              <a:ext uri="{FF2B5EF4-FFF2-40B4-BE49-F238E27FC236}">
                <a16:creationId xmlns:a16="http://schemas.microsoft.com/office/drawing/2014/main" id="{AE9647B1-960A-4D80-B489-BE88A8A25D3F}"/>
              </a:ext>
            </a:extLst>
          </p:cNvPr>
          <p:cNvSpPr txBox="1"/>
          <p:nvPr/>
        </p:nvSpPr>
        <p:spPr>
          <a:xfrm>
            <a:off x="1544489" y="3720072"/>
            <a:ext cx="98446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nón</a:t>
            </a:r>
          </a:p>
        </p:txBody>
      </p:sp>
      <p:pic>
        <p:nvPicPr>
          <p:cNvPr id="81" name="Picture 80">
            <a:extLst>
              <a:ext uri="{FF2B5EF4-FFF2-40B4-BE49-F238E27FC236}">
                <a16:creationId xmlns:a16="http://schemas.microsoft.com/office/drawing/2014/main" id="{7AB058E9-DA58-4D4B-B812-7D275EB8A8AB}"/>
              </a:ext>
            </a:extLst>
          </p:cNvPr>
          <p:cNvPicPr>
            <a:picLocks noChangeAspect="1"/>
          </p:cNvPicPr>
          <p:nvPr/>
        </p:nvPicPr>
        <p:blipFill>
          <a:blip r:embed="rId3"/>
          <a:stretch>
            <a:fillRect/>
          </a:stretch>
        </p:blipFill>
        <p:spPr>
          <a:xfrm>
            <a:off x="1157626" y="1789505"/>
            <a:ext cx="9958049" cy="1925986"/>
          </a:xfrm>
          <a:prstGeom prst="roundRect">
            <a:avLst>
              <a:gd name="adj" fmla="val 31819"/>
            </a:avLst>
          </a:prstGeom>
        </p:spPr>
      </p:pic>
      <p:sp>
        <p:nvSpPr>
          <p:cNvPr id="82" name="TextBox 81">
            <a:extLst>
              <a:ext uri="{FF2B5EF4-FFF2-40B4-BE49-F238E27FC236}">
                <a16:creationId xmlns:a16="http://schemas.microsoft.com/office/drawing/2014/main" id="{16178114-02D2-4FCC-897B-6A898B8B5FF2}"/>
              </a:ext>
            </a:extLst>
          </p:cNvPr>
          <p:cNvSpPr txBox="1"/>
          <p:nvPr/>
        </p:nvSpPr>
        <p:spPr>
          <a:xfrm>
            <a:off x="2952559" y="3737795"/>
            <a:ext cx="123622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 dù</a:t>
            </a:r>
          </a:p>
        </p:txBody>
      </p:sp>
      <p:sp>
        <p:nvSpPr>
          <p:cNvPr id="83" name="TextBox 82">
            <a:extLst>
              <a:ext uri="{FF2B5EF4-FFF2-40B4-BE49-F238E27FC236}">
                <a16:creationId xmlns:a16="http://schemas.microsoft.com/office/drawing/2014/main" id="{8C96EF2C-F92E-4C8B-A84A-4DEB891DC74A}"/>
              </a:ext>
            </a:extLst>
          </p:cNvPr>
          <p:cNvSpPr txBox="1"/>
          <p:nvPr/>
        </p:nvSpPr>
        <p:spPr>
          <a:xfrm>
            <a:off x="4884505" y="3694088"/>
            <a:ext cx="133532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mũ, khăn</a:t>
            </a:r>
          </a:p>
        </p:txBody>
      </p:sp>
      <p:sp>
        <p:nvSpPr>
          <p:cNvPr id="84" name="TextBox 83">
            <a:extLst>
              <a:ext uri="{FF2B5EF4-FFF2-40B4-BE49-F238E27FC236}">
                <a16:creationId xmlns:a16="http://schemas.microsoft.com/office/drawing/2014/main" id="{574A0896-22EF-4AD8-AD69-3C24FCB4A9B8}"/>
              </a:ext>
            </a:extLst>
          </p:cNvPr>
          <p:cNvSpPr txBox="1"/>
          <p:nvPr/>
        </p:nvSpPr>
        <p:spPr>
          <a:xfrm>
            <a:off x="6301060" y="3622169"/>
            <a:ext cx="98446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áo mưa</a:t>
            </a:r>
          </a:p>
        </p:txBody>
      </p:sp>
      <p:sp>
        <p:nvSpPr>
          <p:cNvPr id="85" name="TextBox 84">
            <a:extLst>
              <a:ext uri="{FF2B5EF4-FFF2-40B4-BE49-F238E27FC236}">
                <a16:creationId xmlns:a16="http://schemas.microsoft.com/office/drawing/2014/main" id="{37616DFF-30EB-4C61-B59C-CFCD9007114E}"/>
              </a:ext>
            </a:extLst>
          </p:cNvPr>
          <p:cNvSpPr txBox="1"/>
          <p:nvPr/>
        </p:nvSpPr>
        <p:spPr>
          <a:xfrm>
            <a:off x="7919721" y="3643021"/>
            <a:ext cx="98446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quạt điện</a:t>
            </a:r>
          </a:p>
        </p:txBody>
      </p:sp>
      <p:sp>
        <p:nvSpPr>
          <p:cNvPr id="86" name="TextBox 85">
            <a:extLst>
              <a:ext uri="{FF2B5EF4-FFF2-40B4-BE49-F238E27FC236}">
                <a16:creationId xmlns:a16="http://schemas.microsoft.com/office/drawing/2014/main" id="{9C5F5875-1C3C-4993-9B90-983525618920}"/>
              </a:ext>
            </a:extLst>
          </p:cNvPr>
          <p:cNvSpPr txBox="1"/>
          <p:nvPr/>
        </p:nvSpPr>
        <p:spPr>
          <a:xfrm>
            <a:off x="9669791" y="3591318"/>
            <a:ext cx="98446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quạt giấy</a:t>
            </a:r>
          </a:p>
        </p:txBody>
      </p:sp>
    </p:spTree>
    <p:extLst>
      <p:ext uri="{BB962C8B-B14F-4D97-AF65-F5344CB8AC3E}">
        <p14:creationId xmlns:p14="http://schemas.microsoft.com/office/powerpoint/2010/main" val="221998906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barn(inVertical)">
                                      <p:cBhvr>
                                        <p:cTn id="7" dur="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1"/>
                                        </p:tgtEl>
                                        <p:attrNameLst>
                                          <p:attrName>style.visibility</p:attrName>
                                        </p:attrNameLst>
                                      </p:cBhvr>
                                      <p:to>
                                        <p:strVal val="visible"/>
                                      </p:to>
                                    </p:set>
                                    <p:anim calcmode="lin" valueType="num">
                                      <p:cBhvr>
                                        <p:cTn id="12" dur="500" fill="hold"/>
                                        <p:tgtEl>
                                          <p:spTgt spid="81"/>
                                        </p:tgtEl>
                                        <p:attrNameLst>
                                          <p:attrName>ppt_w</p:attrName>
                                        </p:attrNameLst>
                                      </p:cBhvr>
                                      <p:tavLst>
                                        <p:tav tm="0">
                                          <p:val>
                                            <p:fltVal val="0"/>
                                          </p:val>
                                        </p:tav>
                                        <p:tav tm="100000">
                                          <p:val>
                                            <p:strVal val="#ppt_w"/>
                                          </p:val>
                                        </p:tav>
                                      </p:tavLst>
                                    </p:anim>
                                    <p:anim calcmode="lin" valueType="num">
                                      <p:cBhvr>
                                        <p:cTn id="13" dur="500" fill="hold"/>
                                        <p:tgtEl>
                                          <p:spTgt spid="81"/>
                                        </p:tgtEl>
                                        <p:attrNameLst>
                                          <p:attrName>ppt_h</p:attrName>
                                        </p:attrNameLst>
                                      </p:cBhvr>
                                      <p:tavLst>
                                        <p:tav tm="0">
                                          <p:val>
                                            <p:fltVal val="0"/>
                                          </p:val>
                                        </p:tav>
                                        <p:tav tm="100000">
                                          <p:val>
                                            <p:strVal val="#ppt_h"/>
                                          </p:val>
                                        </p:tav>
                                      </p:tavLst>
                                    </p:anim>
                                    <p:animEffect transition="in" filter="fade">
                                      <p:cBhvr>
                                        <p:cTn id="14" dur="500"/>
                                        <p:tgtEl>
                                          <p:spTgt spid="81"/>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0"/>
                                        </p:tgtEl>
                                        <p:attrNameLst>
                                          <p:attrName>style.visibility</p:attrName>
                                        </p:attrNameLst>
                                      </p:cBhvr>
                                      <p:to>
                                        <p:strVal val="visible"/>
                                      </p:to>
                                    </p:set>
                                    <p:anim calcmode="lin" valueType="num">
                                      <p:cBhvr additive="base">
                                        <p:cTn id="19" dur="500" fill="hold"/>
                                        <p:tgtEl>
                                          <p:spTgt spid="80"/>
                                        </p:tgtEl>
                                        <p:attrNameLst>
                                          <p:attrName>ppt_x</p:attrName>
                                        </p:attrNameLst>
                                      </p:cBhvr>
                                      <p:tavLst>
                                        <p:tav tm="0">
                                          <p:val>
                                            <p:strVal val="#ppt_x"/>
                                          </p:val>
                                        </p:tav>
                                        <p:tav tm="100000">
                                          <p:val>
                                            <p:strVal val="#ppt_x"/>
                                          </p:val>
                                        </p:tav>
                                      </p:tavLst>
                                    </p:anim>
                                    <p:anim calcmode="lin" valueType="num">
                                      <p:cBhvr additive="base">
                                        <p:cTn id="20"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2"/>
                                        </p:tgtEl>
                                        <p:attrNameLst>
                                          <p:attrName>style.visibility</p:attrName>
                                        </p:attrNameLst>
                                      </p:cBhvr>
                                      <p:to>
                                        <p:strVal val="visible"/>
                                      </p:to>
                                    </p:set>
                                    <p:anim calcmode="lin" valueType="num">
                                      <p:cBhvr additive="base">
                                        <p:cTn id="25" dur="500" fill="hold"/>
                                        <p:tgtEl>
                                          <p:spTgt spid="82"/>
                                        </p:tgtEl>
                                        <p:attrNameLst>
                                          <p:attrName>ppt_x</p:attrName>
                                        </p:attrNameLst>
                                      </p:cBhvr>
                                      <p:tavLst>
                                        <p:tav tm="0">
                                          <p:val>
                                            <p:strVal val="#ppt_x"/>
                                          </p:val>
                                        </p:tav>
                                        <p:tav tm="100000">
                                          <p:val>
                                            <p:strVal val="#ppt_x"/>
                                          </p:val>
                                        </p:tav>
                                      </p:tavLst>
                                    </p:anim>
                                    <p:anim calcmode="lin" valueType="num">
                                      <p:cBhvr additive="base">
                                        <p:cTn id="26"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3"/>
                                        </p:tgtEl>
                                        <p:attrNameLst>
                                          <p:attrName>style.visibility</p:attrName>
                                        </p:attrNameLst>
                                      </p:cBhvr>
                                      <p:to>
                                        <p:strVal val="visible"/>
                                      </p:to>
                                    </p:set>
                                    <p:anim calcmode="lin" valueType="num">
                                      <p:cBhvr additive="base">
                                        <p:cTn id="31" dur="500" fill="hold"/>
                                        <p:tgtEl>
                                          <p:spTgt spid="83"/>
                                        </p:tgtEl>
                                        <p:attrNameLst>
                                          <p:attrName>ppt_x</p:attrName>
                                        </p:attrNameLst>
                                      </p:cBhvr>
                                      <p:tavLst>
                                        <p:tav tm="0">
                                          <p:val>
                                            <p:strVal val="#ppt_x"/>
                                          </p:val>
                                        </p:tav>
                                        <p:tav tm="100000">
                                          <p:val>
                                            <p:strVal val="#ppt_x"/>
                                          </p:val>
                                        </p:tav>
                                      </p:tavLst>
                                    </p:anim>
                                    <p:anim calcmode="lin" valueType="num">
                                      <p:cBhvr additive="base">
                                        <p:cTn id="32" dur="500" fill="hold"/>
                                        <p:tgtEl>
                                          <p:spTgt spid="8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4"/>
                                        </p:tgtEl>
                                        <p:attrNameLst>
                                          <p:attrName>style.visibility</p:attrName>
                                        </p:attrNameLst>
                                      </p:cBhvr>
                                      <p:to>
                                        <p:strVal val="visible"/>
                                      </p:to>
                                    </p:set>
                                    <p:anim calcmode="lin" valueType="num">
                                      <p:cBhvr additive="base">
                                        <p:cTn id="37" dur="500" fill="hold"/>
                                        <p:tgtEl>
                                          <p:spTgt spid="84"/>
                                        </p:tgtEl>
                                        <p:attrNameLst>
                                          <p:attrName>ppt_x</p:attrName>
                                        </p:attrNameLst>
                                      </p:cBhvr>
                                      <p:tavLst>
                                        <p:tav tm="0">
                                          <p:val>
                                            <p:strVal val="#ppt_x"/>
                                          </p:val>
                                        </p:tav>
                                        <p:tav tm="100000">
                                          <p:val>
                                            <p:strVal val="#ppt_x"/>
                                          </p:val>
                                        </p:tav>
                                      </p:tavLst>
                                    </p:anim>
                                    <p:anim calcmode="lin" valueType="num">
                                      <p:cBhvr additive="base">
                                        <p:cTn id="38"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5"/>
                                        </p:tgtEl>
                                        <p:attrNameLst>
                                          <p:attrName>style.visibility</p:attrName>
                                        </p:attrNameLst>
                                      </p:cBhvr>
                                      <p:to>
                                        <p:strVal val="visible"/>
                                      </p:to>
                                    </p:set>
                                    <p:anim calcmode="lin" valueType="num">
                                      <p:cBhvr additive="base">
                                        <p:cTn id="43" dur="500" fill="hold"/>
                                        <p:tgtEl>
                                          <p:spTgt spid="85"/>
                                        </p:tgtEl>
                                        <p:attrNameLst>
                                          <p:attrName>ppt_x</p:attrName>
                                        </p:attrNameLst>
                                      </p:cBhvr>
                                      <p:tavLst>
                                        <p:tav tm="0">
                                          <p:val>
                                            <p:strVal val="#ppt_x"/>
                                          </p:val>
                                        </p:tav>
                                        <p:tav tm="100000">
                                          <p:val>
                                            <p:strVal val="#ppt_x"/>
                                          </p:val>
                                        </p:tav>
                                      </p:tavLst>
                                    </p:anim>
                                    <p:anim calcmode="lin" valueType="num">
                                      <p:cBhvr additive="base">
                                        <p:cTn id="44"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6"/>
                                        </p:tgtEl>
                                        <p:attrNameLst>
                                          <p:attrName>style.visibility</p:attrName>
                                        </p:attrNameLst>
                                      </p:cBhvr>
                                      <p:to>
                                        <p:strVal val="visible"/>
                                      </p:to>
                                    </p:set>
                                    <p:anim calcmode="lin" valueType="num">
                                      <p:cBhvr additive="base">
                                        <p:cTn id="49" dur="500" fill="hold"/>
                                        <p:tgtEl>
                                          <p:spTgt spid="86"/>
                                        </p:tgtEl>
                                        <p:attrNameLst>
                                          <p:attrName>ppt_x</p:attrName>
                                        </p:attrNameLst>
                                      </p:cBhvr>
                                      <p:tavLst>
                                        <p:tav tm="0">
                                          <p:val>
                                            <p:strVal val="#ppt_x"/>
                                          </p:val>
                                        </p:tav>
                                        <p:tav tm="100000">
                                          <p:val>
                                            <p:strVal val="#ppt_x"/>
                                          </p:val>
                                        </p:tav>
                                      </p:tavLst>
                                    </p:anim>
                                    <p:anim calcmode="lin" valueType="num">
                                      <p:cBhvr additive="base">
                                        <p:cTn id="50" dur="500" fill="hold"/>
                                        <p:tgtEl>
                                          <p:spTgt spid="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0" grpId="0"/>
      <p:bldP spid="82" grpId="0"/>
      <p:bldP spid="83" grpId="0"/>
      <p:bldP spid="84" grpId="0"/>
      <p:bldP spid="85" grpId="0"/>
      <p:bldP spid="8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6DFEF5C5-C86A-4EF4-B809-AE5267B333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803" y="2988243"/>
            <a:ext cx="2531165" cy="3657600"/>
          </a:xfrm>
          <a:prstGeom prst="rect">
            <a:avLst/>
          </a:prstGeom>
        </p:spPr>
      </p:pic>
      <p:pic>
        <p:nvPicPr>
          <p:cNvPr id="5" name="图片 1">
            <a:extLst>
              <a:ext uri="{FF2B5EF4-FFF2-40B4-BE49-F238E27FC236}">
                <a16:creationId xmlns:a16="http://schemas.microsoft.com/office/drawing/2014/main" id="{ECBC3FFE-9245-4E2C-A1E1-E177C96013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6900" y="2471552"/>
            <a:ext cx="3100388" cy="4272148"/>
          </a:xfrm>
          <a:prstGeom prst="rect">
            <a:avLst/>
          </a:prstGeom>
        </p:spPr>
      </p:pic>
      <p:pic>
        <p:nvPicPr>
          <p:cNvPr id="6" name="图片 2">
            <a:extLst>
              <a:ext uri="{FF2B5EF4-FFF2-40B4-BE49-F238E27FC236}">
                <a16:creationId xmlns:a16="http://schemas.microsoft.com/office/drawing/2014/main" id="{6ABDC7BF-42B3-4764-9A4C-A50A68EE7E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150963"/>
            <a:ext cx="12192000" cy="707037"/>
          </a:xfrm>
          <a:prstGeom prst="rect">
            <a:avLst/>
          </a:prstGeom>
        </p:spPr>
      </p:pic>
      <p:pic>
        <p:nvPicPr>
          <p:cNvPr id="7" name="图片 3">
            <a:extLst>
              <a:ext uri="{FF2B5EF4-FFF2-40B4-BE49-F238E27FC236}">
                <a16:creationId xmlns:a16="http://schemas.microsoft.com/office/drawing/2014/main" id="{FB940104-9EAE-47EB-BAD4-56B8205D28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4300" y="5971606"/>
            <a:ext cx="3181350" cy="674237"/>
          </a:xfrm>
          <a:prstGeom prst="rect">
            <a:avLst/>
          </a:prstGeom>
        </p:spPr>
      </p:pic>
      <p:pic>
        <p:nvPicPr>
          <p:cNvPr id="8" name="图片 5">
            <a:extLst>
              <a:ext uri="{FF2B5EF4-FFF2-40B4-BE49-F238E27FC236}">
                <a16:creationId xmlns:a16="http://schemas.microsoft.com/office/drawing/2014/main" id="{A5425CC6-C9C1-40BB-920E-5AB6314DC0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63570" y="5292251"/>
            <a:ext cx="1455737" cy="1291541"/>
          </a:xfrm>
          <a:prstGeom prst="rect">
            <a:avLst/>
          </a:prstGeom>
        </p:spPr>
      </p:pic>
      <p:pic>
        <p:nvPicPr>
          <p:cNvPr id="9" name="图片 6">
            <a:extLst>
              <a:ext uri="{FF2B5EF4-FFF2-40B4-BE49-F238E27FC236}">
                <a16:creationId xmlns:a16="http://schemas.microsoft.com/office/drawing/2014/main" id="{CEFF9E3F-DA7D-41D2-B3F7-578571A450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57207" y="5098246"/>
            <a:ext cx="1711325" cy="1519130"/>
          </a:xfrm>
          <a:prstGeom prst="rect">
            <a:avLst/>
          </a:prstGeom>
        </p:spPr>
      </p:pic>
      <p:pic>
        <p:nvPicPr>
          <p:cNvPr id="10" name="图片 7">
            <a:extLst>
              <a:ext uri="{FF2B5EF4-FFF2-40B4-BE49-F238E27FC236}">
                <a16:creationId xmlns:a16="http://schemas.microsoft.com/office/drawing/2014/main" id="{7592AAD2-6DBF-42AF-A37E-129DB30B39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00250" y="266700"/>
            <a:ext cx="7077075" cy="3833623"/>
          </a:xfrm>
          <a:prstGeom prst="rect">
            <a:avLst/>
          </a:prstGeom>
        </p:spPr>
      </p:pic>
      <p:sp>
        <p:nvSpPr>
          <p:cNvPr id="11" name="文本框 10">
            <a:extLst>
              <a:ext uri="{FF2B5EF4-FFF2-40B4-BE49-F238E27FC236}">
                <a16:creationId xmlns:a16="http://schemas.microsoft.com/office/drawing/2014/main" id="{D4417FD3-F85E-4C74-A49F-E2B2041BE922}"/>
              </a:ext>
            </a:extLst>
          </p:cNvPr>
          <p:cNvSpPr txBox="1"/>
          <p:nvPr/>
        </p:nvSpPr>
        <p:spPr>
          <a:xfrm>
            <a:off x="3248025" y="1610355"/>
            <a:ext cx="4933950" cy="1384995"/>
          </a:xfrm>
          <a:prstGeom prst="rect">
            <a:avLst/>
          </a:prstGeom>
          <a:noFill/>
        </p:spPr>
        <p:txBody>
          <a:bodyPr wrap="square" rtlCol="0">
            <a:spAutoFit/>
          </a:bodyPr>
          <a:lstStyle/>
          <a:p>
            <a:pPr lvl="0" algn="ctr"/>
            <a:r>
              <a:rPr lang="fr-FR" sz="2800" b="1" dirty="0" err="1">
                <a:latin typeface="Arial-Rounded" panose="020B0500000000000000" pitchFamily="34" charset="0"/>
                <a:ea typeface="Arial-Rounded" panose="020B0500000000000000" pitchFamily="34" charset="0"/>
                <a:cs typeface="Arial-Rounded" panose="020B0500000000000000" pitchFamily="34" charset="0"/>
              </a:rPr>
              <a:t>Ngoài</a:t>
            </a:r>
            <a:r>
              <a:rPr lang="fr-FR" sz="2800" b="1" dirty="0">
                <a:latin typeface="Arial-Rounded" panose="020B0500000000000000" pitchFamily="34" charset="0"/>
                <a:ea typeface="Arial-Rounded" panose="020B0500000000000000" pitchFamily="34" charset="0"/>
                <a:cs typeface="Arial-Rounded" panose="020B0500000000000000" pitchFamily="34" charset="0"/>
              </a:rPr>
              <a:t> </a:t>
            </a:r>
            <a:r>
              <a:rPr lang="fr-FR" sz="2800" b="1" dirty="0" err="1">
                <a:latin typeface="Arial-Rounded" panose="020B0500000000000000" pitchFamily="34" charset="0"/>
                <a:ea typeface="Arial-Rounded" panose="020B0500000000000000" pitchFamily="34" charset="0"/>
                <a:cs typeface="Arial-Rounded" panose="020B0500000000000000" pitchFamily="34" charset="0"/>
              </a:rPr>
              <a:t>các</a:t>
            </a:r>
            <a:r>
              <a:rPr lang="fr-FR" sz="2800" b="1" dirty="0">
                <a:latin typeface="Arial-Rounded" panose="020B0500000000000000" pitchFamily="34" charset="0"/>
                <a:ea typeface="Arial-Rounded" panose="020B0500000000000000" pitchFamily="34" charset="0"/>
                <a:cs typeface="Arial-Rounded" panose="020B0500000000000000" pitchFamily="34" charset="0"/>
              </a:rPr>
              <a:t> </a:t>
            </a:r>
            <a:r>
              <a:rPr lang="fr-FR" sz="2800" b="1" dirty="0" err="1">
                <a:latin typeface="Arial-Rounded" panose="020B0500000000000000" pitchFamily="34" charset="0"/>
                <a:ea typeface="Arial-Rounded" panose="020B0500000000000000" pitchFamily="34" charset="0"/>
                <a:cs typeface="Arial-Rounded" panose="020B0500000000000000" pitchFamily="34" charset="0"/>
              </a:rPr>
              <a:t>đồ</a:t>
            </a:r>
            <a:r>
              <a:rPr lang="fr-FR" sz="2800" b="1" dirty="0">
                <a:latin typeface="Arial-Rounded" panose="020B0500000000000000" pitchFamily="34" charset="0"/>
                <a:ea typeface="Arial-Rounded" panose="020B0500000000000000" pitchFamily="34" charset="0"/>
                <a:cs typeface="Arial-Rounded" panose="020B0500000000000000" pitchFamily="34" charset="0"/>
              </a:rPr>
              <a:t> </a:t>
            </a:r>
            <a:r>
              <a:rPr lang="fr-FR" sz="2800" b="1" dirty="0" err="1">
                <a:latin typeface="Arial-Rounded" panose="020B0500000000000000" pitchFamily="34" charset="0"/>
                <a:ea typeface="Arial-Rounded" panose="020B0500000000000000" pitchFamily="34" charset="0"/>
                <a:cs typeface="Arial-Rounded" panose="020B0500000000000000" pitchFamily="34" charset="0"/>
              </a:rPr>
              <a:t>vật</a:t>
            </a:r>
            <a:r>
              <a:rPr lang="fr-FR" sz="2800" b="1" dirty="0">
                <a:latin typeface="Arial-Rounded" panose="020B0500000000000000" pitchFamily="34" charset="0"/>
                <a:ea typeface="Arial-Rounded" panose="020B0500000000000000" pitchFamily="34" charset="0"/>
                <a:cs typeface="Arial-Rounded" panose="020B0500000000000000" pitchFamily="34" charset="0"/>
              </a:rPr>
              <a:t> </a:t>
            </a:r>
            <a:r>
              <a:rPr lang="fr-FR" sz="2800" b="1" dirty="0" err="1">
                <a:latin typeface="Arial-Rounded" panose="020B0500000000000000" pitchFamily="34" charset="0"/>
                <a:ea typeface="Arial-Rounded" panose="020B0500000000000000" pitchFamily="34" charset="0"/>
                <a:cs typeface="Arial-Rounded" panose="020B0500000000000000" pitchFamily="34" charset="0"/>
              </a:rPr>
              <a:t>được</a:t>
            </a:r>
            <a:r>
              <a:rPr lang="fr-FR" sz="2800" b="1" dirty="0">
                <a:latin typeface="Arial-Rounded" panose="020B0500000000000000" pitchFamily="34" charset="0"/>
                <a:ea typeface="Arial-Rounded" panose="020B0500000000000000" pitchFamily="34" charset="0"/>
                <a:cs typeface="Arial-Rounded" panose="020B0500000000000000" pitchFamily="34" charset="0"/>
              </a:rPr>
              <a:t> </a:t>
            </a:r>
            <a:r>
              <a:rPr lang="fr-FR" sz="2800" b="1" dirty="0" err="1">
                <a:latin typeface="Arial-Rounded" panose="020B0500000000000000" pitchFamily="34" charset="0"/>
                <a:ea typeface="Arial-Rounded" panose="020B0500000000000000" pitchFamily="34" charset="0"/>
                <a:cs typeface="Arial-Rounded" panose="020B0500000000000000" pitchFamily="34" charset="0"/>
              </a:rPr>
              <a:t>nhắc</a:t>
            </a:r>
            <a:r>
              <a:rPr lang="fr-FR" sz="2800" b="1" dirty="0">
                <a:latin typeface="Arial-Rounded" panose="020B0500000000000000" pitchFamily="34" charset="0"/>
                <a:ea typeface="Arial-Rounded" panose="020B0500000000000000" pitchFamily="34" charset="0"/>
                <a:cs typeface="Arial-Rounded" panose="020B0500000000000000" pitchFamily="34" charset="0"/>
              </a:rPr>
              <a:t> </a:t>
            </a:r>
            <a:r>
              <a:rPr lang="fr-FR" sz="2800" b="1" dirty="0" err="1">
                <a:latin typeface="Arial-Rounded" panose="020B0500000000000000" pitchFamily="34" charset="0"/>
                <a:ea typeface="Arial-Rounded" panose="020B0500000000000000" pitchFamily="34" charset="0"/>
                <a:cs typeface="Arial-Rounded" panose="020B0500000000000000" pitchFamily="34" charset="0"/>
              </a:rPr>
              <a:t>đến</a:t>
            </a:r>
            <a:r>
              <a:rPr lang="fr-FR" sz="2800" b="1" dirty="0">
                <a:latin typeface="Arial-Rounded" panose="020B0500000000000000" pitchFamily="34" charset="0"/>
                <a:ea typeface="Arial-Rounded" panose="020B0500000000000000" pitchFamily="34" charset="0"/>
                <a:cs typeface="Arial-Rounded" panose="020B0500000000000000" pitchFamily="34" charset="0"/>
              </a:rPr>
              <a:t> </a:t>
            </a:r>
            <a:r>
              <a:rPr lang="fr-FR" sz="2800" b="1" dirty="0" err="1">
                <a:latin typeface="Arial-Rounded" panose="020B0500000000000000" pitchFamily="34" charset="0"/>
                <a:ea typeface="Arial-Rounded" panose="020B0500000000000000" pitchFamily="34" charset="0"/>
                <a:cs typeface="Arial-Rounded" panose="020B0500000000000000" pitchFamily="34" charset="0"/>
              </a:rPr>
              <a:t>trong</a:t>
            </a:r>
            <a:r>
              <a:rPr lang="fr-FR" sz="2800" b="1" dirty="0">
                <a:latin typeface="Arial-Rounded" panose="020B0500000000000000" pitchFamily="34" charset="0"/>
                <a:ea typeface="Arial-Rounded" panose="020B0500000000000000" pitchFamily="34" charset="0"/>
                <a:cs typeface="Arial-Rounded" panose="020B0500000000000000" pitchFamily="34" charset="0"/>
              </a:rPr>
              <a:t> </a:t>
            </a:r>
            <a:r>
              <a:rPr lang="fr-FR" sz="2800" b="1" dirty="0" err="1">
                <a:latin typeface="Arial-Rounded" panose="020B0500000000000000" pitchFamily="34" charset="0"/>
                <a:ea typeface="Arial-Rounded" panose="020B0500000000000000" pitchFamily="34" charset="0"/>
                <a:cs typeface="Arial-Rounded" panose="020B0500000000000000" pitchFamily="34" charset="0"/>
              </a:rPr>
              <a:t>bài</a:t>
            </a:r>
            <a:r>
              <a:rPr lang="fr-FR" sz="2800" b="1" dirty="0">
                <a:latin typeface="Arial-Rounded" panose="020B0500000000000000" pitchFamily="34" charset="0"/>
                <a:ea typeface="Arial-Rounded" panose="020B0500000000000000" pitchFamily="34" charset="0"/>
                <a:cs typeface="Arial-Rounded" panose="020B0500000000000000" pitchFamily="34" charset="0"/>
              </a:rPr>
              <a:t>, </a:t>
            </a:r>
            <a:r>
              <a:rPr lang="fr-FR" sz="2800" b="1" dirty="0" err="1">
                <a:latin typeface="Arial-Rounded" panose="020B0500000000000000" pitchFamily="34" charset="0"/>
                <a:ea typeface="Arial-Rounded" panose="020B0500000000000000" pitchFamily="34" charset="0"/>
                <a:cs typeface="Arial-Rounded" panose="020B0500000000000000" pitchFamily="34" charset="0"/>
              </a:rPr>
              <a:t>em</a:t>
            </a:r>
            <a:r>
              <a:rPr lang="fr-FR" sz="2800" b="1" dirty="0">
                <a:latin typeface="Arial-Rounded" panose="020B0500000000000000" pitchFamily="34" charset="0"/>
                <a:ea typeface="Arial-Rounded" panose="020B0500000000000000" pitchFamily="34" charset="0"/>
                <a:cs typeface="Arial-Rounded" panose="020B0500000000000000" pitchFamily="34" charset="0"/>
              </a:rPr>
              <a:t> </a:t>
            </a:r>
            <a:r>
              <a:rPr lang="fr-FR" sz="2800" b="1" dirty="0" err="1">
                <a:latin typeface="Arial-Rounded" panose="020B0500000000000000" pitchFamily="34" charset="0"/>
                <a:ea typeface="Arial-Rounded" panose="020B0500000000000000" pitchFamily="34" charset="0"/>
                <a:cs typeface="Arial-Rounded" panose="020B0500000000000000" pitchFamily="34" charset="0"/>
              </a:rPr>
              <a:t>hãy</a:t>
            </a:r>
            <a:r>
              <a:rPr lang="fr-FR" sz="2800" b="1" dirty="0">
                <a:latin typeface="Arial-Rounded" panose="020B0500000000000000" pitchFamily="34" charset="0"/>
                <a:ea typeface="Arial-Rounded" panose="020B0500000000000000" pitchFamily="34" charset="0"/>
                <a:cs typeface="Arial-Rounded" panose="020B0500000000000000" pitchFamily="34" charset="0"/>
              </a:rPr>
              <a:t> </a:t>
            </a:r>
            <a:r>
              <a:rPr lang="fr-FR" sz="2800" b="1" dirty="0" err="1">
                <a:latin typeface="Arial-Rounded" panose="020B0500000000000000" pitchFamily="34" charset="0"/>
                <a:ea typeface="Arial-Rounded" panose="020B0500000000000000" pitchFamily="34" charset="0"/>
                <a:cs typeface="Arial-Rounded" panose="020B0500000000000000" pitchFamily="34" charset="0"/>
              </a:rPr>
              <a:t>kể</a:t>
            </a:r>
            <a:r>
              <a:rPr lang="fr-FR" sz="2800" b="1" dirty="0">
                <a:latin typeface="Arial-Rounded" panose="020B0500000000000000" pitchFamily="34" charset="0"/>
                <a:ea typeface="Arial-Rounded" panose="020B0500000000000000" pitchFamily="34" charset="0"/>
                <a:cs typeface="Arial-Rounded" panose="020B0500000000000000" pitchFamily="34" charset="0"/>
              </a:rPr>
              <a:t> </a:t>
            </a:r>
            <a:r>
              <a:rPr lang="fr-FR" sz="2800" b="1" dirty="0" err="1">
                <a:latin typeface="Arial-Rounded" panose="020B0500000000000000" pitchFamily="34" charset="0"/>
                <a:ea typeface="Arial-Rounded" panose="020B0500000000000000" pitchFamily="34" charset="0"/>
                <a:cs typeface="Arial-Rounded" panose="020B0500000000000000" pitchFamily="34" charset="0"/>
              </a:rPr>
              <a:t>tên</a:t>
            </a:r>
            <a:r>
              <a:rPr lang="fr-FR" sz="2800" b="1" dirty="0">
                <a:latin typeface="Arial-Rounded" panose="020B0500000000000000" pitchFamily="34" charset="0"/>
                <a:ea typeface="Arial-Rounded" panose="020B0500000000000000" pitchFamily="34" charset="0"/>
                <a:cs typeface="Arial-Rounded" panose="020B0500000000000000" pitchFamily="34" charset="0"/>
              </a:rPr>
              <a:t> </a:t>
            </a:r>
            <a:r>
              <a:rPr lang="fr-FR" sz="2800" b="1" dirty="0" err="1">
                <a:latin typeface="Arial-Rounded" panose="020B0500000000000000" pitchFamily="34" charset="0"/>
                <a:ea typeface="Arial-Rounded" panose="020B0500000000000000" pitchFamily="34" charset="0"/>
                <a:cs typeface="Arial-Rounded" panose="020B0500000000000000" pitchFamily="34" charset="0"/>
              </a:rPr>
              <a:t>một</a:t>
            </a:r>
            <a:r>
              <a:rPr lang="fr-FR" sz="2800" b="1" dirty="0">
                <a:latin typeface="Arial-Rounded" panose="020B0500000000000000" pitchFamily="34" charset="0"/>
                <a:ea typeface="Arial-Rounded" panose="020B0500000000000000" pitchFamily="34" charset="0"/>
                <a:cs typeface="Arial-Rounded" panose="020B0500000000000000" pitchFamily="34" charset="0"/>
              </a:rPr>
              <a:t> </a:t>
            </a:r>
            <a:r>
              <a:rPr lang="fr-FR" sz="2800" b="1" dirty="0" err="1">
                <a:latin typeface="Arial-Rounded" panose="020B0500000000000000" pitchFamily="34" charset="0"/>
                <a:ea typeface="Arial-Rounded" panose="020B0500000000000000" pitchFamily="34" charset="0"/>
                <a:cs typeface="Arial-Rounded" panose="020B0500000000000000" pitchFamily="34" charset="0"/>
              </a:rPr>
              <a:t>số</a:t>
            </a:r>
            <a:r>
              <a:rPr lang="fr-FR" sz="2800" b="1" dirty="0">
                <a:latin typeface="Arial-Rounded" panose="020B0500000000000000" pitchFamily="34" charset="0"/>
                <a:ea typeface="Arial-Rounded" panose="020B0500000000000000" pitchFamily="34" charset="0"/>
                <a:cs typeface="Arial-Rounded" panose="020B0500000000000000" pitchFamily="34" charset="0"/>
              </a:rPr>
              <a:t> </a:t>
            </a:r>
            <a:r>
              <a:rPr lang="fr-FR" sz="2800" b="1" dirty="0" err="1">
                <a:latin typeface="Arial-Rounded" panose="020B0500000000000000" pitchFamily="34" charset="0"/>
                <a:ea typeface="Arial-Rounded" panose="020B0500000000000000" pitchFamily="34" charset="0"/>
                <a:cs typeface="Arial-Rounded" panose="020B0500000000000000" pitchFamily="34" charset="0"/>
              </a:rPr>
              <a:t>đồ</a:t>
            </a:r>
            <a:r>
              <a:rPr lang="fr-FR" sz="2800" b="1" dirty="0">
                <a:latin typeface="Arial-Rounded" panose="020B0500000000000000" pitchFamily="34" charset="0"/>
                <a:ea typeface="Arial-Rounded" panose="020B0500000000000000" pitchFamily="34" charset="0"/>
                <a:cs typeface="Arial-Rounded" panose="020B0500000000000000" pitchFamily="34" charset="0"/>
              </a:rPr>
              <a:t> </a:t>
            </a:r>
            <a:r>
              <a:rPr lang="fr-FR" sz="2800" b="1" dirty="0" err="1">
                <a:latin typeface="Arial-Rounded" panose="020B0500000000000000" pitchFamily="34" charset="0"/>
                <a:ea typeface="Arial-Rounded" panose="020B0500000000000000" pitchFamily="34" charset="0"/>
                <a:cs typeface="Arial-Rounded" panose="020B0500000000000000" pitchFamily="34" charset="0"/>
              </a:rPr>
              <a:t>vật</a:t>
            </a:r>
            <a:r>
              <a:rPr lang="fr-FR" sz="2800" b="1" dirty="0">
                <a:latin typeface="Arial-Rounded" panose="020B0500000000000000" pitchFamily="34" charset="0"/>
                <a:ea typeface="Arial-Rounded" panose="020B0500000000000000" pitchFamily="34" charset="0"/>
                <a:cs typeface="Arial-Rounded" panose="020B0500000000000000" pitchFamily="34" charset="0"/>
              </a:rPr>
              <a:t> </a:t>
            </a:r>
            <a:r>
              <a:rPr lang="fr-FR" sz="2800" b="1" dirty="0" err="1">
                <a:latin typeface="Arial-Rounded" panose="020B0500000000000000" pitchFamily="34" charset="0"/>
                <a:ea typeface="Arial-Rounded" panose="020B0500000000000000" pitchFamily="34" charset="0"/>
                <a:cs typeface="Arial-Rounded" panose="020B0500000000000000" pitchFamily="34" charset="0"/>
              </a:rPr>
              <a:t>khác</a:t>
            </a:r>
            <a:r>
              <a:rPr lang="fr-FR" sz="2800" b="1" dirty="0">
                <a:latin typeface="Arial-Rounded" panose="020B0500000000000000" pitchFamily="34" charset="0"/>
                <a:ea typeface="Arial-Rounded" panose="020B0500000000000000" pitchFamily="34" charset="0"/>
                <a:cs typeface="Arial-Rounded" panose="020B0500000000000000" pitchFamily="34" charset="0"/>
              </a:rPr>
              <a:t> </a:t>
            </a:r>
            <a:r>
              <a:rPr lang="fr-FR" sz="2800" b="1" dirty="0" err="1">
                <a:latin typeface="Arial-Rounded" panose="020B0500000000000000" pitchFamily="34" charset="0"/>
                <a:ea typeface="Arial-Rounded" panose="020B0500000000000000" pitchFamily="34" charset="0"/>
                <a:cs typeface="Arial-Rounded" panose="020B0500000000000000" pitchFamily="34" charset="0"/>
              </a:rPr>
              <a:t>mà</a:t>
            </a:r>
            <a:r>
              <a:rPr lang="fr-FR" sz="2800" b="1" dirty="0">
                <a:latin typeface="Arial-Rounded" panose="020B0500000000000000" pitchFamily="34" charset="0"/>
                <a:ea typeface="Arial-Rounded" panose="020B0500000000000000" pitchFamily="34" charset="0"/>
                <a:cs typeface="Arial-Rounded" panose="020B0500000000000000" pitchFamily="34" charset="0"/>
              </a:rPr>
              <a:t> </a:t>
            </a:r>
            <a:r>
              <a:rPr lang="fr-FR" sz="2800" b="1" dirty="0" err="1">
                <a:latin typeface="Arial-Rounded" panose="020B0500000000000000" pitchFamily="34" charset="0"/>
                <a:ea typeface="Arial-Rounded" panose="020B0500000000000000" pitchFamily="34" charset="0"/>
                <a:cs typeface="Arial-Rounded" panose="020B0500000000000000" pitchFamily="34" charset="0"/>
              </a:rPr>
              <a:t>em</a:t>
            </a:r>
            <a:r>
              <a:rPr lang="fr-FR" sz="2800" b="1" dirty="0">
                <a:latin typeface="Arial-Rounded" panose="020B0500000000000000" pitchFamily="34" charset="0"/>
                <a:ea typeface="Arial-Rounded" panose="020B0500000000000000" pitchFamily="34" charset="0"/>
                <a:cs typeface="Arial-Rounded" panose="020B0500000000000000" pitchFamily="34" charset="0"/>
              </a:rPr>
              <a:t> </a:t>
            </a:r>
            <a:r>
              <a:rPr lang="fr-FR" sz="2800" b="1" dirty="0" err="1">
                <a:latin typeface="Arial-Rounded" panose="020B0500000000000000" pitchFamily="34" charset="0"/>
                <a:ea typeface="Arial-Rounded" panose="020B0500000000000000" pitchFamily="34" charset="0"/>
                <a:cs typeface="Arial-Rounded" panose="020B0500000000000000" pitchFamily="34" charset="0"/>
              </a:rPr>
              <a:t>biết</a:t>
            </a:r>
            <a:endParaRPr kumimoji="0" lang="zh-CN" altLang="en-US" sz="2800" b="1" i="0" u="none" strike="noStrike" kern="1200" cap="none" spc="0" normalizeH="0" baseline="0" noProof="0" dirty="0">
              <a:ln>
                <a:noFill/>
              </a:ln>
              <a:solidFill>
                <a:srgbClr val="2D1B61">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spTree>
    <p:extLst>
      <p:ext uri="{BB962C8B-B14F-4D97-AF65-F5344CB8AC3E}">
        <p14:creationId xmlns:p14="http://schemas.microsoft.com/office/powerpoint/2010/main" val="1623177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37"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900" decel="100000" fill="hold"/>
                                        <p:tgtEl>
                                          <p:spTgt spid="5"/>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32" presetID="37"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900" decel="100000" fill="hold"/>
                                        <p:tgtEl>
                                          <p:spTgt spid="4"/>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5"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2000"/>
                                        <p:tgtEl>
                                          <p:spTgt spid="10"/>
                                        </p:tgtEl>
                                      </p:cBhvr>
                                    </p:animEffect>
                                    <p:anim calcmode="lin" valueType="num">
                                      <p:cBhvr>
                                        <p:cTn id="43" dur="2000" fill="hold"/>
                                        <p:tgtEl>
                                          <p:spTgt spid="10"/>
                                        </p:tgtEl>
                                        <p:attrNameLst>
                                          <p:attrName>ppt_w</p:attrName>
                                        </p:attrNameLst>
                                      </p:cBhvr>
                                      <p:tavLst>
                                        <p:tav tm="0" fmla="#ppt_w*sin(2.5*pi*$)">
                                          <p:val>
                                            <p:fltVal val="0"/>
                                          </p:val>
                                        </p:tav>
                                        <p:tav tm="100000">
                                          <p:val>
                                            <p:fltVal val="1"/>
                                          </p:val>
                                        </p:tav>
                                      </p:tavLst>
                                    </p:anim>
                                    <p:anim calcmode="lin" valueType="num">
                                      <p:cBhvr>
                                        <p:cTn id="44"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pic>
        <p:nvPicPr>
          <p:cNvPr id="19" name="图片 14">
            <a:extLst>
              <a:ext uri="{FF2B5EF4-FFF2-40B4-BE49-F238E27FC236}">
                <a16:creationId xmlns:a16="http://schemas.microsoft.com/office/drawing/2014/main" id="{73A71988-0BB5-4C85-ABA9-DC96B549B1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5265" y="1641819"/>
            <a:ext cx="1590675" cy="1524000"/>
          </a:xfrm>
          <a:prstGeom prst="rect">
            <a:avLst/>
          </a:prstGeom>
        </p:spPr>
      </p:pic>
      <p:pic>
        <p:nvPicPr>
          <p:cNvPr id="20" name="图片 1">
            <a:extLst>
              <a:ext uri="{FF2B5EF4-FFF2-40B4-BE49-F238E27FC236}">
                <a16:creationId xmlns:a16="http://schemas.microsoft.com/office/drawing/2014/main" id="{3BFE3739-89E1-43B5-90B2-6E8BB8746C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4600" y="1468803"/>
            <a:ext cx="5629275" cy="3381830"/>
          </a:xfrm>
          <a:prstGeom prst="rect">
            <a:avLst/>
          </a:prstGeom>
        </p:spPr>
      </p:pic>
      <p:pic>
        <p:nvPicPr>
          <p:cNvPr id="21" name="图片 2">
            <a:extLst>
              <a:ext uri="{FF2B5EF4-FFF2-40B4-BE49-F238E27FC236}">
                <a16:creationId xmlns:a16="http://schemas.microsoft.com/office/drawing/2014/main" id="{2971F175-BE33-4213-B279-802A1BC4A2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750" y="2958857"/>
            <a:ext cx="5638800" cy="2916184"/>
          </a:xfrm>
          <a:prstGeom prst="rect">
            <a:avLst/>
          </a:prstGeom>
        </p:spPr>
      </p:pic>
      <p:sp>
        <p:nvSpPr>
          <p:cNvPr id="22" name="文本框 4">
            <a:extLst>
              <a:ext uri="{FF2B5EF4-FFF2-40B4-BE49-F238E27FC236}">
                <a16:creationId xmlns:a16="http://schemas.microsoft.com/office/drawing/2014/main" id="{CB17DD89-6FB9-4ACB-913A-1E351050A660}"/>
              </a:ext>
            </a:extLst>
          </p:cNvPr>
          <p:cNvSpPr txBox="1"/>
          <p:nvPr/>
        </p:nvSpPr>
        <p:spPr>
          <a:xfrm>
            <a:off x="7124484" y="2319959"/>
            <a:ext cx="3734015" cy="1384995"/>
          </a:xfrm>
          <a:prstGeom prst="rect">
            <a:avLst/>
          </a:prstGeom>
          <a:noFill/>
        </p:spPr>
        <p:txBody>
          <a:bodyPr wrap="square" rtlCol="0">
            <a:spAutoFit/>
          </a:bodyPr>
          <a:lstStyle/>
          <a:p>
            <a:r>
              <a:rPr lang="fr-FR" sz="28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Em</a:t>
            </a:r>
            <a:r>
              <a:rPr lang="fr-FR" sz="28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thích</a:t>
            </a:r>
            <a:r>
              <a:rPr lang="fr-FR" sz="28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đồ</a:t>
            </a:r>
            <a:r>
              <a:rPr lang="fr-FR" sz="28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vật</a:t>
            </a:r>
            <a:r>
              <a:rPr lang="fr-FR" sz="28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nào</a:t>
            </a:r>
            <a:r>
              <a:rPr lang="fr-FR" sz="28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a:t>
            </a:r>
            <a:r>
              <a:rPr lang="fr-FR" sz="28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sao</a:t>
            </a:r>
            <a:r>
              <a:rPr lang="fr-FR" sz="28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em</a:t>
            </a:r>
            <a:r>
              <a:rPr lang="fr-FR" sz="28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thích</a:t>
            </a:r>
            <a:r>
              <a:rPr lang="fr-FR" sz="28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Hoặc</a:t>
            </a:r>
            <a:r>
              <a:rPr lang="fr-FR" sz="28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đồ</a:t>
            </a:r>
            <a:r>
              <a:rPr lang="fr-FR" sz="28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vật</a:t>
            </a:r>
            <a:r>
              <a:rPr lang="fr-FR" sz="28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đó</a:t>
            </a:r>
            <a:r>
              <a:rPr lang="fr-FR" sz="28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giúp</a:t>
            </a:r>
            <a:r>
              <a:rPr lang="fr-FR" sz="28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gì</a:t>
            </a:r>
            <a:r>
              <a:rPr lang="fr-FR" sz="28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cho</a:t>
            </a:r>
            <a:r>
              <a:rPr lang="fr-FR" sz="28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em</a:t>
            </a:r>
            <a:r>
              <a:rPr lang="fr-FR" sz="28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3" name="组合 6">
            <a:extLst>
              <a:ext uri="{FF2B5EF4-FFF2-40B4-BE49-F238E27FC236}">
                <a16:creationId xmlns:a16="http://schemas.microsoft.com/office/drawing/2014/main" id="{4D8074DC-7B5A-428D-9E6F-EF63EBA62AA4}"/>
              </a:ext>
            </a:extLst>
          </p:cNvPr>
          <p:cNvGrpSpPr/>
          <p:nvPr/>
        </p:nvGrpSpPr>
        <p:grpSpPr>
          <a:xfrm>
            <a:off x="707995" y="3484521"/>
            <a:ext cx="4340252" cy="1587679"/>
            <a:chOff x="5507835" y="1066730"/>
            <a:chExt cx="2854203" cy="1587679"/>
          </a:xfrm>
        </p:grpSpPr>
        <p:sp>
          <p:nvSpPr>
            <p:cNvPr id="24" name="文本框 7">
              <a:extLst>
                <a:ext uri="{FF2B5EF4-FFF2-40B4-BE49-F238E27FC236}">
                  <a16:creationId xmlns:a16="http://schemas.microsoft.com/office/drawing/2014/main" id="{42787906-1FF3-4905-98A6-401CA3383781}"/>
                </a:ext>
              </a:extLst>
            </p:cNvPr>
            <p:cNvSpPr txBox="1"/>
            <p:nvPr/>
          </p:nvSpPr>
          <p:spPr>
            <a:xfrm>
              <a:off x="5507835" y="1733048"/>
              <a:ext cx="2505941" cy="553549"/>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sp>
          <p:nvSpPr>
            <p:cNvPr id="25" name="文本框 8">
              <a:extLst>
                <a:ext uri="{FF2B5EF4-FFF2-40B4-BE49-F238E27FC236}">
                  <a16:creationId xmlns:a16="http://schemas.microsoft.com/office/drawing/2014/main" id="{C890B936-B651-4F9D-85D8-B89B715F04C4}"/>
                </a:ext>
              </a:extLst>
            </p:cNvPr>
            <p:cNvSpPr txBox="1"/>
            <p:nvPr/>
          </p:nvSpPr>
          <p:spPr>
            <a:xfrm>
              <a:off x="5524558" y="1066730"/>
              <a:ext cx="2837480" cy="1587679"/>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lang="fr-FR" sz="2800" b="1" i="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fr-FR" sz="2800" b="1"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những</a:t>
              </a:r>
              <a:r>
                <a:rPr lang="fr-FR" sz="2800" b="1"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đồ</a:t>
              </a:r>
              <a:r>
                <a:rPr lang="fr-FR" sz="2800" b="1"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vật</a:t>
              </a:r>
              <a:r>
                <a:rPr lang="fr-FR" sz="2800" b="1"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vừa</a:t>
              </a:r>
              <a:r>
                <a:rPr lang="fr-FR" sz="2800" b="1"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nêu</a:t>
              </a:r>
              <a:r>
                <a:rPr lang="fr-FR" sz="2800" b="1"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đồ</a:t>
              </a:r>
              <a:r>
                <a:rPr lang="fr-FR" sz="2800" b="1"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vật</a:t>
              </a:r>
              <a:r>
                <a:rPr lang="fr-FR" sz="2800" b="1"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fr-FR" sz="2800" b="1"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dùng</a:t>
              </a:r>
              <a:r>
                <a:rPr lang="fr-FR" sz="2800" b="1"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để</a:t>
              </a:r>
              <a:r>
                <a:rPr lang="fr-FR" sz="2800" b="1"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tránh</a:t>
              </a:r>
              <a:r>
                <a:rPr lang="fr-FR" sz="2800" b="1"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nắng</a:t>
              </a:r>
              <a:r>
                <a:rPr lang="fr-FR" sz="2800" b="1"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tránh</a:t>
              </a:r>
              <a:r>
                <a:rPr lang="fr-FR" sz="2800" b="1"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fr-FR" sz="2800" b="1" i="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mưa</a:t>
              </a:r>
              <a:r>
                <a:rPr lang="fr-FR" sz="2800" b="1"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endParaRPr kumimoji="0" lang="zh-CN" alt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pic>
        <p:nvPicPr>
          <p:cNvPr id="26" name="图片 9">
            <a:extLst>
              <a:ext uri="{FF2B5EF4-FFF2-40B4-BE49-F238E27FC236}">
                <a16:creationId xmlns:a16="http://schemas.microsoft.com/office/drawing/2014/main" id="{651DF7F3-BCAB-4176-B138-56C02B9957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96701" y="4651638"/>
            <a:ext cx="4775468" cy="1641309"/>
          </a:xfrm>
          <a:prstGeom prst="rect">
            <a:avLst/>
          </a:prstGeom>
        </p:spPr>
      </p:pic>
      <p:pic>
        <p:nvPicPr>
          <p:cNvPr id="27" name="图片 10">
            <a:extLst>
              <a:ext uri="{FF2B5EF4-FFF2-40B4-BE49-F238E27FC236}">
                <a16:creationId xmlns:a16="http://schemas.microsoft.com/office/drawing/2014/main" id="{DDEED66C-6DB6-479C-87E6-CCFC1EE933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9454" y="2222137"/>
            <a:ext cx="1257300" cy="1733550"/>
          </a:xfrm>
          <a:prstGeom prst="rect">
            <a:avLst/>
          </a:prstGeom>
        </p:spPr>
      </p:pic>
    </p:spTree>
    <p:extLst>
      <p:ext uri="{BB962C8B-B14F-4D97-AF65-F5344CB8AC3E}">
        <p14:creationId xmlns:p14="http://schemas.microsoft.com/office/powerpoint/2010/main" val="295771698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1000"/>
                                        <p:tgtEl>
                                          <p:spTgt spid="27"/>
                                        </p:tgtEl>
                                      </p:cBhvr>
                                    </p:animEffect>
                                    <p:anim calcmode="lin" valueType="num">
                                      <p:cBhvr>
                                        <p:cTn id="14" dur="1000" fill="hold"/>
                                        <p:tgtEl>
                                          <p:spTgt spid="27"/>
                                        </p:tgtEl>
                                        <p:attrNameLst>
                                          <p:attrName>ppt_x</p:attrName>
                                        </p:attrNameLst>
                                      </p:cBhvr>
                                      <p:tavLst>
                                        <p:tav tm="0">
                                          <p:val>
                                            <p:strVal val="#ppt_x"/>
                                          </p:val>
                                        </p:tav>
                                        <p:tav tm="100000">
                                          <p:val>
                                            <p:strVal val="#ppt_x"/>
                                          </p:val>
                                        </p:tav>
                                      </p:tavLst>
                                    </p:anim>
                                    <p:anim calcmode="lin" valueType="num">
                                      <p:cBhvr>
                                        <p:cTn id="1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1000"/>
                                        <p:tgtEl>
                                          <p:spTgt spid="22"/>
                                        </p:tgtEl>
                                      </p:cBhvr>
                                    </p:animEffect>
                                    <p:anim calcmode="lin" valueType="num">
                                      <p:cBhvr>
                                        <p:cTn id="43" dur="1000" fill="hold"/>
                                        <p:tgtEl>
                                          <p:spTgt spid="22"/>
                                        </p:tgtEl>
                                        <p:attrNameLst>
                                          <p:attrName>ppt_x</p:attrName>
                                        </p:attrNameLst>
                                      </p:cBhvr>
                                      <p:tavLst>
                                        <p:tav tm="0">
                                          <p:val>
                                            <p:strVal val="#ppt_x"/>
                                          </p:val>
                                        </p:tav>
                                        <p:tav tm="100000">
                                          <p:val>
                                            <p:strVal val="#ppt_x"/>
                                          </p:val>
                                        </p:tav>
                                      </p:tavLst>
                                    </p:anim>
                                    <p:anim calcmode="lin" valueType="num">
                                      <p:cBhvr>
                                        <p:cTn id="4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Cute Instagram Business Plan by Slidesgo">
  <a:themeElements>
    <a:clrScheme name="Simple Light">
      <a:dk1>
        <a:srgbClr val="2D1B61"/>
      </a:dk1>
      <a:lt1>
        <a:srgbClr val="FFC7D4"/>
      </a:lt1>
      <a:dk2>
        <a:srgbClr val="F39BB2"/>
      </a:dk2>
      <a:lt2>
        <a:srgbClr val="E7D6FD"/>
      </a:lt2>
      <a:accent1>
        <a:srgbClr val="D8C0FF"/>
      </a:accent1>
      <a:accent2>
        <a:srgbClr val="FFCCB8"/>
      </a:accent2>
      <a:accent3>
        <a:srgbClr val="FFB79A"/>
      </a:accent3>
      <a:accent4>
        <a:srgbClr val="FFFEE7"/>
      </a:accent4>
      <a:accent5>
        <a:srgbClr val="BDFFCE"/>
      </a:accent5>
      <a:accent6>
        <a:srgbClr val="C3CBFC"/>
      </a:accent6>
      <a:hlink>
        <a:srgbClr val="2D1B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TotalTime>
  <Words>392</Words>
  <Application>Microsoft Office PowerPoint</Application>
  <PresentationFormat>Widescreen</PresentationFormat>
  <Paragraphs>90</Paragraphs>
  <Slides>14</Slides>
  <Notes>4</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14</vt:i4>
      </vt:variant>
    </vt:vector>
  </HeadingPairs>
  <TitlesOfParts>
    <vt:vector size="28" baseType="lpstr">
      <vt:lpstr>等线</vt:lpstr>
      <vt:lpstr>#9Slide07 HoneyCream</vt:lpstr>
      <vt:lpstr>Aptos Narrow</vt:lpstr>
      <vt:lpstr>Arial</vt:lpstr>
      <vt:lpstr>Arial-Rounded</vt:lpstr>
      <vt:lpstr>Calibri</vt:lpstr>
      <vt:lpstr>inpin heiti</vt:lpstr>
      <vt:lpstr>SVN-Newton</vt:lpstr>
      <vt:lpstr>SVN-Ready</vt:lpstr>
      <vt:lpstr>Tahoma</vt:lpstr>
      <vt:lpstr>Times New Roman</vt:lpstr>
      <vt:lpstr>Cute Instagram Business Plan by Slidesgo</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Dao Thuy</cp:lastModifiedBy>
  <cp:revision>27</cp:revision>
  <dcterms:created xsi:type="dcterms:W3CDTF">2021-07-31T11:47:55Z</dcterms:created>
  <dcterms:modified xsi:type="dcterms:W3CDTF">2026-01-26T15:09:03Z</dcterms:modified>
</cp:coreProperties>
</file>