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25" r:id="rId3"/>
    <p:sldMasterId id="2147483765" r:id="rId4"/>
    <p:sldMasterId id="2147483777" r:id="rId5"/>
    <p:sldMasterId id="2147483807" r:id="rId6"/>
  </p:sldMasterIdLst>
  <p:notesMasterIdLst>
    <p:notesMasterId r:id="rId18"/>
  </p:notesMasterIdLst>
  <p:sldIdLst>
    <p:sldId id="293" r:id="rId7"/>
    <p:sldId id="7679" r:id="rId8"/>
    <p:sldId id="7680" r:id="rId9"/>
    <p:sldId id="274" r:id="rId10"/>
    <p:sldId id="2890" r:id="rId11"/>
    <p:sldId id="7676" r:id="rId12"/>
    <p:sldId id="7682" r:id="rId13"/>
    <p:sldId id="7677" r:id="rId14"/>
    <p:sldId id="2897" r:id="rId15"/>
    <p:sldId id="7678" r:id="rId16"/>
    <p:sldId id="76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… là câu trả lời của các nhóm học sinh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6D65C-48BD-4E4E-97FE-182A25975B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597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12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784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7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13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F03FD6-3A40-A22B-72AD-9A130A30E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133648"/>
            <a:ext cx="1658708" cy="165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42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07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02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665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528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40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65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7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94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552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C9FB91-F3A1-FDD0-C7FB-52A26CEAF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87017"/>
            <a:ext cx="12192000" cy="73450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235E1-DEAA-35B0-71A5-AAF33894E409}"/>
              </a:ext>
            </a:extLst>
          </p:cNvPr>
          <p:cNvSpPr txBox="1"/>
          <p:nvPr userDrawn="1"/>
        </p:nvSpPr>
        <p:spPr>
          <a:xfrm>
            <a:off x="2880780" y="96647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903215-DFBC-EB9E-06AD-695F9DF18B58}"/>
              </a:ext>
            </a:extLst>
          </p:cNvPr>
          <p:cNvSpPr txBox="1"/>
          <p:nvPr userDrawn="1"/>
        </p:nvSpPr>
        <p:spPr>
          <a:xfrm>
            <a:off x="10119425" y="6334780"/>
            <a:ext cx="1241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3">
                    <a:lumMod val="75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465799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6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5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957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293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532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47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368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917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5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9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C9FB91-F3A1-FDD0-C7FB-52A26CEAF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07504"/>
            <a:ext cx="12192000" cy="72655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235E1-DEAA-35B0-71A5-AAF33894E409}"/>
              </a:ext>
            </a:extLst>
          </p:cNvPr>
          <p:cNvSpPr txBox="1"/>
          <p:nvPr userDrawn="1"/>
        </p:nvSpPr>
        <p:spPr>
          <a:xfrm>
            <a:off x="2880780" y="96647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903215-DFBC-EB9E-06AD-695F9DF18B58}"/>
              </a:ext>
            </a:extLst>
          </p:cNvPr>
          <p:cNvSpPr txBox="1"/>
          <p:nvPr userDrawn="1"/>
        </p:nvSpPr>
        <p:spPr>
          <a:xfrm>
            <a:off x="10119425" y="6334780"/>
            <a:ext cx="1241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3">
                    <a:lumMod val="75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27783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234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318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19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28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836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825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142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6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4FE3B7-5605-B545-4356-494B4578344F}"/>
              </a:ext>
            </a:extLst>
          </p:cNvPr>
          <p:cNvSpPr/>
          <p:nvPr userDrawn="1"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256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795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455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73457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7687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79635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31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137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11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457200"/>
            <a:ext cx="11720707" cy="622935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0213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09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87888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77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41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573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25456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667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82D6-BA2B-871F-9BC0-CAEBE1629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D70BE-87FE-EA5B-DE58-E906F63A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88C6B-7ADB-3249-72CB-22CD9EE8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C3E1F-F1B6-0AE9-194D-29A6C9A4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B51D-08BC-DC52-7877-91CE232A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4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370F03-B783-03C4-787F-B15BBFBE5E4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407504"/>
            <a:ext cx="12192000" cy="726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77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13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06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60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38.jpe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jpe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5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6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0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4.wdp"/><Relationship Id="rId12" Type="http://schemas.openxmlformats.org/officeDocument/2006/relationships/image" Target="../media/image65.jpg"/><Relationship Id="rId2" Type="http://schemas.openxmlformats.org/officeDocument/2006/relationships/audio" Target="../media/media3.mp3"/><Relationship Id="rId16" Type="http://schemas.microsoft.com/office/2007/relationships/hdphoto" Target="../media/hdphoto5.wdp"/><Relationship Id="rId1" Type="http://schemas.microsoft.com/office/2007/relationships/media" Target="../media/media3.mp3"/><Relationship Id="rId6" Type="http://schemas.openxmlformats.org/officeDocument/2006/relationships/image" Target="../media/image60.png"/><Relationship Id="rId11" Type="http://schemas.openxmlformats.org/officeDocument/2006/relationships/image" Target="../media/image64.gif"/><Relationship Id="rId5" Type="http://schemas.openxmlformats.org/officeDocument/2006/relationships/image" Target="../media/image59.png"/><Relationship Id="rId15" Type="http://schemas.openxmlformats.org/officeDocument/2006/relationships/image" Target="../media/image67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0.png"/><Relationship Id="rId5" Type="http://schemas.openxmlformats.org/officeDocument/2006/relationships/image" Target="../media/image550.png"/><Relationship Id="rId4" Type="http://schemas.openxmlformats.org/officeDocument/2006/relationships/image" Target="../media/image5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503784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0" y="159119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3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4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5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F97730-EA21-E106-E5ED-33700E7229B0}"/>
              </a:ext>
            </a:extLst>
          </p:cNvPr>
          <p:cNvSpPr/>
          <p:nvPr/>
        </p:nvSpPr>
        <p:spPr>
          <a:xfrm>
            <a:off x="5117582" y="2647275"/>
            <a:ext cx="7074418" cy="11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2A3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 Narrow" panose="020B0004020202020204" pitchFamily="34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E8C32F-7E04-382B-5135-528D7377344D}"/>
              </a:ext>
            </a:extLst>
          </p:cNvPr>
          <p:cNvSpPr/>
          <p:nvPr/>
        </p:nvSpPr>
        <p:spPr>
          <a:xfrm>
            <a:off x="2892286" y="382137"/>
            <a:ext cx="6811272" cy="1628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 TIỂU HỌC HƯNG ĐẠO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Không có mô tả.">
            <a:extLst>
              <a:ext uri="{FF2B5EF4-FFF2-40B4-BE49-F238E27FC236}">
                <a16:creationId xmlns:a16="http://schemas.microsoft.com/office/drawing/2014/main" id="{211ACA4B-53DC-E651-FBEE-2112624C2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76426" y="10672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8A156F-8F5C-DAA5-2CC8-F7A513FBB36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2157" y="3056534"/>
            <a:ext cx="7436541" cy="368949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3590C67-155D-8F12-C5A1-DAF1C218C375}"/>
              </a:ext>
            </a:extLst>
          </p:cNvPr>
          <p:cNvSpPr/>
          <p:nvPr/>
        </p:nvSpPr>
        <p:spPr>
          <a:xfrm>
            <a:off x="668626" y="114049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3</a:t>
            </a:r>
            <a:endParaRPr lang="vi-VN" sz="3600" b="1" dirty="0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1BDDC4-9BAE-C61A-D4B3-BB4D05461CA8}"/>
              </a:ext>
            </a:extLst>
          </p:cNvPr>
          <p:cNvSpPr txBox="1"/>
          <p:nvPr/>
        </p:nvSpPr>
        <p:spPr>
          <a:xfrm>
            <a:off x="1336736" y="934608"/>
            <a:ext cx="35725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Đàn gà đang ở cạnh đống rơm. Việt cho biết có tất cả 20 cái chân gà. Đố em biết đàn gà đó có bao nhiêu con gà?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0CDEC-44F7-B21A-2FBC-52D99FBE3646}"/>
              </a:ext>
            </a:extLst>
          </p:cNvPr>
          <p:cNvSpPr txBox="1"/>
          <p:nvPr/>
        </p:nvSpPr>
        <p:spPr>
          <a:xfrm>
            <a:off x="7951932" y="715495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Bài giải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A54046-F772-C129-DBAC-FB18611C2B19}"/>
              </a:ext>
            </a:extLst>
          </p:cNvPr>
          <p:cNvSpPr txBox="1"/>
          <p:nvPr/>
        </p:nvSpPr>
        <p:spPr>
          <a:xfrm>
            <a:off x="5789779" y="1757971"/>
            <a:ext cx="5176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Đàn gà đó có số con gà là: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104B6D-C352-04C3-AA16-326B6FC9C5BD}"/>
              </a:ext>
            </a:extLst>
          </p:cNvPr>
          <p:cNvSpPr txBox="1"/>
          <p:nvPr/>
        </p:nvSpPr>
        <p:spPr>
          <a:xfrm>
            <a:off x="5789779" y="2285155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20 : 2 = 10 (con)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C1F841-4F9F-3E4A-4AE6-7F2C65537937}"/>
              </a:ext>
            </a:extLst>
          </p:cNvPr>
          <p:cNvSpPr txBox="1"/>
          <p:nvPr/>
        </p:nvSpPr>
        <p:spPr>
          <a:xfrm>
            <a:off x="6753787" y="2804411"/>
            <a:ext cx="4010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Đáp </a:t>
            </a:r>
            <a:r>
              <a:rPr lang="vi-VN" sz="320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số: 10 con gà.</a:t>
            </a:r>
            <a:endParaRPr lang="vi-VN" sz="3200" dirty="0">
              <a:solidFill>
                <a:srgbClr val="FF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DDBBBD-F38B-FD5B-52D0-FC779920A63A}"/>
              </a:ext>
            </a:extLst>
          </p:cNvPr>
          <p:cNvSpPr txBox="1"/>
          <p:nvPr/>
        </p:nvSpPr>
        <p:spPr>
          <a:xfrm>
            <a:off x="5678468" y="1230787"/>
            <a:ext cx="5176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Mỗi con gà có 2 cái chân.</a:t>
            </a:r>
          </a:p>
        </p:txBody>
      </p:sp>
    </p:spTree>
    <p:extLst>
      <p:ext uri="{BB962C8B-B14F-4D97-AF65-F5344CB8AC3E}">
        <p14:creationId xmlns:p14="http://schemas.microsoft.com/office/powerpoint/2010/main" val="416538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9218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0C2CB8FE-9F39-B9C0-2898-00D6702CA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512" y="66522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9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7" t="13333" r="4050" b="54194"/>
          <a:stretch/>
        </p:blipFill>
        <p:spPr>
          <a:xfrm>
            <a:off x="5768917" y="4772422"/>
            <a:ext cx="1857614" cy="19615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8" t="10681" r="38586" b="53620"/>
          <a:stretch/>
        </p:blipFill>
        <p:spPr>
          <a:xfrm rot="769855">
            <a:off x="3391204" y="4766445"/>
            <a:ext cx="1305840" cy="18255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10824" r="66129" b="53262"/>
          <a:stretch/>
        </p:blipFill>
        <p:spPr>
          <a:xfrm rot="20712847">
            <a:off x="312361" y="4375426"/>
            <a:ext cx="1833973" cy="22034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3" y="11710"/>
            <a:ext cx="3205605" cy="1923363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1901088" y="24426"/>
            <a:ext cx="2043424" cy="1079011"/>
          </a:xfrm>
          <a:prstGeom prst="cloudCallout">
            <a:avLst>
              <a:gd name="adj1" fmla="val -67440"/>
              <a:gd name="adj2" fmla="val 21286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15715" y="279359"/>
            <a:ext cx="141417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TOÁN</a:t>
            </a:r>
          </a:p>
        </p:txBody>
      </p:sp>
      <p:pic>
        <p:nvPicPr>
          <p:cNvPr id="18" name="Graphic 9">
            <a:extLst>
              <a:ext uri="{FF2B5EF4-FFF2-40B4-BE49-F238E27FC236}">
                <a16:creationId xmlns:a16="http://schemas.microsoft.com/office/drawing/2014/main" id="{6D276259-97E7-11C4-710F-AAFB34080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1989" y="3156155"/>
            <a:ext cx="1849704" cy="3019440"/>
          </a:xfrm>
          <a:prstGeom prst="rect">
            <a:avLst/>
          </a:prstGeom>
        </p:spPr>
      </p:pic>
      <p:pic>
        <p:nvPicPr>
          <p:cNvPr id="32" name="Graphic 6">
            <a:extLst>
              <a:ext uri="{FF2B5EF4-FFF2-40B4-BE49-F238E27FC236}">
                <a16:creationId xmlns:a16="http://schemas.microsoft.com/office/drawing/2014/main" id="{13544356-2E4C-8AA0-D7F7-AEAD9CF28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89452" y="1127987"/>
            <a:ext cx="1820187" cy="4815906"/>
          </a:xfrm>
          <a:prstGeom prst="rect">
            <a:avLst/>
          </a:prstGeom>
        </p:spPr>
      </p:pic>
      <p:pic>
        <p:nvPicPr>
          <p:cNvPr id="31" name="Graphic 18">
            <a:extLst>
              <a:ext uri="{FF2B5EF4-FFF2-40B4-BE49-F238E27FC236}">
                <a16:creationId xmlns:a16="http://schemas.microsoft.com/office/drawing/2014/main" id="{A87C4BBC-7128-0CE0-01E1-8CA8B92359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0074816" y="3429000"/>
            <a:ext cx="2054204" cy="29655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43D714-8A72-0C75-2775-34EBBFCFA68E}"/>
              </a:ext>
            </a:extLst>
          </p:cNvPr>
          <p:cNvSpPr txBox="1"/>
          <p:nvPr/>
        </p:nvSpPr>
        <p:spPr>
          <a:xfrm>
            <a:off x="92622" y="4105694"/>
            <a:ext cx="86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292F24E-E10D-2D00-B05E-321BD04067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577516" y="5033568"/>
            <a:ext cx="13330990" cy="1980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897897-C27A-93EF-3818-F2591893A2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48882" y="135079"/>
            <a:ext cx="2359356" cy="1121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BC45DD-62BD-5D48-5D17-01F465E29A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80630" y="2120335"/>
            <a:ext cx="6675699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23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9218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D71B60-609C-496F-3F3D-FFC09242C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575" y="929426"/>
            <a:ext cx="3883489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590" y="398209"/>
            <a:ext cx="11544613" cy="617957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3F201FD5-0750-1D97-023C-10F79FBF4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9531" y="93768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144EFAB-8C01-A726-3C35-0D97831122B1}"/>
              </a:ext>
            </a:extLst>
          </p:cNvPr>
          <p:cNvGrpSpPr/>
          <p:nvPr/>
        </p:nvGrpSpPr>
        <p:grpSpPr>
          <a:xfrm>
            <a:off x="978808" y="3574636"/>
            <a:ext cx="7354659" cy="925941"/>
            <a:chOff x="1087785" y="2487203"/>
            <a:chExt cx="7354659" cy="925941"/>
          </a:xfrm>
        </p:grpSpPr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5C089868-AFE5-9B9D-CC6F-FFFB5FF07230}"/>
                </a:ext>
              </a:extLst>
            </p:cNvPr>
            <p:cNvSpPr/>
            <p:nvPr/>
          </p:nvSpPr>
          <p:spPr>
            <a:xfrm>
              <a:off x="1087785" y="2487203"/>
              <a:ext cx="7354659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3F83D1D-E063-70B1-101D-95024D500AA5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E35C57F-0412-FE6D-3EEB-8EE9AD5F7267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D39ECE2-68FB-0F08-A2FE-0084E34CC3E7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C0A8C2C-8A92-FC16-EA2C-7C38635B4486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C3BEBF3-4652-78ED-2A36-42035FFDAB46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44B9069-E852-32F9-4409-C18A0745536E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201873A-D4C3-5334-D081-88C1FBC70667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8249F10-C4BF-40F5-1227-01FF6120023B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3D5FFF1-F5B1-0A96-3C4A-720919A68108}"/>
                </a:ext>
              </a:extLst>
            </p:cNvPr>
            <p:cNvGrpSpPr/>
            <p:nvPr/>
          </p:nvGrpSpPr>
          <p:grpSpPr>
            <a:xfrm>
              <a:off x="4882745" y="2626323"/>
              <a:ext cx="3147477" cy="647789"/>
              <a:chOff x="5511800" y="323761"/>
              <a:chExt cx="3147477" cy="647789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44FB831-6240-6E63-C2BA-B2872264F45E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9913CAE-F932-B105-A06C-CF0FD381354B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E8B193A-E657-8A7D-868F-7018653B31A1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DBEAB22-18AC-7449-D8EC-D02AE9BA73B1}"/>
                  </a:ext>
                </a:extLst>
              </p:cNvPr>
              <p:cNvSpPr/>
              <p:nvPr/>
            </p:nvSpPr>
            <p:spPr>
              <a:xfrm>
                <a:off x="7208302" y="323761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ECBA1C7-288B-4848-A96A-B92539EAA070}"/>
                  </a:ext>
                </a:extLst>
              </p:cNvPr>
              <p:cNvSpPr/>
              <p:nvPr/>
            </p:nvSpPr>
            <p:spPr>
              <a:xfrm>
                <a:off x="7208302" y="323762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ACD540A-413E-9265-81CE-F67E109F9678}"/>
                  </a:ext>
                </a:extLst>
              </p:cNvPr>
              <p:cNvSpPr/>
              <p:nvPr/>
            </p:nvSpPr>
            <p:spPr>
              <a:xfrm>
                <a:off x="7436901" y="454270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pic>
        <p:nvPicPr>
          <p:cNvPr id="4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EB61D3A-5628-E36B-A153-E1D83D9E6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325" y="356396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24599D3-B949-FB36-62C3-12241D517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86" y="3541465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A1096F0-F424-ED38-6AFB-A75C85818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96" y="354570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FFECF5C-3C4C-4789-A870-3E9BA60FF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577" y="352606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EBD3005-758C-99BF-BC7F-B55E7622B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84" y="348730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673C9AD-857A-B1FA-100C-0AB9041B0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894" y="352606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6A9505D-1529-A67B-3224-26972D3C7CF2}"/>
              </a:ext>
            </a:extLst>
          </p:cNvPr>
          <p:cNvSpPr txBox="1"/>
          <p:nvPr/>
        </p:nvSpPr>
        <p:spPr>
          <a:xfrm>
            <a:off x="1005890" y="1908312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p:pic>
        <p:nvPicPr>
          <p:cNvPr id="4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CC4797B-931F-C9DE-B848-830310E35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844" y="3518455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57CD8BA4-6D74-4FDF-7661-21A29FC90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244" y="352605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E8244507-2A7C-5886-CCA7-D688B12DC369}"/>
                  </a:ext>
                </a:extLst>
              </p:cNvPr>
              <p:cNvSpPr/>
              <p:nvPr/>
            </p:nvSpPr>
            <p:spPr>
              <a:xfrm>
                <a:off x="1418289" y="5105799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4 = 8</a:t>
                </a:r>
              </a:p>
            </p:txBody>
          </p:sp>
        </mc:Choice>
        <mc:Fallback xmlns=""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E8244507-2A7C-5886-CCA7-D688B12DC3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289" y="5105799"/>
                <a:ext cx="2520550" cy="746892"/>
              </a:xfrm>
              <a:prstGeom prst="roundRect">
                <a:avLst/>
              </a:prstGeom>
              <a:blipFill>
                <a:blip r:embed="rId8"/>
                <a:stretch>
                  <a:fillRect t="-3906" b="-19531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Parallelogram 50">
            <a:extLst>
              <a:ext uri="{FF2B5EF4-FFF2-40B4-BE49-F238E27FC236}">
                <a16:creationId xmlns:a16="http://schemas.microsoft.com/office/drawing/2014/main" id="{8EC89B6A-A9C8-891F-ED28-440167903671}"/>
              </a:ext>
            </a:extLst>
          </p:cNvPr>
          <p:cNvSpPr/>
          <p:nvPr/>
        </p:nvSpPr>
        <p:spPr>
          <a:xfrm>
            <a:off x="1005890" y="3574636"/>
            <a:ext cx="7354659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8EAFD7F-8F7A-14D9-C968-85D72E500ED7}"/>
              </a:ext>
            </a:extLst>
          </p:cNvPr>
          <p:cNvGrpSpPr/>
          <p:nvPr/>
        </p:nvGrpSpPr>
        <p:grpSpPr>
          <a:xfrm>
            <a:off x="1409434" y="3713756"/>
            <a:ext cx="1450975" cy="647701"/>
            <a:chOff x="4210303" y="5351786"/>
            <a:chExt cx="1450975" cy="64770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3D09361-99C5-3261-9021-AFC6CE2B7AA0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C972EBA-E8AF-D4AE-9C25-7A2FE0DCB001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BA27022-B8D6-132A-D62A-F68861C44680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EA70C8-ABD4-0876-31CD-7110A0E253EA}"/>
              </a:ext>
            </a:extLst>
          </p:cNvPr>
          <p:cNvGrpSpPr/>
          <p:nvPr/>
        </p:nvGrpSpPr>
        <p:grpSpPr>
          <a:xfrm>
            <a:off x="3105142" y="3713800"/>
            <a:ext cx="1450975" cy="647701"/>
            <a:chOff x="5906011" y="5351830"/>
            <a:chExt cx="1450975" cy="647701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96CA3F6-40CF-D792-403B-36FC745442ED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4EAC8BE-9F59-B35D-E34E-BC6E65C617C3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9597EC5-3DFB-827E-450E-B8F466109E35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576AB2F-4C6F-BA83-D412-70D89E4960D8}"/>
              </a:ext>
            </a:extLst>
          </p:cNvPr>
          <p:cNvGrpSpPr/>
          <p:nvPr/>
        </p:nvGrpSpPr>
        <p:grpSpPr>
          <a:xfrm>
            <a:off x="4800850" y="3713844"/>
            <a:ext cx="1450975" cy="647701"/>
            <a:chOff x="7601719" y="5351874"/>
            <a:chExt cx="1450975" cy="647701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CF9FCDB-C96B-C91E-0FE6-C083CB187E58}"/>
                </a:ext>
              </a:extLst>
            </p:cNvPr>
            <p:cNvSpPr/>
            <p:nvPr/>
          </p:nvSpPr>
          <p:spPr>
            <a:xfrm>
              <a:off x="7601719" y="5351874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98CC873-D7E4-A8D1-6508-83B1F5A3E472}"/>
                </a:ext>
              </a:extLst>
            </p:cNvPr>
            <p:cNvSpPr/>
            <p:nvPr/>
          </p:nvSpPr>
          <p:spPr>
            <a:xfrm>
              <a:off x="7601719" y="5351875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60519B7-30C3-8E2D-9E36-C93B67545605}"/>
                </a:ext>
              </a:extLst>
            </p:cNvPr>
            <p:cNvSpPr/>
            <p:nvPr/>
          </p:nvSpPr>
          <p:spPr>
            <a:xfrm>
              <a:off x="7830318" y="5482383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6A59AC0-8710-1AC2-C7E7-31CA66D32E24}"/>
              </a:ext>
            </a:extLst>
          </p:cNvPr>
          <p:cNvGrpSpPr/>
          <p:nvPr/>
        </p:nvGrpSpPr>
        <p:grpSpPr>
          <a:xfrm>
            <a:off x="6497352" y="3713756"/>
            <a:ext cx="1450975" cy="647701"/>
            <a:chOff x="9298221" y="5351786"/>
            <a:chExt cx="1450975" cy="647701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FD3C4A8-3A49-5827-2D77-3B3FC3BA9B76}"/>
                </a:ext>
              </a:extLst>
            </p:cNvPr>
            <p:cNvSpPr/>
            <p:nvPr/>
          </p:nvSpPr>
          <p:spPr>
            <a:xfrm>
              <a:off x="9298221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5E65B91-C5B2-D7A9-019E-6719BC72B6AD}"/>
                </a:ext>
              </a:extLst>
            </p:cNvPr>
            <p:cNvSpPr/>
            <p:nvPr/>
          </p:nvSpPr>
          <p:spPr>
            <a:xfrm>
              <a:off x="9298221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7BAA060-6DBE-B493-AF97-97CC80C21573}"/>
                </a:ext>
              </a:extLst>
            </p:cNvPr>
            <p:cNvSpPr/>
            <p:nvPr/>
          </p:nvSpPr>
          <p:spPr>
            <a:xfrm>
              <a:off x="9526820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FB4693EC-D1A6-60E2-D4E7-8F31578BE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14" y="2646735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DFE748F-76C8-B7F6-1BC0-C1686A415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336" y="265423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836F0D5-4476-DAB6-A2C2-3F9DDFF1A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58" y="2661737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7857A57-6AD1-86A5-46EE-CEAF4BC31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780" y="266923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E0822AC-6C9F-F092-8889-279BC80A1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502" y="267673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E9637099-A093-817F-3DF3-BA2B303F8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224" y="268424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9276B423-4323-352C-E77F-68653AC5E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641" y="2661737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A4DEA60-D7E6-E3E1-7DD2-8B03770EB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363" y="266923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Arrow: Right 75">
            <a:extLst>
              <a:ext uri="{FF2B5EF4-FFF2-40B4-BE49-F238E27FC236}">
                <a16:creationId xmlns:a16="http://schemas.microsoft.com/office/drawing/2014/main" id="{E5A64783-4CCA-DF73-ED58-36CEDCCF4075}"/>
              </a:ext>
            </a:extLst>
          </p:cNvPr>
          <p:cNvSpPr/>
          <p:nvPr/>
        </p:nvSpPr>
        <p:spPr>
          <a:xfrm>
            <a:off x="4205401" y="5377086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EB5EDFB-CFA9-ABCC-CC3B-DCD0D4A8A68C}"/>
              </a:ext>
            </a:extLst>
          </p:cNvPr>
          <p:cNvSpPr/>
          <p:nvPr/>
        </p:nvSpPr>
        <p:spPr>
          <a:xfrm>
            <a:off x="5209995" y="5105799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: 2 = 4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9" name="Picture 78" descr="Cartoon of a robot&#10;&#10;Description automatically generated">
            <a:extLst>
              <a:ext uri="{FF2B5EF4-FFF2-40B4-BE49-F238E27FC236}">
                <a16:creationId xmlns:a16="http://schemas.microsoft.com/office/drawing/2014/main" id="{6D9223EC-5F48-A9B6-AF78-4F97C206E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75" y="2438400"/>
            <a:ext cx="2883588" cy="4023360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C0BFA8C6-4732-4CE4-5339-66293781EB82}"/>
              </a:ext>
            </a:extLst>
          </p:cNvPr>
          <p:cNvGrpSpPr/>
          <p:nvPr/>
        </p:nvGrpSpPr>
        <p:grpSpPr>
          <a:xfrm>
            <a:off x="6065520" y="142240"/>
            <a:ext cx="4795520" cy="2336800"/>
            <a:chOff x="6065520" y="142240"/>
            <a:chExt cx="4795520" cy="2336800"/>
          </a:xfrm>
        </p:grpSpPr>
        <p:sp>
          <p:nvSpPr>
            <p:cNvPr id="80" name="Speech Bubble: Oval 79">
              <a:extLst>
                <a:ext uri="{FF2B5EF4-FFF2-40B4-BE49-F238E27FC236}">
                  <a16:creationId xmlns:a16="http://schemas.microsoft.com/office/drawing/2014/main" id="{2DF8A508-70FF-E489-C438-945C26E9EFB1}"/>
                </a:ext>
              </a:extLst>
            </p:cNvPr>
            <p:cNvSpPr/>
            <p:nvPr/>
          </p:nvSpPr>
          <p:spPr>
            <a:xfrm>
              <a:off x="6065520" y="142240"/>
              <a:ext cx="4795520" cy="2336800"/>
            </a:xfrm>
            <a:prstGeom prst="wedgeEllipseCallout">
              <a:avLst>
                <a:gd name="adj1" fmla="val 19341"/>
                <a:gd name="adj2" fmla="val 60966"/>
              </a:avLst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42900" indent="-342900" algn="ctr">
                <a:buFont typeface="Arial" panose="020B0604020202020204" pitchFamily="34" charset="0"/>
                <a:buChar char="•"/>
              </a:pPr>
              <a:endParaRPr lang="vi-VN" sz="2400" i="1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65F596E-5649-4956-8861-5CFD29B934F4}"/>
                </a:ext>
              </a:extLst>
            </p:cNvPr>
            <p:cNvSpPr txBox="1"/>
            <p:nvPr/>
          </p:nvSpPr>
          <p:spPr>
            <a:xfrm>
              <a:off x="6562586" y="489222"/>
              <a:ext cx="386917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vi-VN" sz="2300" i="1" dirty="0"/>
                <a:t>Mỗi đĩa có 2 quả cam, </a:t>
              </a:r>
            </a:p>
            <a:p>
              <a:pPr algn="ctr"/>
              <a:r>
                <a:rPr lang="vi-VN" sz="2300" i="1" dirty="0"/>
                <a:t>4 đĩa có 8 quả cam.</a:t>
              </a:r>
            </a:p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vi-VN" sz="2300" i="1" dirty="0"/>
                <a:t>8 quả cam chia vào các đĩa, mỗi đĩa 2 quả. Được 4 đĩa cam như vậy.</a:t>
              </a:r>
            </a:p>
          </p:txBody>
        </p:sp>
      </p:grpSp>
      <p:pic>
        <p:nvPicPr>
          <p:cNvPr id="83" name="J2TEAM-TTS-1734404082391 (1)">
            <a:hlinkClick r:id="" action="ppaction://media"/>
            <a:extLst>
              <a:ext uri="{FF2B5EF4-FFF2-40B4-BE49-F238E27FC236}">
                <a16:creationId xmlns:a16="http://schemas.microsoft.com/office/drawing/2014/main" id="{8F53DEA8-BE03-3FD5-F608-7482986E2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62000" y="22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01901 -0.1391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696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03255 -0.1324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662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1315 -0.132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662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0.06328 -0.1324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-662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05182 -0.132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662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10182 -0.1312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-657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09114 -0.1252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-627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00104 -0.1391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-0.01667 0.13033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6505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02136 0.1294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02917 0.12824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6412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02279 0.12408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0668 0.1261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6296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05481 0.125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11159 0.12824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6412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0.09362 0.12709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1" dur="8352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46" grpId="0"/>
      <p:bldP spid="50" grpId="0" animBg="1"/>
      <p:bldP spid="51" grpId="0" animBg="1"/>
      <p:bldP spid="76" grpId="0" animBg="1"/>
      <p:bldP spid="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1AD1C6F0-96B2-4F56-84D4-5D3685658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50741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88E6D2-FFC6-4EBD-AFAE-1865F90839DA}"/>
              </a:ext>
            </a:extLst>
          </p:cNvPr>
          <p:cNvSpPr txBox="1"/>
          <p:nvPr/>
        </p:nvSpPr>
        <p:spPr>
          <a:xfrm>
            <a:off x="873810" y="1478046"/>
            <a:ext cx="4192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Hoàn thành bảng chia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E210C679-2FF6-4038-9746-DA54DBF355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31220414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</a:t>
                          </a:r>
                          <a:r>
                            <a:rPr lang="vi-VN" sz="2800" baseline="0" dirty="0"/>
                            <a:t> </a:t>
                          </a:r>
                          <a:r>
                            <a:rPr lang="vi-VN" sz="28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2 : 2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4 : 2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6 : 2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8 : 2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2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12 : 2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14 : 2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18 : 2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20 :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E210C679-2FF6-4038-9746-DA54DBF355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31220414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91304" r="-101149" b="-9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2 : 2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191304" r="-101149" b="-8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4 : 2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291304" r="-101149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6 : 2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395604" r="-101149" b="-6329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8 : 2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490217" r="-101149" b="-5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2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590217" r="-101149" b="-4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12 : 2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690217" r="-101149" b="-3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14 : 2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790217" r="-101149" b="-2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890217" r="-101149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18 : 2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990217" r="-101149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20 :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6E74D57-E8BA-49CA-B45E-69E6F628471E}"/>
              </a:ext>
            </a:extLst>
          </p:cNvPr>
          <p:cNvGrpSpPr/>
          <p:nvPr/>
        </p:nvGrpSpPr>
        <p:grpSpPr>
          <a:xfrm>
            <a:off x="336500" y="1865991"/>
            <a:ext cx="3675515" cy="4176292"/>
            <a:chOff x="717451" y="1774566"/>
            <a:chExt cx="3675515" cy="417629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B36081-F512-445F-9049-AFDBCF96C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A37409-88CD-40FB-B474-76FEACC87410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Lập bảng chia 2 từ bảng nhân 2.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CD3D235-B90B-4CBB-A8F6-151BF18E9747}"/>
              </a:ext>
            </a:extLst>
          </p:cNvPr>
          <p:cNvSpPr/>
          <p:nvPr/>
        </p:nvSpPr>
        <p:spPr>
          <a:xfrm>
            <a:off x="10181169" y="261834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00DF8C-9121-4D45-9178-FA69001B0292}"/>
              </a:ext>
            </a:extLst>
          </p:cNvPr>
          <p:cNvSpPr/>
          <p:nvPr/>
        </p:nvSpPr>
        <p:spPr>
          <a:xfrm>
            <a:off x="10181169" y="320410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5ECE771-D2AC-4877-88BA-EF86E2881E3F}"/>
              </a:ext>
            </a:extLst>
          </p:cNvPr>
          <p:cNvSpPr/>
          <p:nvPr/>
        </p:nvSpPr>
        <p:spPr>
          <a:xfrm>
            <a:off x="10181169" y="3746158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BCD06AA-1FC3-46E5-9E7F-93F456C3F136}"/>
              </a:ext>
            </a:extLst>
          </p:cNvPr>
          <p:cNvSpPr/>
          <p:nvPr/>
        </p:nvSpPr>
        <p:spPr>
          <a:xfrm>
            <a:off x="10181169" y="432467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757A36D-5F39-490B-9DF4-72DC67105726}"/>
              </a:ext>
            </a:extLst>
          </p:cNvPr>
          <p:cNvSpPr/>
          <p:nvPr/>
        </p:nvSpPr>
        <p:spPr>
          <a:xfrm>
            <a:off x="10181169" y="488113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0E73C05-C3CC-4054-90E2-650382E9B3FD}"/>
              </a:ext>
            </a:extLst>
          </p:cNvPr>
          <p:cNvSpPr/>
          <p:nvPr/>
        </p:nvSpPr>
        <p:spPr>
          <a:xfrm>
            <a:off x="10181169" y="543759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A9E017-8EA5-49CB-B951-32AF10FA245B}"/>
              </a:ext>
            </a:extLst>
          </p:cNvPr>
          <p:cNvSpPr/>
          <p:nvPr/>
        </p:nvSpPr>
        <p:spPr>
          <a:xfrm>
            <a:off x="8805878" y="940765"/>
            <a:ext cx="518257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DD9FB3-6861-4E69-9D02-8C4A29E567A2}"/>
              </a:ext>
            </a:extLst>
          </p:cNvPr>
          <p:cNvSpPr txBox="1"/>
          <p:nvPr/>
        </p:nvSpPr>
        <p:spPr>
          <a:xfrm>
            <a:off x="3431994" y="3554384"/>
            <a:ext cx="1208985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89B2F8-D767-4960-B42D-D3EAE1E5A117}"/>
              </a:ext>
            </a:extLst>
          </p:cNvPr>
          <p:cNvSpPr txBox="1"/>
          <p:nvPr/>
        </p:nvSpPr>
        <p:spPr>
          <a:xfrm>
            <a:off x="2614296" y="407687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bị chia là tích của các phép nhân.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chia đều là số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 là các số tự nhiên tăng dần từ 1 đến 10.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F0D0C1E-0713-41C7-96CF-BEC1AD1D357D}"/>
              </a:ext>
            </a:extLst>
          </p:cNvPr>
          <p:cNvSpPr/>
          <p:nvPr/>
        </p:nvSpPr>
        <p:spPr>
          <a:xfrm>
            <a:off x="9497963" y="940765"/>
            <a:ext cx="334456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230E23-99D8-4E81-93EA-0BE5D858F4B0}"/>
              </a:ext>
            </a:extLst>
          </p:cNvPr>
          <p:cNvSpPr/>
          <p:nvPr/>
        </p:nvSpPr>
        <p:spPr>
          <a:xfrm>
            <a:off x="10118099" y="940765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4110DD-FF7F-4407-9B37-23FB36670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461" y="53331"/>
            <a:ext cx="2751218" cy="6576616"/>
          </a:xfrm>
          <a:prstGeom prst="rect">
            <a:avLst/>
          </a:prstGeom>
        </p:spPr>
      </p:pic>
      <p:pic>
        <p:nvPicPr>
          <p:cNvPr id="31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86F8F602-CAEA-4D93-BF5A-8091350F7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50" y="53332"/>
            <a:ext cx="634876" cy="63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lh6.googleusercontent.com/tawrLqvjRZkmkTdz30ZL7FAfgKcZ2WA74wOADLOYNixnckfOS_odplkdYRlQkW1FQyvKsoKTzVq-2taN3ZJZHk0E5G8VSgk2S9JkTavlWJTfFqyR5LgH_PO-dZTSdF6HpZzGQeY">
            <a:extLst>
              <a:ext uri="{FF2B5EF4-FFF2-40B4-BE49-F238E27FC236}">
                <a16:creationId xmlns:a16="http://schemas.microsoft.com/office/drawing/2014/main" id="{DF93E07F-83A4-42C9-AD7E-488B185E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527" y="2020141"/>
            <a:ext cx="680908" cy="394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C21C91B1-47D6-4543-B865-0E4F4AE47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036" y="2181017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02BA29E9-C831-4197-9596-63BA2C0A8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085" y="3226050"/>
            <a:ext cx="611858" cy="61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4D569BA4-ECBA-427B-B9A1-A6EE8E276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065" y="4200111"/>
            <a:ext cx="634876" cy="63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3008CF-73AE-4B14-A1B7-B5C698A109DD}"/>
              </a:ext>
            </a:extLst>
          </p:cNvPr>
          <p:cNvCxnSpPr/>
          <p:nvPr/>
        </p:nvCxnSpPr>
        <p:spPr>
          <a:xfrm flipV="1">
            <a:off x="2175940" y="2453674"/>
            <a:ext cx="503883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7E142D-3089-4EC9-B839-5340A558DEEA}"/>
              </a:ext>
            </a:extLst>
          </p:cNvPr>
          <p:cNvCxnSpPr/>
          <p:nvPr/>
        </p:nvCxnSpPr>
        <p:spPr>
          <a:xfrm flipV="1">
            <a:off x="2175940" y="3473104"/>
            <a:ext cx="503883" cy="0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8EAB0E-E0D6-4816-85E5-5F88B239E307}"/>
              </a:ext>
            </a:extLst>
          </p:cNvPr>
          <p:cNvCxnSpPr/>
          <p:nvPr/>
        </p:nvCxnSpPr>
        <p:spPr>
          <a:xfrm flipV="1">
            <a:off x="2175940" y="4492534"/>
            <a:ext cx="503883" cy="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pic>
        <p:nvPicPr>
          <p:cNvPr id="23" name="Picture 2" descr="https://lh4.googleusercontent.com/6MeeIsjij2ydFf1dQDpmQLJqH4oDW6tD0cDpQBrIY84_Sxdb3i-XsiZEQI7yghzXYeF3F4uG88KKXz3p7ojBi6dx26CHzivHVexUn_Cxs9VBgmOv3qFLDr2WWgwu06ySGzJhLUc">
            <a:extLst>
              <a:ext uri="{FF2B5EF4-FFF2-40B4-BE49-F238E27FC236}">
                <a16:creationId xmlns:a16="http://schemas.microsoft.com/office/drawing/2014/main" id="{E65EA626-2F48-4758-A3A5-01134BD5B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1805" y="5378371"/>
            <a:ext cx="1198354" cy="85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14E80E-E754-49C3-870B-778C499DA6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4" y="867203"/>
            <a:ext cx="2637814" cy="25616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17CE03-49AD-4506-9CBE-9D3FA9AC60B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803" y="4032150"/>
            <a:ext cx="2283205" cy="2526747"/>
          </a:xfrm>
          <a:prstGeom prst="rect">
            <a:avLst/>
          </a:prstGeom>
        </p:spPr>
      </p:pic>
      <p:pic>
        <p:nvPicPr>
          <p:cNvPr id="26" name="win">
            <a:hlinkClick r:id="" action="ppaction://media"/>
            <a:extLst>
              <a:ext uri="{FF2B5EF4-FFF2-40B4-BE49-F238E27FC236}">
                <a16:creationId xmlns:a16="http://schemas.microsoft.com/office/drawing/2014/main" id="{297E3502-2B2C-4754-B260-96FE757FE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75158" y="-487250"/>
            <a:ext cx="487250" cy="487250"/>
          </a:xfrm>
          <a:prstGeom prst="rect">
            <a:avLst/>
          </a:prstGeom>
        </p:spPr>
      </p:pic>
      <p:pic>
        <p:nvPicPr>
          <p:cNvPr id="27" name="Picture 10" descr="Premium Vector | Cartoon button set game pack, gui element">
            <a:extLst>
              <a:ext uri="{FF2B5EF4-FFF2-40B4-BE49-F238E27FC236}">
                <a16:creationId xmlns:a16="http://schemas.microsoft.com/office/drawing/2014/main" id="{924ECD53-7A53-4900-9434-1A501117A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39953" b="32919"/>
          <a:stretch/>
        </p:blipFill>
        <p:spPr bwMode="auto">
          <a:xfrm>
            <a:off x="725768" y="5606264"/>
            <a:ext cx="1252223" cy="61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01F0F7C-CF47-4912-9330-2485BA1DDA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57" b="88745" l="6196" r="92939">
                        <a14:foregroundMark x1="6484" y1="28139" x2="12392" y2="83983"/>
                        <a14:foregroundMark x1="12392" y1="83983" x2="12536" y2="84416"/>
                        <a14:foregroundMark x1="13833" y1="37229" x2="65274" y2="56277"/>
                        <a14:foregroundMark x1="21326" y1="53680" x2="67435" y2="74026"/>
                        <a14:foregroundMark x1="15274" y1="57576" x2="81556" y2="69264"/>
                        <a14:foregroundMark x1="27954" y1="45887" x2="74928" y2="54978"/>
                        <a14:foregroundMark x1="52017" y1="41991" x2="75793" y2="57576"/>
                        <a14:foregroundMark x1="59510" y1="41991" x2="85014" y2="57576"/>
                        <a14:foregroundMark x1="76657" y1="44589" x2="84150" y2="56277"/>
                        <a14:foregroundMark x1="75793" y1="40693" x2="85447" y2="52381"/>
                        <a14:foregroundMark x1="88905" y1="32035" x2="88905" y2="51082"/>
                        <a14:foregroundMark x1="90634" y1="25541" x2="90634" y2="49784"/>
                        <a14:foregroundMark x1="92507" y1="30736" x2="92939" y2="39827"/>
                        <a14:foregroundMark x1="20461" y1="45887" x2="27089" y2="53680"/>
                        <a14:foregroundMark x1="17003" y1="41991" x2="24063" y2="53680"/>
                        <a14:foregroundMark x1="24063" y1="52381" x2="28386" y2="49784"/>
                        <a14:foregroundMark x1="24928" y1="45887" x2="28818" y2="45887"/>
                        <a14:foregroundMark x1="18732" y1="26840" x2="34150" y2="37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621" y="291276"/>
            <a:ext cx="3018826" cy="1034042"/>
          </a:xfrm>
          <a:prstGeom prst="rect">
            <a:avLst/>
          </a:prstGeom>
        </p:spPr>
      </p:pic>
      <p:pic>
        <p:nvPicPr>
          <p:cNvPr id="30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07D1754A-6989-405E-B517-37B7325F4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79" y="41858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D22F260F-4DD7-4869-9766-BA8258E40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142" y="720600"/>
            <a:ext cx="611858" cy="61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B587BE16-1574-47B3-8D69-707D3B07B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18" y="1365585"/>
            <a:ext cx="634876" cy="63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45959A16-5A43-4E31-846F-79DA82672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80" y="2628811"/>
            <a:ext cx="634876" cy="63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46DE28DE-E24C-4D85-B19C-AF18C88CB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272" y="3892036"/>
            <a:ext cx="634876" cy="63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CDDABB0A-DD9F-4923-9BF2-414DC1422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16" y="5172693"/>
            <a:ext cx="634876" cy="63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D357F47A-8CA3-46E2-9C82-CD30F5F50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854" y="1999727"/>
            <a:ext cx="611858" cy="61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C46A1882-18C1-4575-B4E8-C40BC69DA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38" y="3263686"/>
            <a:ext cx="611858" cy="61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A981D486-726D-4D0F-BA52-4814989BE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38" y="4518638"/>
            <a:ext cx="611858" cy="61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2E973DBD-0635-4BD5-8D5C-DB00D93AF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86" y="5794505"/>
            <a:ext cx="611858" cy="61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7EB814C7-7DC8-4D3D-B14D-15C33D517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16" y="707764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96A10268-8EE4-44DA-BBC5-AC744820B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16" y="1327905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D6472E05-A774-4178-ADFE-96C44F02D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407" y="1948946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81D10989-C087-4331-9C5E-4C2C17476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79" y="2646242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179A78CA-ECBD-490E-B3AD-F7C0D7A37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79" y="3234215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A38B2B34-403B-4E45-9DE9-C0A8279F1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406" y="3901201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1524DF5E-99BB-43E8-8A7A-3FF89E6D8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79" y="4506076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94D52FE5-F000-4E75-8C7D-C281234A4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79" y="5140951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53984DAF-A1BB-4FAB-AA42-94EFCE5C7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79" y="5775826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F4998E5-CF63-4FB4-952F-7FC74C601A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0" y="838598"/>
            <a:ext cx="2637814" cy="256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3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0091 -0.1995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19949 L -0.00403 -0.3337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6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3 -0.33371 L -0.00534 -0.48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7776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527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9218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A7D760-6B06-4474-9EF8-0F9714EAA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996" y="2009468"/>
            <a:ext cx="5432007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B83A8783-ADEC-4C7B-A690-25EE6AFD9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71100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397300A-9A19-430E-B664-D5D79B858892}"/>
              </a:ext>
            </a:extLst>
          </p:cNvPr>
          <p:cNvSpPr/>
          <p:nvPr/>
        </p:nvSpPr>
        <p:spPr>
          <a:xfrm>
            <a:off x="914164" y="193721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9702EC-76C5-4DED-9140-8E0276B7178B}"/>
              </a:ext>
            </a:extLst>
          </p:cNvPr>
          <p:cNvGrpSpPr/>
          <p:nvPr/>
        </p:nvGrpSpPr>
        <p:grpSpPr>
          <a:xfrm>
            <a:off x="1531971" y="1957178"/>
            <a:ext cx="1145166" cy="523221"/>
            <a:chOff x="1870518" y="1440653"/>
            <a:chExt cx="1145166" cy="51171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CB0A689-78FC-414E-AD43-25A3B6257B90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11709"/>
              <a:chOff x="1870518" y="1440654"/>
              <a:chExt cx="758382" cy="511709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0DCED84-287B-44E9-80E4-5136813EFD4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6CCFF5-E106-4461-810E-E1C52DA4B37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11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E5AAD1-927E-4676-975A-76207909E2ED}"/>
                </a:ext>
              </a:extLst>
            </p:cNvPr>
            <p:cNvSpPr txBox="1"/>
            <p:nvPr/>
          </p:nvSpPr>
          <p:spPr>
            <a:xfrm>
              <a:off x="2630642" y="1440653"/>
              <a:ext cx="38504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17">
                <a:extLst>
                  <a:ext uri="{FF2B5EF4-FFF2-40B4-BE49-F238E27FC236}">
                    <a16:creationId xmlns:a16="http://schemas.microsoft.com/office/drawing/2014/main" id="{F8D5F79C-C790-4729-8C4E-0AD3BF7F02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5473514"/>
                  </p:ext>
                </p:extLst>
              </p:nvPr>
            </p:nvGraphicFramePr>
            <p:xfrm>
              <a:off x="3111832" y="2530700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32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17">
                <a:extLst>
                  <a:ext uri="{FF2B5EF4-FFF2-40B4-BE49-F238E27FC236}">
                    <a16:creationId xmlns:a16="http://schemas.microsoft.com/office/drawing/2014/main" id="{F8D5F79C-C790-4729-8C4E-0AD3BF7F02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5473514"/>
                  </p:ext>
                </p:extLst>
              </p:nvPr>
            </p:nvGraphicFramePr>
            <p:xfrm>
              <a:off x="3111832" y="2530700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17" t="-5584" r="-368817" b="-670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9D42A4A-456C-49BF-A7E5-DA5C4E904375}"/>
              </a:ext>
            </a:extLst>
          </p:cNvPr>
          <p:cNvSpPr txBox="1"/>
          <p:nvPr/>
        </p:nvSpPr>
        <p:spPr>
          <a:xfrm>
            <a:off x="5907273" y="3761922"/>
            <a:ext cx="74882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0CA7DF-B61B-4760-BC20-73FF268C312E}"/>
              </a:ext>
            </a:extLst>
          </p:cNvPr>
          <p:cNvSpPr txBox="1"/>
          <p:nvPr/>
        </p:nvSpPr>
        <p:spPr>
          <a:xfrm>
            <a:off x="6945492" y="3756941"/>
            <a:ext cx="74882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6DE698-8E07-4066-8957-7FD36A003AC5}"/>
              </a:ext>
            </a:extLst>
          </p:cNvPr>
          <p:cNvSpPr txBox="1"/>
          <p:nvPr/>
        </p:nvSpPr>
        <p:spPr>
          <a:xfrm>
            <a:off x="8004575" y="3751960"/>
            <a:ext cx="74882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95B2DF-BD2C-41F2-B2B3-D4E0CF11067E}"/>
              </a:ext>
            </a:extLst>
          </p:cNvPr>
          <p:cNvSpPr txBox="1"/>
          <p:nvPr/>
        </p:nvSpPr>
        <p:spPr>
          <a:xfrm>
            <a:off x="9076358" y="3746979"/>
            <a:ext cx="74882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4922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id="{1FCF4073-8EC1-293D-F630-C851CDF8C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77;p4">
            <a:extLst>
              <a:ext uri="{FF2B5EF4-FFF2-40B4-BE49-F238E27FC236}">
                <a16:creationId xmlns:a16="http://schemas.microsoft.com/office/drawing/2014/main" id="{0B358CFD-9E9E-48AE-8CD6-C5B1A6C26168}"/>
              </a:ext>
            </a:extLst>
          </p:cNvPr>
          <p:cNvSpPr/>
          <p:nvPr/>
        </p:nvSpPr>
        <p:spPr>
          <a:xfrm rot="9167139">
            <a:off x="2901901" y="-972902"/>
            <a:ext cx="9555834" cy="896290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oogle Shape;78;p4">
            <a:extLst>
              <a:ext uri="{FF2B5EF4-FFF2-40B4-BE49-F238E27FC236}">
                <a16:creationId xmlns:a16="http://schemas.microsoft.com/office/drawing/2014/main" id="{DD769FBD-0D3E-5121-314E-1EF98009662F}"/>
              </a:ext>
            </a:extLst>
          </p:cNvPr>
          <p:cNvGrpSpPr/>
          <p:nvPr/>
        </p:nvGrpSpPr>
        <p:grpSpPr>
          <a:xfrm>
            <a:off x="216506" y="796674"/>
            <a:ext cx="5602666" cy="5604964"/>
            <a:chOff x="1712498" y="767350"/>
            <a:chExt cx="5272441" cy="5604964"/>
          </a:xfrm>
        </p:grpSpPr>
        <p:sp>
          <p:nvSpPr>
            <p:cNvPr id="6" name="Google Shape;79;p4">
              <a:extLst>
                <a:ext uri="{FF2B5EF4-FFF2-40B4-BE49-F238E27FC236}">
                  <a16:creationId xmlns:a16="http://schemas.microsoft.com/office/drawing/2014/main" id="{9B15AA6E-5E9B-1BFC-1A19-5A4FFC99376F}"/>
                </a:ext>
              </a:extLst>
            </p:cNvPr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80;p4">
              <a:extLst>
                <a:ext uri="{FF2B5EF4-FFF2-40B4-BE49-F238E27FC236}">
                  <a16:creationId xmlns:a16="http://schemas.microsoft.com/office/drawing/2014/main" id="{B560A3C6-484A-B67E-F2F2-34B7EE08AB32}"/>
                </a:ext>
              </a:extLst>
            </p:cNvPr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1;p4">
              <a:extLst>
                <a:ext uri="{FF2B5EF4-FFF2-40B4-BE49-F238E27FC236}">
                  <a16:creationId xmlns:a16="http://schemas.microsoft.com/office/drawing/2014/main" id="{B421DFA5-3F41-FCD6-B7C0-1B3C4D224D43}"/>
                </a:ext>
              </a:extLst>
            </p:cNvPr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82;p4">
              <a:extLst>
                <a:ext uri="{FF2B5EF4-FFF2-40B4-BE49-F238E27FC236}">
                  <a16:creationId xmlns:a16="http://schemas.microsoft.com/office/drawing/2014/main" id="{3CF18FE0-38EE-5F90-95D3-3C42E6B1D3C2}"/>
                </a:ext>
              </a:extLst>
            </p:cNvPr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83;p4">
              <a:extLst>
                <a:ext uri="{FF2B5EF4-FFF2-40B4-BE49-F238E27FC236}">
                  <a16:creationId xmlns:a16="http://schemas.microsoft.com/office/drawing/2014/main" id="{DFBCCBA4-40A5-BAE2-548F-7EDAE303CC27}"/>
                </a:ext>
              </a:extLst>
            </p:cNvPr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4;p4">
              <a:extLst>
                <a:ext uri="{FF2B5EF4-FFF2-40B4-BE49-F238E27FC236}">
                  <a16:creationId xmlns:a16="http://schemas.microsoft.com/office/drawing/2014/main" id="{327C1F82-2D55-CB0E-7401-C8D34C50456B}"/>
                </a:ext>
              </a:extLst>
            </p:cNvPr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85;p4">
              <a:extLst>
                <a:ext uri="{FF2B5EF4-FFF2-40B4-BE49-F238E27FC236}">
                  <a16:creationId xmlns:a16="http://schemas.microsoft.com/office/drawing/2014/main" id="{1BBF9992-AE2D-19F7-334C-3E4CC2602D9B}"/>
                </a:ext>
              </a:extLst>
            </p:cNvPr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88;p4">
            <a:extLst>
              <a:ext uri="{FF2B5EF4-FFF2-40B4-BE49-F238E27FC236}">
                <a16:creationId xmlns:a16="http://schemas.microsoft.com/office/drawing/2014/main" id="{C21DBF6B-0B6F-896D-2FE0-DC410992838A}"/>
              </a:ext>
            </a:extLst>
          </p:cNvPr>
          <p:cNvGrpSpPr/>
          <p:nvPr/>
        </p:nvGrpSpPr>
        <p:grpSpPr>
          <a:xfrm rot="-10661423">
            <a:off x="11437871" y="-694384"/>
            <a:ext cx="957505" cy="4380657"/>
            <a:chOff x="8286350" y="2240498"/>
            <a:chExt cx="957493" cy="4380603"/>
          </a:xfrm>
        </p:grpSpPr>
        <p:sp>
          <p:nvSpPr>
            <p:cNvPr id="15" name="Google Shape;89;p4">
              <a:extLst>
                <a:ext uri="{FF2B5EF4-FFF2-40B4-BE49-F238E27FC236}">
                  <a16:creationId xmlns:a16="http://schemas.microsoft.com/office/drawing/2014/main" id="{F83BFE78-21C1-EBCC-5565-8811B1A81BF5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0;p4">
              <a:extLst>
                <a:ext uri="{FF2B5EF4-FFF2-40B4-BE49-F238E27FC236}">
                  <a16:creationId xmlns:a16="http://schemas.microsoft.com/office/drawing/2014/main" id="{C2FF3806-C630-011E-F540-725BA520CEFE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91;p4">
              <a:extLst>
                <a:ext uri="{FF2B5EF4-FFF2-40B4-BE49-F238E27FC236}">
                  <a16:creationId xmlns:a16="http://schemas.microsoft.com/office/drawing/2014/main" id="{19C56E14-9A15-2AD2-A913-DEE0FAE39276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92;p4">
              <a:extLst>
                <a:ext uri="{FF2B5EF4-FFF2-40B4-BE49-F238E27FC236}">
                  <a16:creationId xmlns:a16="http://schemas.microsoft.com/office/drawing/2014/main" id="{1A186F06-0434-2578-52ED-2DFD6A169FE6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93;p4">
              <a:extLst>
                <a:ext uri="{FF2B5EF4-FFF2-40B4-BE49-F238E27FC236}">
                  <a16:creationId xmlns:a16="http://schemas.microsoft.com/office/drawing/2014/main" id="{F20298CE-7567-D157-098B-64A4EFC3402B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94;p4">
              <a:extLst>
                <a:ext uri="{FF2B5EF4-FFF2-40B4-BE49-F238E27FC236}">
                  <a16:creationId xmlns:a16="http://schemas.microsoft.com/office/drawing/2014/main" id="{0F0447E9-0F66-C94D-490D-2379F2A7953C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95;p4">
              <a:extLst>
                <a:ext uri="{FF2B5EF4-FFF2-40B4-BE49-F238E27FC236}">
                  <a16:creationId xmlns:a16="http://schemas.microsoft.com/office/drawing/2014/main" id="{8ADC0734-7E10-67A6-3D3A-716E749C3587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96;p4">
              <a:extLst>
                <a:ext uri="{FF2B5EF4-FFF2-40B4-BE49-F238E27FC236}">
                  <a16:creationId xmlns:a16="http://schemas.microsoft.com/office/drawing/2014/main" id="{73C62F86-7291-426A-9BE8-29BCC8636CED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F3B468F-B9CB-4AA8-B817-78829CDFD0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2157" y="546333"/>
            <a:ext cx="4916551" cy="2386634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B9799212-C912-4309-C0A7-11E5D81A822B}"/>
              </a:ext>
            </a:extLst>
          </p:cNvPr>
          <p:cNvSpPr/>
          <p:nvPr/>
        </p:nvSpPr>
        <p:spPr>
          <a:xfrm>
            <a:off x="1316148" y="102750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B5BEE3-D2E8-A2B6-7416-7F22D6E4AF38}"/>
              </a:ext>
            </a:extLst>
          </p:cNvPr>
          <p:cNvSpPr txBox="1"/>
          <p:nvPr/>
        </p:nvSpPr>
        <p:spPr>
          <a:xfrm>
            <a:off x="2077821" y="922640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Tính nhẩm.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8E47B2E-F6DC-71B4-55C6-ACD7502F5C53}"/>
              </a:ext>
            </a:extLst>
          </p:cNvPr>
          <p:cNvSpPr/>
          <p:nvPr/>
        </p:nvSpPr>
        <p:spPr>
          <a:xfrm>
            <a:off x="1379785" y="1623120"/>
            <a:ext cx="3567002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 4  :  2 =       </a:t>
            </a:r>
            <a:endParaRPr lang="vi-VN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337023D-B406-BB60-8593-C88655053BB8}"/>
                  </a:ext>
                </a:extLst>
              </p:cNvPr>
              <p:cNvSpPr/>
              <p:nvPr/>
            </p:nvSpPr>
            <p:spPr>
              <a:xfrm>
                <a:off x="1379727" y="2409355"/>
                <a:ext cx="3658374" cy="78483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45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500" dirty="0">
                    <a:solidFill>
                      <a:prstClr val="black"/>
                    </a:solidFill>
                  </a:rPr>
                  <a:t> 4  =       </a:t>
                </a:r>
                <a:endParaRPr lang="vi-VN" sz="45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337023D-B406-BB60-8593-C88655053B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727" y="2409355"/>
                <a:ext cx="3658374" cy="784830"/>
              </a:xfrm>
              <a:prstGeom prst="rect">
                <a:avLst/>
              </a:prstGeom>
              <a:blipFill>
                <a:blip r:embed="rId4"/>
                <a:stretch>
                  <a:fillRect t="-16279" r="-6000" b="-37984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>
            <a:extLst>
              <a:ext uri="{FF2B5EF4-FFF2-40B4-BE49-F238E27FC236}">
                <a16:creationId xmlns:a16="http://schemas.microsoft.com/office/drawing/2014/main" id="{EAA9F014-46A1-EEB1-63F1-9C8CA4E29F04}"/>
              </a:ext>
            </a:extLst>
          </p:cNvPr>
          <p:cNvSpPr/>
          <p:nvPr/>
        </p:nvSpPr>
        <p:spPr>
          <a:xfrm>
            <a:off x="1387541" y="3122743"/>
            <a:ext cx="3567002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 8  :  2 =       </a:t>
            </a:r>
            <a:endParaRPr lang="vi-VN" sz="45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B5EBD5E-0039-8260-7248-1408D20EB205}"/>
              </a:ext>
            </a:extLst>
          </p:cNvPr>
          <p:cNvSpPr/>
          <p:nvPr/>
        </p:nvSpPr>
        <p:spPr>
          <a:xfrm>
            <a:off x="1379727" y="3846057"/>
            <a:ext cx="3727302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10  :  2 =       </a:t>
            </a:r>
            <a:endParaRPr lang="vi-VN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815F1A4-C497-A55A-AF82-01C6E8C78971}"/>
                  </a:ext>
                </a:extLst>
              </p:cNvPr>
              <p:cNvSpPr/>
              <p:nvPr/>
            </p:nvSpPr>
            <p:spPr>
              <a:xfrm>
                <a:off x="1342707" y="4700717"/>
                <a:ext cx="3658374" cy="78483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45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500" dirty="0">
                    <a:solidFill>
                      <a:prstClr val="black"/>
                    </a:solidFill>
                  </a:rPr>
                  <a:t> 5  =       </a:t>
                </a:r>
                <a:endParaRPr lang="vi-VN" sz="45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815F1A4-C497-A55A-AF82-01C6E8C789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707" y="4700717"/>
                <a:ext cx="3658374" cy="784830"/>
              </a:xfrm>
              <a:prstGeom prst="rect">
                <a:avLst/>
              </a:prstGeom>
              <a:blipFill>
                <a:blip r:embed="rId5"/>
                <a:stretch>
                  <a:fillRect t="-16279" r="-6000" b="-37984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>
            <a:extLst>
              <a:ext uri="{FF2B5EF4-FFF2-40B4-BE49-F238E27FC236}">
                <a16:creationId xmlns:a16="http://schemas.microsoft.com/office/drawing/2014/main" id="{D3762264-43A9-C94B-F3FC-2C93D5ABCD11}"/>
              </a:ext>
            </a:extLst>
          </p:cNvPr>
          <p:cNvSpPr/>
          <p:nvPr/>
        </p:nvSpPr>
        <p:spPr>
          <a:xfrm>
            <a:off x="6274252" y="2629345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12  :  2 =       </a:t>
            </a:r>
            <a:endParaRPr lang="vi-VN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9EE87CB-7E9E-FEF0-F87C-136FED218153}"/>
                  </a:ext>
                </a:extLst>
              </p:cNvPr>
              <p:cNvSpPr/>
              <p:nvPr/>
            </p:nvSpPr>
            <p:spPr>
              <a:xfrm>
                <a:off x="6257534" y="3508757"/>
                <a:ext cx="3658374" cy="7848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45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500" dirty="0">
                    <a:solidFill>
                      <a:prstClr val="black"/>
                    </a:solidFill>
                  </a:rPr>
                  <a:t> 7  =       </a:t>
                </a:r>
                <a:endParaRPr lang="vi-VN" sz="45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9EE87CB-7E9E-FEF0-F87C-136FED2181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534" y="3508757"/>
                <a:ext cx="3658374" cy="784830"/>
              </a:xfrm>
              <a:prstGeom prst="rect">
                <a:avLst/>
              </a:prstGeom>
              <a:blipFill>
                <a:blip r:embed="rId6"/>
                <a:stretch>
                  <a:fillRect t="-17188" r="-5824" b="-38281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>
            <a:extLst>
              <a:ext uri="{FF2B5EF4-FFF2-40B4-BE49-F238E27FC236}">
                <a16:creationId xmlns:a16="http://schemas.microsoft.com/office/drawing/2014/main" id="{3BFC551E-71DC-00C4-21F4-E79F2A1C8746}"/>
              </a:ext>
            </a:extLst>
          </p:cNvPr>
          <p:cNvSpPr/>
          <p:nvPr/>
        </p:nvSpPr>
        <p:spPr>
          <a:xfrm>
            <a:off x="6231346" y="4272903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14  :  2 =       </a:t>
            </a:r>
            <a:endParaRPr lang="vi-VN" sz="45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7B4FF06-8D94-1A02-6223-3153D98BA01E}"/>
              </a:ext>
            </a:extLst>
          </p:cNvPr>
          <p:cNvSpPr/>
          <p:nvPr/>
        </p:nvSpPr>
        <p:spPr>
          <a:xfrm>
            <a:off x="6274252" y="5077965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20  :  2 =       </a:t>
            </a:r>
            <a:endParaRPr lang="vi-VN" sz="45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0657A05-3C13-3F77-22BE-47FD5082544C}"/>
              </a:ext>
            </a:extLst>
          </p:cNvPr>
          <p:cNvSpPr/>
          <p:nvPr/>
        </p:nvSpPr>
        <p:spPr>
          <a:xfrm>
            <a:off x="6231346" y="5862795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 6  :  2 =       </a:t>
            </a:r>
            <a:endParaRPr lang="vi-VN" sz="45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F6BED0A-81CD-E5DA-374C-92805042E136}"/>
              </a:ext>
            </a:extLst>
          </p:cNvPr>
          <p:cNvSpPr txBox="1"/>
          <p:nvPr/>
        </p:nvSpPr>
        <p:spPr>
          <a:xfrm>
            <a:off x="4042226" y="1617208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60DFFB0-7343-6AE9-B796-948AB4E08E98}"/>
              </a:ext>
            </a:extLst>
          </p:cNvPr>
          <p:cNvSpPr txBox="1"/>
          <p:nvPr/>
        </p:nvSpPr>
        <p:spPr>
          <a:xfrm>
            <a:off x="3983864" y="2386921"/>
            <a:ext cx="512413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6420D7B-2735-02DB-7852-35B748E84B77}"/>
              </a:ext>
            </a:extLst>
          </p:cNvPr>
          <p:cNvSpPr txBox="1"/>
          <p:nvPr/>
        </p:nvSpPr>
        <p:spPr>
          <a:xfrm>
            <a:off x="3985057" y="3139933"/>
            <a:ext cx="505266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733B326-1C2D-6B92-D867-A9F75348ED60}"/>
              </a:ext>
            </a:extLst>
          </p:cNvPr>
          <p:cNvSpPr txBox="1"/>
          <p:nvPr/>
        </p:nvSpPr>
        <p:spPr>
          <a:xfrm>
            <a:off x="3953811" y="3859479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8DF085D-5C2E-5DE6-AEE0-6B6B3041C542}"/>
              </a:ext>
            </a:extLst>
          </p:cNvPr>
          <p:cNvSpPr txBox="1"/>
          <p:nvPr/>
        </p:nvSpPr>
        <p:spPr>
          <a:xfrm>
            <a:off x="3851161" y="4665318"/>
            <a:ext cx="8258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AA4D66B-E2C8-487C-D139-B60C5795A53D}"/>
              </a:ext>
            </a:extLst>
          </p:cNvPr>
          <p:cNvSpPr txBox="1"/>
          <p:nvPr/>
        </p:nvSpPr>
        <p:spPr>
          <a:xfrm>
            <a:off x="8985704" y="2606141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F82C05D-49DB-561A-C810-B162F398E375}"/>
              </a:ext>
            </a:extLst>
          </p:cNvPr>
          <p:cNvSpPr txBox="1"/>
          <p:nvPr/>
        </p:nvSpPr>
        <p:spPr>
          <a:xfrm>
            <a:off x="8787047" y="3506644"/>
            <a:ext cx="8258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937EDD8-4C03-89DA-0762-2EDC7928027B}"/>
              </a:ext>
            </a:extLst>
          </p:cNvPr>
          <p:cNvSpPr txBox="1"/>
          <p:nvPr/>
        </p:nvSpPr>
        <p:spPr>
          <a:xfrm>
            <a:off x="8941734" y="4281132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B631494-D515-157F-51C3-B6986E6381BE}"/>
              </a:ext>
            </a:extLst>
          </p:cNvPr>
          <p:cNvSpPr txBox="1"/>
          <p:nvPr/>
        </p:nvSpPr>
        <p:spPr>
          <a:xfrm>
            <a:off x="8763469" y="5085541"/>
            <a:ext cx="8258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CFC29FC-2DBC-E27D-467D-64218F824F5A}"/>
              </a:ext>
            </a:extLst>
          </p:cNvPr>
          <p:cNvSpPr txBox="1"/>
          <p:nvPr/>
        </p:nvSpPr>
        <p:spPr>
          <a:xfrm>
            <a:off x="8921668" y="5870371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413</Words>
  <Application>Microsoft Office PowerPoint</Application>
  <PresentationFormat>Widescreen</PresentationFormat>
  <Paragraphs>104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等线</vt:lpstr>
      <vt:lpstr>微软雅黑</vt:lpstr>
      <vt:lpstr>#9Slide03 AllRoundGothic</vt:lpstr>
      <vt:lpstr>#9Slide03 SFU Futura_05</vt:lpstr>
      <vt:lpstr>Aptos Narrow</vt:lpstr>
      <vt:lpstr>Arial</vt:lpstr>
      <vt:lpstr>Arial-Rounded</vt:lpstr>
      <vt:lpstr>Calibri</vt:lpstr>
      <vt:lpstr>Cambria Math</vt:lpstr>
      <vt:lpstr>ITC Avant Garde Std Bk</vt:lpstr>
      <vt:lpstr>Times New Roman</vt:lpstr>
      <vt:lpstr>自定义设计方案</vt:lpstr>
      <vt:lpstr>第一PPT，www.1ppt.com</vt:lpstr>
      <vt:lpstr>1_Office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32</cp:revision>
  <dcterms:created xsi:type="dcterms:W3CDTF">2021-07-09T06:30:31Z</dcterms:created>
  <dcterms:modified xsi:type="dcterms:W3CDTF">2026-01-28T04:44:57Z</dcterms:modified>
</cp:coreProperties>
</file>