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83" r:id="rId4"/>
    <p:sldId id="284" r:id="rId5"/>
    <p:sldId id="294" r:id="rId7"/>
    <p:sldId id="286" r:id="rId8"/>
    <p:sldId id="295" r:id="rId9"/>
    <p:sldId id="296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111" d="100"/>
          <a:sy n="111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microsoft.com/office/2007/relationships/hdphoto" Target="../media/image2.wdp"/><Relationship Id="rId3" Type="http://schemas.openxmlformats.org/officeDocument/2006/relationships/image" Target="../media/image1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2090" y="272415"/>
            <a:ext cx="2737485" cy="980440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3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/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pic>
        <p:nvPicPr>
          <p:cNvPr id="10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  <a:endParaRPr lang="vi-VN" sz="2300" i="1" dirty="0"/>
          </a:p>
          <a:p>
            <a:pPr algn="ctr"/>
            <a:r>
              <a:rPr lang="vi-VN" sz="2300" i="1" dirty="0"/>
              <a:t>2 đĩa có 10 quả cam.</a:t>
            </a:r>
            <a:endParaRPr lang="vi-VN" sz="2300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  <a:endParaRPr lang="vi-VN" sz="23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/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  <a:endParaRPr lang="vi-VN" sz="3600" dirty="0"/>
              </a:p>
            </p:txBody>
          </p:sp>
        </mc:Choice>
        <mc:Fallback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 rotWithShape="1">
                <a:blip r:embed="rId6"/>
                <a:stretch>
                  <a:fillRect l="-769" t="-2560" r="-733" b="-2523"/>
                </a:stretch>
              </a:blipFill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/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/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/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/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/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/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/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/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/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/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  <a:endParaRPr lang="vi-VN" sz="3600" dirty="0"/>
          </a:p>
        </p:txBody>
      </p:sp>
      <p:pic>
        <p:nvPicPr>
          <p:cNvPr id="6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  <a:endParaRPr lang="vi-VN" sz="2400" i="1" dirty="0"/>
            </a:p>
          </p:txBody>
        </p:sp>
      </p:grp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/>
                    <a:gridCol w="2647950"/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2    = 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3    =  15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4    =  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5    =  25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6    =  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30 : 5 = 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7    =  35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35 : 5 = 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8    =  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40 : 5 = 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9    =  45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45 : 5 = 9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10  =  50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50 : 5 =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/>
                    <a:gridCol w="2647950"/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91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1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1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1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1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1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30 : 5 = 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1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35 : 5 = 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1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40 : 5 = 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1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45 : 5 = 9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1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50 : 5 =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/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/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  <a:endParaRPr lang="vi-VN" sz="2000" dirty="0"/>
          </a:p>
        </p:txBody>
      </p:sp>
      <p:sp>
        <p:nvSpPr>
          <p:cNvPr id="47" name="Rectangle 46"/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/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/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  <a:endParaRPr lang="vi-VN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  <a:endParaRPr lang="vi-VN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  <a:endParaRPr lang="vi-VN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/>
              <p:cNvGraphicFramePr>
                <a:graphicFrameLocks noGrp="1"/>
              </p:cNvGraphicFramePr>
              <p:nvPr/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/>
                    <a:gridCol w="858775"/>
                    <a:gridCol w="868431"/>
                    <a:gridCol w="921066"/>
                    <a:gridCol w="947381"/>
                    <a:gridCol w="947381"/>
                    <a:gridCol w="947381"/>
                    <a:gridCol w="947381"/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45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/>
              <p:cNvGraphicFramePr>
                <a:graphicFrameLocks noGrp="1"/>
              </p:cNvGraphicFramePr>
              <p:nvPr/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/>
                    <a:gridCol w="858775"/>
                    <a:gridCol w="868431"/>
                    <a:gridCol w="921066"/>
                    <a:gridCol w="947381"/>
                    <a:gridCol w="947381"/>
                    <a:gridCol w="947381"/>
                    <a:gridCol w="947381"/>
                  </a:tblGrid>
                  <a:tr h="59817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45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  <a:endParaRPr lang="vi-VN" sz="2400" dirty="0"/>
          </a:p>
        </p:txBody>
      </p:sp>
      <p:sp>
        <p:nvSpPr>
          <p:cNvPr id="18" name="Rectangle 17"/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/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/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/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/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/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  <a:endParaRPr lang="vi-VN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WPS Presentation</Application>
  <PresentationFormat>Widescreen</PresentationFormat>
  <Paragraphs>185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Arial</vt:lpstr>
      <vt:lpstr>Cambria Math</vt:lpstr>
      <vt:lpstr>Kingsoft Math</vt:lpstr>
      <vt:lpstr>Microsoft YaHei</vt:lpstr>
      <vt:lpstr>汉仪旗黑</vt:lpstr>
      <vt:lpstr>Arial Unicode MS</vt:lpstr>
      <vt:lpstr>UTM Cookies</vt:lpstr>
      <vt:lpstr>苹方-简</vt:lpstr>
      <vt:lpstr>Calibri</vt:lpstr>
      <vt:lpstr>Helvetica Neue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180</cp:revision>
  <dcterms:created xsi:type="dcterms:W3CDTF">2026-01-31T02:39:39Z</dcterms:created>
  <dcterms:modified xsi:type="dcterms:W3CDTF">2026-01-31T02:39:39Z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