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heme/theme8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3685" r:id="rId3"/>
    <p:sldMasterId id="2147483697" r:id="rId4"/>
    <p:sldMasterId id="2147483711" r:id="rId5"/>
    <p:sldMasterId id="2147483723" r:id="rId6"/>
    <p:sldMasterId id="2147483737" r:id="rId7"/>
  </p:sldMasterIdLst>
  <p:notesMasterIdLst>
    <p:notesMasterId r:id="rId22"/>
  </p:notesMasterIdLst>
  <p:sldIdLst>
    <p:sldId id="293" r:id="rId8"/>
    <p:sldId id="258" r:id="rId9"/>
    <p:sldId id="280" r:id="rId10"/>
    <p:sldId id="285" r:id="rId11"/>
    <p:sldId id="286" r:id="rId12"/>
    <p:sldId id="287" r:id="rId13"/>
    <p:sldId id="260" r:id="rId14"/>
    <p:sldId id="261" r:id="rId15"/>
    <p:sldId id="262" r:id="rId16"/>
    <p:sldId id="263" r:id="rId17"/>
    <p:sldId id="264" r:id="rId18"/>
    <p:sldId id="265" r:id="rId19"/>
    <p:sldId id="288" r:id="rId20"/>
    <p:sldId id="27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70" d="100"/>
          <a:sy n="70" d="100"/>
        </p:scale>
        <p:origin x="70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commentAuthors" Target="commentAuthor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F65FA-429F-4373-9479-4C6A1C9316A2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9.png"/><Relationship Id="rId5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Layouts/_rels/slideLayout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png"/><Relationship Id="rId3" Type="http://schemas.openxmlformats.org/officeDocument/2006/relationships/image" Target="../media/image12.png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image" Target="../media/image13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5D2767-D998-468D-9632-EA107E4ADF4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1/5/2026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1/5/2026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1/5/2026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1/5/2026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1/5/2026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1/5/2026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1/5/2026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1/5/2026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1/5/2026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1/5/2026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1/5/2026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83335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5452055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91560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4711453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55597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50911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067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457200"/>
            <a:ext cx="11720707" cy="622935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55209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7561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3686148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764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3677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153803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099176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232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E82D6-BA2B-871F-9BC0-CAEBE16298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4D70BE-87FE-EA5B-DE58-E906F63AB3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488C6B-7ADB-3249-72CB-22CD9EE824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C3E1F-F1B6-0AE9-194D-29A6C9A4E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EB51D-08BC-DC52-7877-91CE232A6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53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1/5/2026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2685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87.xml"/><Relationship Id="rId1" Type="http://schemas.openxmlformats.org/officeDocument/2006/relationships/tags" Target="../tags/tag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4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40.png"/><Relationship Id="rId12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9.jpeg"/><Relationship Id="rId11" Type="http://schemas.openxmlformats.org/officeDocument/2006/relationships/image" Target="../media/image43.png"/><Relationship Id="rId5" Type="http://schemas.openxmlformats.org/officeDocument/2006/relationships/audio" Target="../media/audio3.wav"/><Relationship Id="rId10" Type="http://schemas.openxmlformats.org/officeDocument/2006/relationships/image" Target="../media/image21.png"/><Relationship Id="rId4" Type="http://schemas.openxmlformats.org/officeDocument/2006/relationships/audio" Target="../media/audio2.wav"/><Relationship Id="rId9" Type="http://schemas.openxmlformats.org/officeDocument/2006/relationships/image" Target="../media/image4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40.png"/><Relationship Id="rId12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9.jpeg"/><Relationship Id="rId11" Type="http://schemas.openxmlformats.org/officeDocument/2006/relationships/image" Target="../media/image43.png"/><Relationship Id="rId5" Type="http://schemas.openxmlformats.org/officeDocument/2006/relationships/audio" Target="../media/audio3.wav"/><Relationship Id="rId10" Type="http://schemas.openxmlformats.org/officeDocument/2006/relationships/image" Target="../media/image21.png"/><Relationship Id="rId4" Type="http://schemas.openxmlformats.org/officeDocument/2006/relationships/audio" Target="../media/audio2.wav"/><Relationship Id="rId9" Type="http://schemas.openxmlformats.org/officeDocument/2006/relationships/image" Target="../media/image4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40.png"/><Relationship Id="rId12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9.jpeg"/><Relationship Id="rId11" Type="http://schemas.openxmlformats.org/officeDocument/2006/relationships/image" Target="../media/image43.png"/><Relationship Id="rId5" Type="http://schemas.openxmlformats.org/officeDocument/2006/relationships/audio" Target="../media/audio3.wav"/><Relationship Id="rId10" Type="http://schemas.openxmlformats.org/officeDocument/2006/relationships/image" Target="../media/image21.png"/><Relationship Id="rId4" Type="http://schemas.openxmlformats.org/officeDocument/2006/relationships/audio" Target="../media/audio2.wav"/><Relationship Id="rId9" Type="http://schemas.openxmlformats.org/officeDocument/2006/relationships/image" Target="../media/image4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-36195" y="1503784"/>
            <a:ext cx="12228195" cy="3547110"/>
          </a:xfrm>
          <a:prstGeom prst="rect">
            <a:avLst/>
          </a:prstGeom>
          <a:solidFill>
            <a:srgbClr val="FF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0" y="159119"/>
            <a:ext cx="12232005" cy="6858000"/>
            <a:chOff x="-31" y="0"/>
            <a:chExt cx="19263" cy="10800"/>
          </a:xfrm>
        </p:grpSpPr>
        <p:pic>
          <p:nvPicPr>
            <p:cNvPr id="23" name="图片 22" descr="E:\PPT\千库网\资料\素材\组 9.png组 9"/>
            <p:cNvPicPr>
              <a:picLocks noChangeAspect="1"/>
            </p:cNvPicPr>
            <p:nvPr/>
          </p:nvPicPr>
          <p:blipFill>
            <a:blip r:embed="rId3"/>
            <a:srcRect l="4153" t="24271" r="3064" b="36054"/>
            <a:stretch>
              <a:fillRect/>
            </a:stretch>
          </p:blipFill>
          <p:spPr>
            <a:xfrm flipH="1">
              <a:off x="-31" y="0"/>
              <a:ext cx="19256" cy="3347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>
              <a:off x="-20" y="8338"/>
              <a:ext cx="19252" cy="2462"/>
              <a:chOff x="-20" y="8338"/>
              <a:chExt cx="19252" cy="2462"/>
            </a:xfrm>
          </p:grpSpPr>
          <p:pic>
            <p:nvPicPr>
              <p:cNvPr id="61" name="图片 60" descr="矢量智能对象"/>
              <p:cNvPicPr>
                <a:picLocks noChangeAspect="1"/>
              </p:cNvPicPr>
              <p:nvPr/>
            </p:nvPicPr>
            <p:blipFill>
              <a:blip r:embed="rId4"/>
              <a:srcRect l="23614" b="37097"/>
              <a:stretch>
                <a:fillRect/>
              </a:stretch>
            </p:blipFill>
            <p:spPr>
              <a:xfrm>
                <a:off x="-20" y="8338"/>
                <a:ext cx="3251" cy="2440"/>
              </a:xfrm>
              <a:prstGeom prst="rect">
                <a:avLst/>
              </a:prstGeom>
            </p:spPr>
          </p:pic>
          <p:pic>
            <p:nvPicPr>
              <p:cNvPr id="62" name="图片 61" descr="组 10"/>
              <p:cNvPicPr>
                <a:picLocks noChangeAspect="1"/>
              </p:cNvPicPr>
              <p:nvPr/>
            </p:nvPicPr>
            <p:blipFill>
              <a:blip r:embed="rId5"/>
              <a:srcRect r="22588" b="30591"/>
              <a:stretch>
                <a:fillRect/>
              </a:stretch>
            </p:blipFill>
            <p:spPr>
              <a:xfrm>
                <a:off x="15565" y="8547"/>
                <a:ext cx="3667" cy="2253"/>
              </a:xfrm>
              <a:prstGeom prst="rect">
                <a:avLst/>
              </a:prstGeom>
            </p:spPr>
          </p:pic>
        </p:grpSp>
      </p:grpSp>
      <p:pic>
        <p:nvPicPr>
          <p:cNvPr id="57" name="图片 56" descr="3d6d4de7dbb5ea7020e22a244ccd52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2286" y="3930082"/>
            <a:ext cx="6041486" cy="3741220"/>
          </a:xfrm>
          <a:prstGeom prst="rect">
            <a:avLst/>
          </a:prstGeom>
        </p:spPr>
      </p:pic>
      <p:pic>
        <p:nvPicPr>
          <p:cNvPr id="66" name="图片 65" descr="图层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458231">
            <a:off x="6198789" y="450276"/>
            <a:ext cx="3333750" cy="723900"/>
          </a:xfrm>
          <a:prstGeom prst="rect">
            <a:avLst/>
          </a:prstGeom>
        </p:spPr>
      </p:pic>
      <p:pic>
        <p:nvPicPr>
          <p:cNvPr id="69" name="图片 68" descr="矢量智能对象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60000">
            <a:off x="907028" y="1643621"/>
            <a:ext cx="1060450" cy="336105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8F97730-EA21-E106-E5ED-33700E7229B0}"/>
              </a:ext>
            </a:extLst>
          </p:cNvPr>
          <p:cNvSpPr/>
          <p:nvPr/>
        </p:nvSpPr>
        <p:spPr>
          <a:xfrm>
            <a:off x="5117582" y="2647275"/>
            <a:ext cx="7074418" cy="11208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Giáo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Đào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Thị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Hằng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 Narrow" panose="020B0004020202020204" pitchFamily="34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Lớp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: 2A5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 Narrow" panose="020B0004020202020204" pitchFamily="34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E8C32F-7E04-382B-5135-528D7377344D}"/>
              </a:ext>
            </a:extLst>
          </p:cNvPr>
          <p:cNvSpPr/>
          <p:nvPr/>
        </p:nvSpPr>
        <p:spPr>
          <a:xfrm>
            <a:off x="2892286" y="382137"/>
            <a:ext cx="6811272" cy="16288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UBND PHƯỜNG HƯNG ĐẠO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TRƯỜNG TIỂU HỌC HƯNG ĐẠO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6946BB41-31A9-4E91-94BA-09C949B0A9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9869" y="4839605"/>
            <a:ext cx="6667500" cy="1343025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87BE20-9623-4ABC-A578-01DA0D384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521" y="326405"/>
            <a:ext cx="9339890" cy="4132410"/>
          </a:xfrm>
          <a:prstGeom prst="rect">
            <a:avLst/>
          </a:prstGeom>
        </p:spPr>
      </p:pic>
      <p:sp>
        <p:nvSpPr>
          <p:cNvPr id="17" name="Thought Bubble: Cloud 16">
            <a:extLst>
              <a:ext uri="{FF2B5EF4-FFF2-40B4-BE49-F238E27FC236}">
                <a16:creationId xmlns:a16="http://schemas.microsoft.com/office/drawing/2014/main" id="{E6245369-5D3D-4F86-B66A-3FBC73A7AE9C}"/>
              </a:ext>
            </a:extLst>
          </p:cNvPr>
          <p:cNvSpPr/>
          <p:nvPr/>
        </p:nvSpPr>
        <p:spPr>
          <a:xfrm>
            <a:off x="3763927" y="1063256"/>
            <a:ext cx="1881962" cy="56352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Ngắn</a:t>
            </a:r>
            <a:r>
              <a:rPr lang="en-US" dirty="0"/>
              <a:t> </a:t>
            </a:r>
            <a:r>
              <a:rPr lang="en-US" dirty="0" err="1"/>
              <a:t>nhất</a:t>
            </a:r>
            <a:endParaRPr lang="en-US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60621F4-C4DB-43A9-9650-DDBEF5AAB678}"/>
              </a:ext>
            </a:extLst>
          </p:cNvPr>
          <p:cNvSpPr/>
          <p:nvPr/>
        </p:nvSpPr>
        <p:spPr>
          <a:xfrm>
            <a:off x="2908005" y="2007571"/>
            <a:ext cx="1360967" cy="4485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nhau</a:t>
            </a:r>
            <a:endParaRPr lang="en-US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7D9B98D-A8EC-416B-AA49-838526ED5D05}"/>
              </a:ext>
            </a:extLst>
          </p:cNvPr>
          <p:cNvSpPr/>
          <p:nvPr/>
        </p:nvSpPr>
        <p:spPr>
          <a:xfrm>
            <a:off x="4875029" y="2741218"/>
            <a:ext cx="1360967" cy="4485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nhau</a:t>
            </a:r>
            <a:endParaRPr lang="en-US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D44088F-0C2C-437A-B37C-B80C1D6D77FC}"/>
              </a:ext>
            </a:extLst>
          </p:cNvPr>
          <p:cNvSpPr/>
          <p:nvPr/>
        </p:nvSpPr>
        <p:spPr>
          <a:xfrm>
            <a:off x="3588488" y="3561907"/>
            <a:ext cx="1461977" cy="47968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nhất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FEC7A9-FD79-45D4-93CC-713ABD0DE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990" y="1399142"/>
            <a:ext cx="9860097" cy="3020458"/>
          </a:xfrm>
          <a:prstGeom prst="rect">
            <a:avLst/>
          </a:prstGeom>
        </p:spPr>
      </p:pic>
      <p:pic>
        <p:nvPicPr>
          <p:cNvPr id="15" name="Picture 14" descr="2">
            <a:extLst>
              <a:ext uri="{FF2B5EF4-FFF2-40B4-BE49-F238E27FC236}">
                <a16:creationId xmlns:a16="http://schemas.microsoft.com/office/drawing/2014/main" id="{511444D1-3E38-4A45-A1A5-E69994F54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028" y="2683855"/>
            <a:ext cx="1187450" cy="1113790"/>
          </a:xfrm>
          <a:prstGeom prst="rect">
            <a:avLst/>
          </a:prstGeom>
        </p:spPr>
      </p:pic>
      <p:pic>
        <p:nvPicPr>
          <p:cNvPr id="16" name="Picture 15" descr="2">
            <a:extLst>
              <a:ext uri="{FF2B5EF4-FFF2-40B4-BE49-F238E27FC236}">
                <a16:creationId xmlns:a16="http://schemas.microsoft.com/office/drawing/2014/main" id="{9CA013AD-16A1-4B7A-B237-3E1D6175F5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8980" y="2315210"/>
            <a:ext cx="1187450" cy="11137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1D1CC5-683A-4896-8034-6CFEC826E5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4FFCB2-309F-48FE-A306-044C96FD4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305" y="512579"/>
            <a:ext cx="7612829" cy="379513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6204231-C9F0-48D1-88A5-53BED3DC19E2}"/>
              </a:ext>
            </a:extLst>
          </p:cNvPr>
          <p:cNvSpPr/>
          <p:nvPr/>
        </p:nvSpPr>
        <p:spPr>
          <a:xfrm>
            <a:off x="3238959" y="4814370"/>
            <a:ext cx="6775374" cy="15797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 </a:t>
            </a: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dirty="0" err="1"/>
              <a:t>thằng</a:t>
            </a:r>
            <a:r>
              <a:rPr lang="en-US" sz="2400" dirty="0"/>
              <a:t> </a:t>
            </a:r>
            <a:r>
              <a:rPr lang="en-US" sz="2400" dirty="0" err="1"/>
              <a:t>hàng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 M, R, N</a:t>
            </a:r>
          </a:p>
          <a:p>
            <a:pPr algn="ctr"/>
            <a:r>
              <a:rPr lang="en-US" sz="2400" dirty="0"/>
              <a:t>M, O, P </a:t>
            </a:r>
          </a:p>
          <a:p>
            <a:pPr algn="ctr"/>
            <a:r>
              <a:rPr lang="en-US" sz="2400" dirty="0"/>
              <a:t>N, O, Q</a:t>
            </a:r>
          </a:p>
          <a:p>
            <a:pPr algn="ctr"/>
            <a:r>
              <a:rPr lang="en-US" sz="2400" dirty="0"/>
              <a:t>N, S, P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9CB18AD-4142-4AA1-991B-BEC8AB251288}"/>
              </a:ext>
            </a:extLst>
          </p:cNvPr>
          <p:cNvCxnSpPr/>
          <p:nvPr/>
        </p:nvCxnSpPr>
        <p:spPr>
          <a:xfrm>
            <a:off x="5982159" y="1608463"/>
            <a:ext cx="2379643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5FDE70D-8AD7-4EDB-B518-FB0BAD9AB9CD}"/>
              </a:ext>
            </a:extLst>
          </p:cNvPr>
          <p:cNvCxnSpPr>
            <a:cxnSpLocks/>
          </p:cNvCxnSpPr>
          <p:nvPr/>
        </p:nvCxnSpPr>
        <p:spPr>
          <a:xfrm>
            <a:off x="5982159" y="1608463"/>
            <a:ext cx="3041525" cy="2410084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658F228-6888-4DA1-B9E2-1F72B997AD80}"/>
              </a:ext>
            </a:extLst>
          </p:cNvPr>
          <p:cNvCxnSpPr/>
          <p:nvPr/>
        </p:nvCxnSpPr>
        <p:spPr>
          <a:xfrm flipH="1">
            <a:off x="5293895" y="1608463"/>
            <a:ext cx="3067907" cy="2392831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D19D3F3-9970-4DF3-83F1-449645CF22DA}"/>
              </a:ext>
            </a:extLst>
          </p:cNvPr>
          <p:cNvCxnSpPr>
            <a:cxnSpLocks/>
          </p:cNvCxnSpPr>
          <p:nvPr/>
        </p:nvCxnSpPr>
        <p:spPr>
          <a:xfrm>
            <a:off x="8361802" y="1608463"/>
            <a:ext cx="668807" cy="24100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6A0EF-FE1B-4C4D-A64D-5D33843F3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69502D-7101-492A-9075-955FD6408F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1EF40F-FC69-45BB-A9C2-8BD92B150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484" y="481263"/>
            <a:ext cx="8337884" cy="5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83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Chúc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các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con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chăm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ngoan</a:t>
            </a:r>
            <a:endParaRPr lang="en-US" altLang="en-US" sz="48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Rectangle 3"/>
          <p:cNvSpPr>
            <a:spLocks noGrp="1"/>
          </p:cNvSpPr>
          <p:nvPr>
            <p:ph type="title"/>
          </p:nvPr>
        </p:nvSpPr>
        <p:spPr>
          <a:xfrm>
            <a:off x="4062413" y="1308100"/>
            <a:ext cx="3641725" cy="982663"/>
          </a:xfrm>
        </p:spPr>
        <p:txBody>
          <a:bodyPr vert="horz" wrap="square" lIns="91440" tIns="45720" rIns="91440" bIns="45720" anchor="ctr"/>
          <a:lstStyle/>
          <a:p>
            <a:endParaRPr lang="en-US" altLang="x-none" sz="5400" b="1" dirty="0">
              <a:solidFill>
                <a:srgbClr val="FF0000"/>
              </a:solidFill>
            </a:endParaRPr>
          </a:p>
        </p:txBody>
      </p:sp>
      <p:sp>
        <p:nvSpPr>
          <p:cNvPr id="20484" name="Text Box 4"/>
          <p:cNvSpPr txBox="1"/>
          <p:nvPr/>
        </p:nvSpPr>
        <p:spPr>
          <a:xfrm>
            <a:off x="1857375" y="2598738"/>
            <a:ext cx="8172450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x-none" sz="7200" dirty="0">
                <a:solidFill>
                  <a:schemeClr val="bg1"/>
                </a:solidFill>
                <a:latin typeface="Tahoma" panose="020B0604030504040204" pitchFamily="34" charset="0"/>
              </a:rPr>
              <a:t>Khởi động</a:t>
            </a:r>
          </a:p>
        </p:txBody>
      </p:sp>
    </p:spTree>
  </p:cSld>
  <p:clrMapOvr>
    <a:masterClrMapping/>
  </p:clrMapOvr>
  <p:transition spd="slow">
    <p:blinds/>
    <p:sndAc>
      <p:stSnd>
        <p:snd r:embed="rId2" name="chimes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9359534" y="3343918"/>
            <a:ext cx="1872343" cy="3248486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6727336" y="3353447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089648" y="3802970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4" name="T4"/>
          <p:cNvSpPr/>
          <p:nvPr/>
        </p:nvSpPr>
        <p:spPr>
          <a:xfrm>
            <a:off x="7415862" y="3888621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88314" y="939554"/>
            <a:ext cx="143981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728662" y="786193"/>
            <a:ext cx="189507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Bay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231074" y="1063092"/>
            <a:ext cx="175400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726315" y="986148"/>
            <a:ext cx="172355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Thái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662" y="2844799"/>
            <a:ext cx="2702565" cy="4013201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31227" y="-969526"/>
            <a:ext cx="873320" cy="873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5" presetClass="exit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5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4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07407E-6 L 0.13151 4.07407E-6 C 0.19271 4.07407E-6 0.27239 -0.12454 0.27239 -0.22454 L 0.27239 -0.44815 " pathEditMode="relative" rAng="0" ptsTypes="AAAA">
                                      <p:cBhvr>
                                        <p:cTn id="40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20" y="-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00" numSld="2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54" grpId="0"/>
      <p:bldP spid="54" grpId="1"/>
      <p:bldP spid="37" grpId="0"/>
      <p:bldP spid="44" grpId="0"/>
      <p:bldP spid="45" grpId="0"/>
      <p:bldP spid="4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5939824" y="3353447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896855" y="3261376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3754225" y="3261376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266305" y="3787022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31" name="T2"/>
          <p:cNvSpPr/>
          <p:nvPr/>
        </p:nvSpPr>
        <p:spPr>
          <a:xfrm>
            <a:off x="6272672" y="3845078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26</a:t>
            </a:r>
          </a:p>
        </p:txBody>
      </p:sp>
      <p:sp>
        <p:nvSpPr>
          <p:cNvPr id="35" name="T3"/>
          <p:cNvSpPr/>
          <p:nvPr/>
        </p:nvSpPr>
        <p:spPr>
          <a:xfrm>
            <a:off x="8328901" y="3796550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54" name="T4"/>
          <p:cNvSpPr/>
          <p:nvPr/>
        </p:nvSpPr>
        <p:spPr>
          <a:xfrm>
            <a:off x="4186270" y="3796550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73371" y="786093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295196" y="786193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800436" y="790835"/>
            <a:ext cx="690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0.24739 -4.81481E-6 C 0.36263 -4.81481E-6 0.51276 -0.12453 0.51276 -0.22476 L 0.51276 -0.44814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38" y="-22407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3830698" y="3314448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896855" y="3261376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5797062" y="3353447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522785" y="3787022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1" name="T2"/>
          <p:cNvSpPr/>
          <p:nvPr/>
        </p:nvSpPr>
        <p:spPr>
          <a:xfrm>
            <a:off x="4420025" y="3806079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5" name="T3"/>
          <p:cNvSpPr/>
          <p:nvPr/>
        </p:nvSpPr>
        <p:spPr>
          <a:xfrm>
            <a:off x="8585381" y="3796550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4" name="T4"/>
          <p:cNvSpPr/>
          <p:nvPr/>
        </p:nvSpPr>
        <p:spPr>
          <a:xfrm>
            <a:off x="6485588" y="3888621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16891" y="786093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413143" y="786193"/>
            <a:ext cx="52610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800436" y="790835"/>
            <a:ext cx="690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7407E-6 L 0.17109 4.07407E-6 C 0.25078 4.07407E-6 0.35442 -0.12385 0.35442 -0.22338 L 0.35442 -0.44584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21" y="-22292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3830698" y="3314448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5806179" y="3251847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786116" y="3226072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522785" y="3787022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" name="T2"/>
          <p:cNvSpPr/>
          <p:nvPr/>
        </p:nvSpPr>
        <p:spPr>
          <a:xfrm>
            <a:off x="4420026" y="3806079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5" name="T3"/>
          <p:cNvSpPr/>
          <p:nvPr/>
        </p:nvSpPr>
        <p:spPr>
          <a:xfrm>
            <a:off x="6494705" y="3787021"/>
            <a:ext cx="69762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4" name="T4"/>
          <p:cNvSpPr/>
          <p:nvPr/>
        </p:nvSpPr>
        <p:spPr>
          <a:xfrm>
            <a:off x="8474641" y="3761246"/>
            <a:ext cx="69762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22745" y="786093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413143" y="786193"/>
            <a:ext cx="52610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800436" y="790835"/>
            <a:ext cx="690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59259E-6 L 0.08971 2.59259E-6 C 0.13164 2.59259E-6 0.18607 -0.11968 0.18607 -0.21597 L 0.18607 -0.43079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21551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900654" y="810456"/>
            <a:ext cx="8609130" cy="1384878"/>
            <a:chOff x="197963" y="5473122"/>
            <a:chExt cx="8609130" cy="1384878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58679" y="5473124"/>
              <a:ext cx="2160716" cy="138487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7963" y="5473125"/>
              <a:ext cx="2160716" cy="138487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46377" y="5473122"/>
              <a:ext cx="2160716" cy="138487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85661" y="5473123"/>
              <a:ext cx="2160716" cy="1384875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562707" y="5008964"/>
            <a:ext cx="11310425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62610" y="2195195"/>
            <a:ext cx="8714105" cy="27152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Bài 34: </a:t>
            </a:r>
            <a:r>
              <a:rPr lang="en-US" sz="6000" b="1" i="1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Ôn</a:t>
            </a:r>
            <a:r>
              <a:rPr lang="en-US" sz="60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 </a:t>
            </a:r>
            <a:r>
              <a:rPr lang="en-US" sz="6000" b="1" i="1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tập</a:t>
            </a:r>
            <a:r>
              <a:rPr lang="en-US" sz="6000" b="1" i="1" spc="100" noProof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 hình</a:t>
            </a:r>
            <a:r>
              <a:rPr lang="en-US" sz="60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 </a:t>
            </a:r>
            <a:r>
              <a:rPr lang="en-US" sz="6000" b="1" i="1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phẳng</a:t>
            </a:r>
            <a:endParaRPr lang="zh-CN" altLang="en-US" sz="6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225" y="1023620"/>
            <a:ext cx="6563360" cy="58343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61306" y="-296"/>
            <a:ext cx="3401612" cy="3509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7970" y="306705"/>
            <a:ext cx="2446020" cy="10591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75B6FA-0A92-4B8D-8691-D58AFDC9AF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1479" y="1828800"/>
            <a:ext cx="9909543" cy="282892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93F2ADC-2468-4C34-9ADE-4E74B6436B1F}"/>
              </a:ext>
            </a:extLst>
          </p:cNvPr>
          <p:cNvSpPr/>
          <p:nvPr/>
        </p:nvSpPr>
        <p:spPr>
          <a:xfrm>
            <a:off x="2509284" y="3944679"/>
            <a:ext cx="393404" cy="3189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4CEF539-672E-4342-B1CF-9D7180B658E3}"/>
              </a:ext>
            </a:extLst>
          </p:cNvPr>
          <p:cNvSpPr/>
          <p:nvPr/>
        </p:nvSpPr>
        <p:spPr>
          <a:xfrm>
            <a:off x="5082363" y="3944679"/>
            <a:ext cx="393404" cy="3189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C23CC30-3C95-48F9-A381-2F940F708A2B}"/>
              </a:ext>
            </a:extLst>
          </p:cNvPr>
          <p:cNvSpPr/>
          <p:nvPr/>
        </p:nvSpPr>
        <p:spPr>
          <a:xfrm>
            <a:off x="7581014" y="3944678"/>
            <a:ext cx="393404" cy="3189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0D1A44B-7D33-47DA-BB7D-BCCF5ADA9F49}"/>
              </a:ext>
            </a:extLst>
          </p:cNvPr>
          <p:cNvSpPr/>
          <p:nvPr/>
        </p:nvSpPr>
        <p:spPr>
          <a:xfrm>
            <a:off x="9882963" y="3934044"/>
            <a:ext cx="393404" cy="3189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122</Words>
  <Application>Microsoft Office PowerPoint</Application>
  <PresentationFormat>Widescreen</PresentationFormat>
  <Paragraphs>63</Paragraphs>
  <Slides>14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14</vt:i4>
      </vt:variant>
    </vt:vector>
  </HeadingPairs>
  <TitlesOfParts>
    <vt:vector size="35" baseType="lpstr">
      <vt:lpstr>等线</vt:lpstr>
      <vt:lpstr>Microsoft YaHei</vt:lpstr>
      <vt:lpstr>Aptos Narrow</vt:lpstr>
      <vt:lpstr>Arial</vt:lpstr>
      <vt:lpstr>Arial Rounded MT Bold</vt:lpstr>
      <vt:lpstr>Arial-Rounded</vt:lpstr>
      <vt:lpstr>Calibri</vt:lpstr>
      <vt:lpstr>Calibri Light</vt:lpstr>
      <vt:lpstr>Franklin Gothic Book</vt:lpstr>
      <vt:lpstr>Franklin Gothic Medium</vt:lpstr>
      <vt:lpstr>ITC Avant Garde Std Bk</vt:lpstr>
      <vt:lpstr>Tahoma</vt:lpstr>
      <vt:lpstr>Times New Roman</vt:lpstr>
      <vt:lpstr>Wingdings 2</vt:lpstr>
      <vt:lpstr>Office Theme</vt:lpstr>
      <vt:lpstr>1_Default Design</vt:lpstr>
      <vt:lpstr>Trek</vt:lpstr>
      <vt:lpstr>1_Office Theme</vt:lpstr>
      <vt:lpstr>1_Office 主题​​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BENR-</dc:creator>
  <cp:lastModifiedBy>Administrator</cp:lastModifiedBy>
  <cp:revision>8</cp:revision>
  <dcterms:created xsi:type="dcterms:W3CDTF">2021-05-22T04:34:52Z</dcterms:created>
  <dcterms:modified xsi:type="dcterms:W3CDTF">2026-01-05T09:05:25Z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