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3106" r:id="rId3"/>
    <p:sldId id="285" r:id="rId4"/>
    <p:sldId id="286" r:id="rId5"/>
    <p:sldId id="290" r:id="rId6"/>
    <p:sldId id="304" r:id="rId7"/>
    <p:sldId id="305" r:id="rId8"/>
    <p:sldId id="306" r:id="rId9"/>
    <p:sldId id="291" r:id="rId10"/>
    <p:sldId id="307" r:id="rId11"/>
    <p:sldId id="30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1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9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9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3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47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3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9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6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373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Wingdings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113</cp:revision>
  <dcterms:created xsi:type="dcterms:W3CDTF">2021-06-02T01:34:28Z</dcterms:created>
  <dcterms:modified xsi:type="dcterms:W3CDTF">2026-01-05T05:45:25Z</dcterms:modified>
</cp:coreProperties>
</file>