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5"/>
  </p:notesMasterIdLst>
  <p:sldIdLst>
    <p:sldId id="3106" r:id="rId3"/>
    <p:sldId id="256" r:id="rId4"/>
    <p:sldId id="317" r:id="rId5"/>
    <p:sldId id="318" r:id="rId6"/>
    <p:sldId id="319" r:id="rId7"/>
    <p:sldId id="320" r:id="rId8"/>
    <p:sldId id="321" r:id="rId9"/>
    <p:sldId id="302" r:id="rId10"/>
    <p:sldId id="303" r:id="rId11"/>
    <p:sldId id="295" r:id="rId12"/>
    <p:sldId id="296" r:id="rId13"/>
    <p:sldId id="29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0" d="100"/>
          <a:sy n="60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6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79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2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20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8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66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14.wdp"/><Relationship Id="rId4" Type="http://schemas.openxmlformats.org/officeDocument/2006/relationships/image" Target="../media/image20.pn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287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UTM Cookies</vt:lpstr>
      <vt:lpstr>Wingdings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218</cp:revision>
  <dcterms:created xsi:type="dcterms:W3CDTF">2021-06-02T01:34:28Z</dcterms:created>
  <dcterms:modified xsi:type="dcterms:W3CDTF">2026-02-26T14:38:23Z</dcterms:modified>
</cp:coreProperties>
</file>