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sldIdLst>
    <p:sldId id="3106" r:id="rId3"/>
    <p:sldId id="260" r:id="rId4"/>
    <p:sldId id="282" r:id="rId5"/>
    <p:sldId id="283" r:id="rId6"/>
    <p:sldId id="289" r:id="rId7"/>
    <p:sldId id="284" r:id="rId8"/>
    <p:sldId id="285" r:id="rId9"/>
    <p:sldId id="290" r:id="rId10"/>
    <p:sldId id="291" r:id="rId11"/>
    <p:sldId id="292" r:id="rId12"/>
    <p:sldId id="286" r:id="rId13"/>
    <p:sldId id="288" r:id="rId14"/>
    <p:sldId id="287" r:id="rId15"/>
    <p:sldId id="29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9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09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20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4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2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0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797277" y="555379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264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97</cp:revision>
  <dcterms:created xsi:type="dcterms:W3CDTF">2021-06-02T01:34:28Z</dcterms:created>
  <dcterms:modified xsi:type="dcterms:W3CDTF">2026-02-26T14:30:52Z</dcterms:modified>
</cp:coreProperties>
</file>