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3"/>
    <p:sldId id="282" r:id="rId4"/>
    <p:sldId id="283" r:id="rId5"/>
    <p:sldId id="294" r:id="rId6"/>
    <p:sldId id="284" r:id="rId8"/>
    <p:sldId id="285" r:id="rId9"/>
    <p:sldId id="295" r:id="rId10"/>
    <p:sldId id="29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4648"/>
  </p:normalViewPr>
  <p:slideViewPr>
    <p:cSldViewPr snapToGrid="0">
      <p:cViewPr varScale="1">
        <p:scale>
          <a:sx n="80" d="100"/>
          <a:sy n="80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7712" y="223582"/>
            <a:ext cx="2755265" cy="980661"/>
            <a:chOff x="1134108" y="0"/>
            <a:chExt cx="2755265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134108" y="198120"/>
              <a:ext cx="275526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/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CÁC SỐ TRÒN TRĂM</a:t>
            </a:r>
            <a:endParaRPr lang="en-US" sz="2400" dirty="0"/>
          </a:p>
        </p:txBody>
      </p:sp>
      <p:graphicFrame>
        <p:nvGraphicFramePr>
          <p:cNvPr id="490" name="Table 490"/>
          <p:cNvGraphicFramePr>
            <a:graphicFrameLocks noGrp="1"/>
          </p:cNvGraphicFramePr>
          <p:nvPr/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/>
                <a:gridCol w="1135096"/>
                <a:gridCol w="914382"/>
                <a:gridCol w="898618"/>
                <a:gridCol w="945914"/>
                <a:gridCol w="891971"/>
                <a:gridCol w="1449293"/>
              </a:tblGrid>
              <a:tr h="854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</a:tr>
              <a:tr h="908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43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224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89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179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93" name="Picture 49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/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/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/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Rectangle 496"/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Rectangle 497"/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9" name="Picture 49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/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ectangle 501"/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Rectangle 502"/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Rectangle 503"/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/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6" name="Picture 50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/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/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/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Rectangle 511"/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Rectangle 512"/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4" name="Picture 5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/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Rectangle 518"/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Rectangle 519"/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ectangle 521"/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3" name="Picture 5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/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Rectangle 529"/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Rectangle 530"/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Rectangle 531"/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/>
          <p:cNvGraphicFramePr>
            <a:graphicFrameLocks noGrp="1"/>
          </p:cNvGraphicFramePr>
          <p:nvPr/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/>
                <a:gridCol w="856343"/>
                <a:gridCol w="870857"/>
                <a:gridCol w="885371"/>
                <a:gridCol w="811195"/>
                <a:gridCol w="900936"/>
                <a:gridCol w="1463859"/>
              </a:tblGrid>
              <a:tr h="709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</a:tr>
              <a:tr h="10022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179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9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28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5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4" name="Rectangle 493"/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/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/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Rectangle 496"/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Rectangle 497"/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3" name="Picture 5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Các số 100, 200, 300, …, 900, 1 000 là các số tròn trăm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  <a:endParaRPr lang="en-US" sz="3600" b="1" dirty="0"/>
            </a:p>
          </p:txBody>
        </p:sp>
      </p:grpSp>
      <p:sp>
        <p:nvSpPr>
          <p:cNvPr id="425" name="TextBox 424"/>
          <p:cNvSpPr txBox="1"/>
          <p:nvPr/>
        </p:nvSpPr>
        <p:spPr>
          <a:xfrm>
            <a:off x="740229" y="2106561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100</a:t>
            </a:r>
            <a:endParaRPr lang="en-US" sz="4800" dirty="0"/>
          </a:p>
        </p:txBody>
      </p:sp>
      <p:sp>
        <p:nvSpPr>
          <p:cNvPr id="426" name="TextBox 425"/>
          <p:cNvSpPr txBox="1"/>
          <p:nvPr/>
        </p:nvSpPr>
        <p:spPr>
          <a:xfrm>
            <a:off x="2746861" y="2106561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200</a:t>
            </a:r>
            <a:endParaRPr lang="en-US" sz="4800" dirty="0"/>
          </a:p>
        </p:txBody>
      </p:sp>
      <p:sp>
        <p:nvSpPr>
          <p:cNvPr id="427" name="TextBox 426"/>
          <p:cNvSpPr txBox="1"/>
          <p:nvPr/>
        </p:nvSpPr>
        <p:spPr>
          <a:xfrm>
            <a:off x="4753493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300</a:t>
            </a:r>
            <a:endParaRPr lang="en-US" sz="4800" dirty="0"/>
          </a:p>
        </p:txBody>
      </p:sp>
      <p:sp>
        <p:nvSpPr>
          <p:cNvPr id="428" name="TextBox 427"/>
          <p:cNvSpPr txBox="1"/>
          <p:nvPr/>
        </p:nvSpPr>
        <p:spPr>
          <a:xfrm>
            <a:off x="6819406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400</a:t>
            </a:r>
            <a:endParaRPr lang="en-US" sz="4800" dirty="0"/>
          </a:p>
        </p:txBody>
      </p:sp>
      <p:sp>
        <p:nvSpPr>
          <p:cNvPr id="429" name="TextBox 428"/>
          <p:cNvSpPr txBox="1"/>
          <p:nvPr/>
        </p:nvSpPr>
        <p:spPr>
          <a:xfrm>
            <a:off x="8921670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500</a:t>
            </a:r>
            <a:endParaRPr lang="en-US" sz="4800" dirty="0"/>
          </a:p>
        </p:txBody>
      </p:sp>
      <p:sp>
        <p:nvSpPr>
          <p:cNvPr id="430" name="TextBox 429"/>
          <p:cNvSpPr txBox="1"/>
          <p:nvPr/>
        </p:nvSpPr>
        <p:spPr>
          <a:xfrm>
            <a:off x="1023706" y="400765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600</a:t>
            </a:r>
            <a:endParaRPr lang="en-US" sz="4800" dirty="0"/>
          </a:p>
        </p:txBody>
      </p:sp>
      <p:sp>
        <p:nvSpPr>
          <p:cNvPr id="431" name="TextBox 430"/>
          <p:cNvSpPr txBox="1"/>
          <p:nvPr/>
        </p:nvSpPr>
        <p:spPr>
          <a:xfrm>
            <a:off x="3030338" y="400765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700</a:t>
            </a:r>
            <a:endParaRPr lang="en-US" sz="4800" dirty="0"/>
          </a:p>
        </p:txBody>
      </p:sp>
      <p:sp>
        <p:nvSpPr>
          <p:cNvPr id="432" name="TextBox 431"/>
          <p:cNvSpPr txBox="1"/>
          <p:nvPr/>
        </p:nvSpPr>
        <p:spPr>
          <a:xfrm>
            <a:off x="5036970" y="400765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800</a:t>
            </a:r>
            <a:endParaRPr lang="en-US" sz="4800" dirty="0"/>
          </a:p>
        </p:txBody>
      </p:sp>
      <p:sp>
        <p:nvSpPr>
          <p:cNvPr id="433" name="TextBox 432"/>
          <p:cNvSpPr txBox="1"/>
          <p:nvPr/>
        </p:nvSpPr>
        <p:spPr>
          <a:xfrm>
            <a:off x="7102883" y="400765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900</a:t>
            </a:r>
            <a:endParaRPr lang="en-US" sz="4800" dirty="0"/>
          </a:p>
        </p:txBody>
      </p:sp>
      <p:sp>
        <p:nvSpPr>
          <p:cNvPr id="434" name="TextBox 433"/>
          <p:cNvSpPr txBox="1"/>
          <p:nvPr/>
        </p:nvSpPr>
        <p:spPr>
          <a:xfrm>
            <a:off x="9205147" y="4007658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1000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400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500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700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800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500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400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>
            <a:fillRect/>
          </a:stretch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  <a:endParaRPr lang="en-US" sz="2800" dirty="0"/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>
            <a:fillRect/>
          </a:stretch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4331" y="1686392"/>
            <a:ext cx="1247457" cy="461665"/>
          </a:xfrm>
          <a:custGeom>
            <a:avLst/>
            <a:gdLst>
              <a:gd name="connsiteX0" fmla="*/ 0 w 1247457"/>
              <a:gd name="connsiteY0" fmla="*/ 0 h 461665"/>
              <a:gd name="connsiteX1" fmla="*/ 1247457 w 1247457"/>
              <a:gd name="connsiteY1" fmla="*/ 0 h 461665"/>
              <a:gd name="connsiteX2" fmla="*/ 1247457 w 1247457"/>
              <a:gd name="connsiteY2" fmla="*/ 461665 h 461665"/>
              <a:gd name="connsiteX3" fmla="*/ 0 w 1247457"/>
              <a:gd name="connsiteY3" fmla="*/ 461665 h 461665"/>
              <a:gd name="connsiteX4" fmla="*/ 0 w 12474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57" h="461665" fill="none" extrusionOk="0">
                <a:moveTo>
                  <a:pt x="0" y="0"/>
                </a:moveTo>
                <a:cubicBezTo>
                  <a:pt x="281047" y="-37675"/>
                  <a:pt x="1050740" y="73916"/>
                  <a:pt x="1247457" y="0"/>
                </a:cubicBezTo>
                <a:cubicBezTo>
                  <a:pt x="1234673" y="46536"/>
                  <a:pt x="1247059" y="381318"/>
                  <a:pt x="1247457" y="461665"/>
                </a:cubicBezTo>
                <a:cubicBezTo>
                  <a:pt x="867346" y="364810"/>
                  <a:pt x="489447" y="4670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247457" h="461665" stroke="0" extrusionOk="0">
                <a:moveTo>
                  <a:pt x="0" y="0"/>
                </a:moveTo>
                <a:cubicBezTo>
                  <a:pt x="237545" y="18728"/>
                  <a:pt x="737035" y="108931"/>
                  <a:pt x="1247457" y="0"/>
                </a:cubicBezTo>
                <a:cubicBezTo>
                  <a:pt x="1259212" y="114289"/>
                  <a:pt x="1279940" y="257252"/>
                  <a:pt x="1247457" y="461665"/>
                </a:cubicBezTo>
                <a:cubicBezTo>
                  <a:pt x="986294" y="519118"/>
                  <a:pt x="551143" y="37577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Thứ hai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4331" y="3116062"/>
            <a:ext cx="1178528" cy="461665"/>
          </a:xfrm>
          <a:custGeom>
            <a:avLst/>
            <a:gdLst>
              <a:gd name="connsiteX0" fmla="*/ 0 w 1178528"/>
              <a:gd name="connsiteY0" fmla="*/ 0 h 461665"/>
              <a:gd name="connsiteX1" fmla="*/ 1178528 w 1178528"/>
              <a:gd name="connsiteY1" fmla="*/ 0 h 461665"/>
              <a:gd name="connsiteX2" fmla="*/ 1178528 w 1178528"/>
              <a:gd name="connsiteY2" fmla="*/ 461665 h 461665"/>
              <a:gd name="connsiteX3" fmla="*/ 0 w 1178528"/>
              <a:gd name="connsiteY3" fmla="*/ 461665 h 461665"/>
              <a:gd name="connsiteX4" fmla="*/ 0 w 117852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28" h="461665" fill="none" extrusionOk="0">
                <a:moveTo>
                  <a:pt x="0" y="0"/>
                </a:moveTo>
                <a:cubicBezTo>
                  <a:pt x="559394" y="42734"/>
                  <a:pt x="1040318" y="-13152"/>
                  <a:pt x="1178528" y="0"/>
                </a:cubicBezTo>
                <a:cubicBezTo>
                  <a:pt x="1165744" y="46536"/>
                  <a:pt x="1178130" y="381318"/>
                  <a:pt x="1178528" y="461665"/>
                </a:cubicBezTo>
                <a:cubicBezTo>
                  <a:pt x="1037084" y="551588"/>
                  <a:pt x="125784" y="373831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8528" h="461665" stroke="0" extrusionOk="0">
                <a:moveTo>
                  <a:pt x="0" y="0"/>
                </a:moveTo>
                <a:cubicBezTo>
                  <a:pt x="128642" y="75738"/>
                  <a:pt x="602225" y="49960"/>
                  <a:pt x="1178528" y="0"/>
                </a:cubicBezTo>
                <a:cubicBezTo>
                  <a:pt x="1190283" y="114289"/>
                  <a:pt x="1211011" y="257252"/>
                  <a:pt x="1178528" y="461665"/>
                </a:cubicBezTo>
                <a:cubicBezTo>
                  <a:pt x="795937" y="560456"/>
                  <a:pt x="168415" y="50310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Thứ ba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2375" y="4545896"/>
            <a:ext cx="1127232" cy="461665"/>
          </a:xfrm>
          <a:custGeom>
            <a:avLst/>
            <a:gdLst>
              <a:gd name="connsiteX0" fmla="*/ 0 w 1127232"/>
              <a:gd name="connsiteY0" fmla="*/ 0 h 461665"/>
              <a:gd name="connsiteX1" fmla="*/ 1127232 w 1127232"/>
              <a:gd name="connsiteY1" fmla="*/ 0 h 461665"/>
              <a:gd name="connsiteX2" fmla="*/ 1127232 w 1127232"/>
              <a:gd name="connsiteY2" fmla="*/ 461665 h 461665"/>
              <a:gd name="connsiteX3" fmla="*/ 0 w 1127232"/>
              <a:gd name="connsiteY3" fmla="*/ 461665 h 461665"/>
              <a:gd name="connsiteX4" fmla="*/ 0 w 1127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32" h="461665" fill="none" extrusionOk="0">
                <a:moveTo>
                  <a:pt x="0" y="0"/>
                </a:moveTo>
                <a:cubicBezTo>
                  <a:pt x="240752" y="-94950"/>
                  <a:pt x="981574" y="53546"/>
                  <a:pt x="1127232" y="0"/>
                </a:cubicBezTo>
                <a:cubicBezTo>
                  <a:pt x="1114448" y="46536"/>
                  <a:pt x="1126834" y="381318"/>
                  <a:pt x="1127232" y="461665"/>
                </a:cubicBezTo>
                <a:cubicBezTo>
                  <a:pt x="1001530" y="438349"/>
                  <a:pt x="278748" y="4067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27232" h="461665" stroke="0" extrusionOk="0">
                <a:moveTo>
                  <a:pt x="0" y="0"/>
                </a:moveTo>
                <a:cubicBezTo>
                  <a:pt x="451534" y="72383"/>
                  <a:pt x="638173" y="34008"/>
                  <a:pt x="1127232" y="0"/>
                </a:cubicBezTo>
                <a:cubicBezTo>
                  <a:pt x="1138987" y="114289"/>
                  <a:pt x="1159715" y="257252"/>
                  <a:pt x="1127232" y="461665"/>
                </a:cubicBezTo>
                <a:cubicBezTo>
                  <a:pt x="760069" y="385435"/>
                  <a:pt x="516657" y="45159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Thứ tư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/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US" sz="2800" dirty="0"/>
                <a:t>út chì</a:t>
              </a:r>
              <a:endParaRPr lang="en-US" sz="28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?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/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US" sz="2800" dirty="0"/>
                <a:t>út chì</a:t>
              </a:r>
              <a:endParaRPr lang="en-US" sz="28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?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/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US" sz="2800" dirty="0"/>
                <a:t>út chì</a:t>
              </a:r>
              <a:endParaRPr lang="en-US" sz="28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?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WPS Presentation</Application>
  <PresentationFormat>Widescreen</PresentationFormat>
  <Paragraphs>207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Arial</vt:lpstr>
      <vt:lpstr>Microsoft YaHei</vt:lpstr>
      <vt:lpstr>汉仪旗黑</vt:lpstr>
      <vt:lpstr>Arial Unicode MS</vt:lpstr>
      <vt:lpstr>Calibri</vt:lpstr>
      <vt:lpstr>Helvetica Neue</vt:lpstr>
      <vt:lpstr>UTM Cookies</vt:lpstr>
      <vt:lpstr>苹方-简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138</cp:revision>
  <dcterms:created xsi:type="dcterms:W3CDTF">2026-02-26T14:32:47Z</dcterms:created>
  <dcterms:modified xsi:type="dcterms:W3CDTF">2026-02-26T14:32:47Z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